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18"/>
  </p:notesMasterIdLst>
  <p:handoutMasterIdLst>
    <p:handoutMasterId r:id="rId19"/>
  </p:handoutMasterIdLst>
  <p:sldIdLst>
    <p:sldId id="265" r:id="rId4"/>
    <p:sldId id="274" r:id="rId5"/>
    <p:sldId id="276" r:id="rId6"/>
    <p:sldId id="277" r:id="rId7"/>
    <p:sldId id="268" r:id="rId8"/>
    <p:sldId id="270" r:id="rId9"/>
    <p:sldId id="279" r:id="rId10"/>
    <p:sldId id="283" r:id="rId11"/>
    <p:sldId id="280" r:id="rId12"/>
    <p:sldId id="282" r:id="rId13"/>
    <p:sldId id="284" r:id="rId14"/>
    <p:sldId id="285" r:id="rId15"/>
    <p:sldId id="286" r:id="rId16"/>
    <p:sldId id="281" r:id="rId1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33" autoAdjust="0"/>
    <p:restoredTop sz="94706" autoAdjust="0"/>
  </p:normalViewPr>
  <p:slideViewPr>
    <p:cSldViewPr snapToGrid="0">
      <p:cViewPr>
        <p:scale>
          <a:sx n="110" d="100"/>
          <a:sy n="110" d="100"/>
        </p:scale>
        <p:origin x="-396" y="-114"/>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r>
              <a:rPr lang="en-US" dirty="0" smtClean="0"/>
              <a:t>Making your computer do your work so you can go surfing</a:t>
            </a:r>
          </a:p>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a:t>
            </a: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a:t>
            </a: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a:t>
            </a: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1015663"/>
          </a:xfrm>
          <a:prstGeom prst="rect">
            <a:avLst/>
          </a:prstGeom>
          <a:noFill/>
        </p:spPr>
        <p:txBody>
          <a:bodyPr wrap="square" rtlCol="0">
            <a:spAutoFit/>
          </a:bodyPr>
          <a:lstStyle/>
          <a:p>
            <a:r>
              <a:rPr lang="en-US" sz="6000" dirty="0" smtClean="0"/>
              <a:t>_FRONT</a:t>
            </a:r>
            <a:endParaRPr lang="en-US" sz="6000" dirty="0"/>
          </a:p>
        </p:txBody>
      </p:sp>
      <p:sp>
        <p:nvSpPr>
          <p:cNvPr id="8" name="TextBox 7"/>
          <p:cNvSpPr txBox="1"/>
          <p:nvPr/>
        </p:nvSpPr>
        <p:spPr>
          <a:xfrm>
            <a:off x="155268" y="3065267"/>
            <a:ext cx="2700075" cy="1015663"/>
          </a:xfrm>
          <a:prstGeom prst="rect">
            <a:avLst/>
          </a:prstGeom>
          <a:noFill/>
        </p:spPr>
        <p:txBody>
          <a:bodyPr wrap="square" rtlCol="0">
            <a:spAutoFit/>
          </a:bodyPr>
          <a:lstStyle/>
          <a:p>
            <a:r>
              <a:rPr lang="en-US" sz="6000" dirty="0" smtClean="0"/>
              <a:t>_TOP</a:t>
            </a:r>
            <a:endParaRPr lang="en-US" sz="6000" dirty="0"/>
          </a:p>
        </p:txBody>
      </p:sp>
      <p:sp>
        <p:nvSpPr>
          <p:cNvPr id="9" name="TextBox 8"/>
          <p:cNvSpPr txBox="1"/>
          <p:nvPr/>
        </p:nvSpPr>
        <p:spPr>
          <a:xfrm>
            <a:off x="5158596" y="1984080"/>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55276" y="4045808"/>
            <a:ext cx="1854680" cy="1015663"/>
          </a:xfrm>
          <a:prstGeom prst="rect">
            <a:avLst/>
          </a:prstGeom>
          <a:noFill/>
        </p:spPr>
        <p:txBody>
          <a:bodyPr wrap="square" rtlCol="0">
            <a:spAutoFit/>
          </a:bodyPr>
          <a:lstStyle/>
          <a:p>
            <a:r>
              <a:rPr lang="en-US" sz="6000" dirty="0" smtClean="0"/>
              <a:t>_FIT</a:t>
            </a:r>
            <a:endParaRPr lang="en-US" sz="6000" dirty="0"/>
          </a:p>
        </p:txBody>
      </p:sp>
      <p:sp>
        <p:nvSpPr>
          <p:cNvPr id="11" name="Rectangle 10"/>
          <p:cNvSpPr/>
          <p:nvPr/>
        </p:nvSpPr>
        <p:spPr>
          <a:xfrm>
            <a:off x="3280807" y="4590070"/>
            <a:ext cx="2501006" cy="369332"/>
          </a:xfrm>
          <a:prstGeom prst="rect">
            <a:avLst/>
          </a:prstGeom>
        </p:spPr>
        <p:txBody>
          <a:bodyPr wrap="none">
            <a:spAutoFit/>
          </a:bodyPr>
          <a:lstStyle/>
          <a:p>
            <a:r>
              <a:rPr lang="en-US" dirty="0" smtClean="0">
                <a:sym typeface="Wingdings" pitchFamily="2" charset="2"/>
              </a:rPr>
              <a:t></a:t>
            </a:r>
            <a:r>
              <a:rPr lang="en-US" dirty="0" smtClean="0"/>
              <a:t> fit model </a:t>
            </a:r>
            <a:r>
              <a:rPr lang="en-US" dirty="0" smtClean="0"/>
              <a:t>in the </a:t>
            </a:r>
            <a:r>
              <a:rPr lang="en-US" dirty="0" smtClean="0"/>
              <a:t>view</a:t>
            </a:r>
            <a:endParaRPr lang="en-US" dirty="0"/>
          </a:p>
        </p:txBody>
      </p:sp>
      <p:sp>
        <p:nvSpPr>
          <p:cNvPr id="12" name="Rectangle 11"/>
          <p:cNvSpPr/>
          <p:nvPr/>
        </p:nvSpPr>
        <p:spPr>
          <a:xfrm>
            <a:off x="3289433" y="3580775"/>
            <a:ext cx="3065263" cy="369332"/>
          </a:xfrm>
          <a:prstGeom prst="rect">
            <a:avLst/>
          </a:prstGeom>
        </p:spPr>
        <p:txBody>
          <a:bodyPr wrap="none">
            <a:spAutoFit/>
          </a:bodyPr>
          <a:lstStyle/>
          <a:p>
            <a:r>
              <a:rPr lang="en-US" dirty="0" smtClean="0">
                <a:sym typeface="Wingdings" pitchFamily="2" charset="2"/>
              </a:rPr>
              <a:t></a:t>
            </a:r>
            <a:r>
              <a:rPr lang="en-US" dirty="0" smtClean="0"/>
              <a:t> view model from the front</a:t>
            </a:r>
            <a:endParaRPr lang="en-US" dirty="0"/>
          </a:p>
        </p:txBody>
      </p:sp>
      <p:sp>
        <p:nvSpPr>
          <p:cNvPr id="13" name="Rectangle 12"/>
          <p:cNvSpPr/>
          <p:nvPr/>
        </p:nvSpPr>
        <p:spPr>
          <a:xfrm>
            <a:off x="3289433" y="2649117"/>
            <a:ext cx="3065263" cy="369332"/>
          </a:xfrm>
          <a:prstGeom prst="rect">
            <a:avLst/>
          </a:prstGeom>
        </p:spPr>
        <p:txBody>
          <a:bodyPr wrap="none">
            <a:spAutoFit/>
          </a:bodyPr>
          <a:lstStyle/>
          <a:p>
            <a:r>
              <a:rPr lang="en-US" dirty="0" smtClean="0">
                <a:sym typeface="Wingdings" pitchFamily="2" charset="2"/>
              </a:rPr>
              <a:t></a:t>
            </a:r>
            <a:r>
              <a:rPr lang="en-US" dirty="0" smtClean="0"/>
              <a:t> view model from the front</a:t>
            </a:r>
            <a:endParaRPr lang="en-US"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57200" y="6132274"/>
            <a:ext cx="1035170" cy="253916"/>
          </a:xfrm>
          <a:prstGeom prst="rect">
            <a:avLst/>
          </a:prstGeom>
        </p:spPr>
        <p:txBody>
          <a:bodyPr wrap="square">
            <a:spAutoFit/>
          </a:bodyPr>
          <a:lstStyle/>
          <a:p>
            <a:r>
              <a:rPr lang="en-US" sz="1050" b="1" dirty="0" smtClean="0"/>
              <a:t>Guru Bonus</a:t>
            </a:r>
            <a:r>
              <a:rPr lang="en-US" sz="1050" b="1" dirty="0" smtClean="0"/>
              <a:t>:</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a:t>
            </a:r>
            <a:r>
              <a:rPr lang="en-US" sz="1100" dirty="0" smtClean="0"/>
              <a:t>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a:t>
            </a:r>
            <a:r>
              <a:rPr lang="en-US" sz="1100" dirty="0" smtClean="0"/>
              <a:t>I chose g because it’s not used for anything else, and it’s on the home row.</a:t>
            </a:r>
            <a:endParaRPr lang="en-US" sz="11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r>
              <a:rPr lang="en-US" sz="1600" dirty="0" smtClean="0"/>
              <a:t>.</a:t>
            </a:r>
          </a:p>
          <a:p>
            <a:r>
              <a:rPr lang="en-US" sz="1600" dirty="0" err="1" smtClean="0"/>
              <a:t>Ansys</a:t>
            </a:r>
            <a:r>
              <a:rPr lang="en-US" sz="1600" dirty="0" smtClean="0"/>
              <a:t> </a:t>
            </a:r>
            <a:r>
              <a:rPr lang="en-US" sz="1600" dirty="0" err="1" smtClean="0"/>
              <a:t>APDL</a:t>
            </a:r>
            <a:r>
              <a:rPr lang="en-US" sz="1600" dirty="0" smtClean="0"/>
              <a:t> does not follow this principal.</a:t>
            </a:r>
            <a:endParaRPr lang="en-US" sz="1600" dirty="0" smtClean="0"/>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a:t>
            </a:r>
            <a:r>
              <a:rPr lang="en-US" sz="1400" dirty="0" smtClean="0">
                <a:solidFill>
                  <a:schemeClr val="bg1"/>
                </a:solidFill>
              </a:rPr>
              <a:t>Mouse Clicks, plus thinking which button to </a:t>
            </a:r>
            <a:r>
              <a:rPr lang="en-US" sz="1400" dirty="0" smtClean="0">
                <a:solidFill>
                  <a:schemeClr val="bg1"/>
                </a:solidFill>
              </a:rPr>
              <a:t>press.</a:t>
            </a:r>
            <a:endParaRPr lang="en-US" sz="14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a:t>
            </a:r>
            <a:r>
              <a:rPr lang="en-US" dirty="0" smtClean="0"/>
              <a:t>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258791" y="5322497"/>
            <a:ext cx="8583283" cy="400110"/>
          </a:xfrm>
          <a:prstGeom prst="rect">
            <a:avLst/>
          </a:prstGeom>
          <a:noFill/>
        </p:spPr>
        <p:txBody>
          <a:bodyPr wrap="square" rtlCol="0">
            <a:spAutoFit/>
          </a:bodyPr>
          <a:lstStyle/>
          <a:p>
            <a:pPr algn="ctr"/>
            <a:r>
              <a:rPr lang="en-US" sz="2000" dirty="0" smtClean="0"/>
              <a:t>Bundles of code only depend on what is below them, not too them selves.</a:t>
            </a:r>
            <a:endParaRPr lang="en-US" sz="2000" dirty="0"/>
          </a:p>
        </p:txBody>
      </p:sp>
      <p:sp>
        <p:nvSpPr>
          <p:cNvPr id="19" name="TextBox 18"/>
          <p:cNvSpPr txBox="1"/>
          <p:nvPr/>
        </p:nvSpPr>
        <p:spPr>
          <a:xfrm>
            <a:off x="498892" y="5837208"/>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solidFill>
          <a:schemeClr val="accent3">
            <a:lumMod val="60000"/>
            <a:lumOff val="40000"/>
          </a:schemeClr>
        </a:solidFill>
        <a:ln>
          <a:solidFill>
            <a:schemeClr val="accent3">
              <a:lumMod val="75000"/>
            </a:schemeClr>
          </a:solidFill>
        </a:ln>
      </a:spPr>
      <a:bodyPr wrap="square" rtlCol="0">
        <a:spAutoFit/>
      </a:bodyPr>
      <a:lstStyle>
        <a:defPPr>
          <a:defRPr sz="1400" dirty="0" smtClean="0">
            <a:solidFill>
              <a:schemeClr val="bg1"/>
            </a:solidFill>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1860</TotalTime>
  <Words>1109</Words>
  <Application>Microsoft Office PowerPoint</Application>
  <PresentationFormat>On-screen Show (4:3)</PresentationFormat>
  <Paragraphs>118</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_UNDO.mac</vt:lpstr>
      <vt:lpstr>What can they Do? - _AGEN_KTK.mac</vt:lpstr>
      <vt:lpstr>Does anyone headers?</vt:lpstr>
      <vt:lpstr>Does anyone headers?</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183</cp:revision>
  <dcterms:created xsi:type="dcterms:W3CDTF">2011-06-16T02:32:41Z</dcterms:created>
  <dcterms:modified xsi:type="dcterms:W3CDTF">2011-06-18T00:12:20Z</dcterms:modified>
</cp:coreProperties>
</file>