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28"/>
  </p:notesMasterIdLst>
  <p:handoutMasterIdLst>
    <p:handoutMasterId r:id="rId29"/>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92" r:id="rId22"/>
    <p:sldId id="293" r:id="rId23"/>
    <p:sldId id="294" r:id="rId24"/>
    <p:sldId id="295" r:id="rId25"/>
    <p:sldId id="296" r:id="rId26"/>
    <p:sldId id="28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94706" autoAdjust="0"/>
  </p:normalViewPr>
  <p:slideViewPr>
    <p:cSldViewPr snapToGrid="0">
      <p:cViewPr>
        <p:scale>
          <a:sx n="90" d="100"/>
          <a:sy n="90" d="100"/>
        </p:scale>
        <p:origin x="-750" y="-28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t>
            </a:r>
            <a:r>
              <a:rPr lang="en-US" sz="1600" dirty="0" smtClean="0">
                <a:solidFill>
                  <a:schemeClr val="accent6"/>
                </a:solidFill>
              </a:rPr>
              <a:t>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endParaRPr lang="en-US" dirty="0" smtClean="0"/>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a:t>
            </a:r>
            <a:r>
              <a:rPr lang="en-US" sz="1600" dirty="0" smtClean="0"/>
              <a:t>Question: Should lines be deleted by this command even if they are meshed?</a:t>
            </a:r>
            <a:endParaRPr lang="en-US" sz="1600" dirty="0" smtClean="0"/>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a:t>
            </a:r>
            <a:r>
              <a:rPr lang="en-US" dirty="0" smtClean="0"/>
              <a:t>Lines and </a:t>
            </a:r>
            <a:r>
              <a:rPr lang="en-US" dirty="0" smtClean="0"/>
              <a:t>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a:t>
            </a:r>
            <a:r>
              <a:rPr lang="en-US" sz="2000" dirty="0" smtClean="0"/>
              <a:t>&lt;line&gt;, </a:t>
            </a:r>
            <a:r>
              <a:rPr lang="en-US" sz="2000" dirty="0" smtClean="0"/>
              <a:t>&lt;from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t>
            </a:r>
            <a:r>
              <a:rPr lang="en-US" dirty="0" smtClean="0"/>
              <a:t>a line or </a:t>
            </a:r>
            <a:r>
              <a:rPr lang="en-US" dirty="0" smtClean="0"/>
              <a:t>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endParaRPr lang="en-US" sz="1400" dirty="0" smtClean="0"/>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a:t>
            </a:r>
            <a:r>
              <a:rPr lang="en-US" sz="2000" dirty="0" smtClean="0"/>
              <a:t>line 2</a:t>
            </a:r>
            <a:r>
              <a:rPr lang="en-US" sz="2000" dirty="0" smtClean="0"/>
              <a:t>&gt;,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a:t>
            </a:r>
            <a:r>
              <a:rPr lang="en-US" sz="1600" dirty="0" smtClean="0"/>
              <a:t>1: </a:t>
            </a:r>
            <a:r>
              <a:rPr lang="en-US" sz="1600" dirty="0" smtClean="0"/>
              <a:t>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endParaRPr lang="en-US" sz="1400" dirty="0" smtClean="0"/>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endParaRPr lang="en-US" dirty="0" smtClean="0"/>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endParaRPr lang="en-US" sz="1400" dirty="0" smtClean="0"/>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a:t>
            </a:r>
            <a:r>
              <a:rPr lang="en-US" sz="2000" dirty="0" smtClean="0"/>
              <a:t>Mass</a:t>
            </a:r>
            <a:r>
              <a:rPr lang="en-US" sz="2000" dirty="0" smtClean="0"/>
              <a:t>&gt;,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85889" y="2630230"/>
            <a:ext cx="6433272" cy="22288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77630" y="5275189"/>
            <a:ext cx="3279701" cy="8199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295014" y="5263397"/>
            <a:ext cx="2423405" cy="829059"/>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t>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endParaRPr lang="en-US" sz="1400" dirty="0" smtClean="0"/>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endParaRPr lang="en-US" sz="1400" dirty="0" smtClean="0"/>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endParaRPr lang="en-US" sz="1600" dirty="0" smtClean="0"/>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endParaRPr lang="en-US" sz="1600" dirty="0" smtClean="0"/>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2241</TotalTime>
  <Words>1811</Words>
  <Application>Microsoft Office PowerPoint</Application>
  <PresentationFormat>On-screen Show (4:3)</PresentationFormat>
  <Paragraphs>202</Paragraphs>
  <Slides>24</Slides>
  <Notes>0</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226</cp:revision>
  <dcterms:created xsi:type="dcterms:W3CDTF">2011-06-16T02:32:41Z</dcterms:created>
  <dcterms:modified xsi:type="dcterms:W3CDTF">2011-07-13T00:12:44Z</dcterms:modified>
</cp:coreProperties>
</file>