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23"/>
  </p:notesMasterIdLst>
  <p:handoutMasterIdLst>
    <p:handoutMasterId r:id="rId24"/>
  </p:handoutMasterIdLst>
  <p:sldIdLst>
    <p:sldId id="265" r:id="rId4"/>
    <p:sldId id="274" r:id="rId5"/>
    <p:sldId id="276" r:id="rId6"/>
    <p:sldId id="277" r:id="rId7"/>
    <p:sldId id="268" r:id="rId8"/>
    <p:sldId id="270" r:id="rId9"/>
    <p:sldId id="279" r:id="rId10"/>
    <p:sldId id="283" r:id="rId11"/>
    <p:sldId id="280" r:id="rId12"/>
    <p:sldId id="282" r:id="rId13"/>
    <p:sldId id="284" r:id="rId14"/>
    <p:sldId id="285" r:id="rId15"/>
    <p:sldId id="286" r:id="rId16"/>
    <p:sldId id="287" r:id="rId17"/>
    <p:sldId id="288" r:id="rId18"/>
    <p:sldId id="289" r:id="rId19"/>
    <p:sldId id="291" r:id="rId20"/>
    <p:sldId id="290" r:id="rId21"/>
    <p:sldId id="281"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33" autoAdjust="0"/>
    <p:restoredTop sz="94706" autoAdjust="0"/>
  </p:normalViewPr>
  <p:slideViewPr>
    <p:cSldViewPr snapToGrid="0">
      <p:cViewPr>
        <p:scale>
          <a:sx n="90" d="100"/>
          <a:sy n="90" d="100"/>
        </p:scale>
        <p:origin x="-726" y="-282"/>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endParaRPr lang="en-US" sz="1600" dirty="0" smtClean="0"/>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2062</TotalTime>
  <Words>1474</Words>
  <Application>Microsoft Office PowerPoint</Application>
  <PresentationFormat>On-screen Show (4:3)</PresentationFormat>
  <Paragraphs>164</Paragraphs>
  <Slides>19</Slides>
  <Notes>0</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_UNDO.mac</vt:lpstr>
      <vt:lpstr>What can they Do? - _AGEN_KTK.mac</vt:lpstr>
      <vt:lpstr>Does anyone read headers?</vt:lpstr>
      <vt:lpstr>Does anyone read headers?</vt:lpstr>
      <vt:lpstr>Plotting the displaced shape is something we do a lot</vt:lpstr>
      <vt:lpstr>Simply create a keypoint at the center of any arc</vt:lpstr>
      <vt:lpstr>Simply create a keypoint at the center of any arc</vt:lpstr>
      <vt:lpstr>Simply create a keypoint at the center of any arc</vt:lpstr>
      <vt:lpstr>Simply create a keypoint at the center of any arc</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 Guest</cp:lastModifiedBy>
  <cp:revision>207</cp:revision>
  <dcterms:created xsi:type="dcterms:W3CDTF">2011-06-16T02:32:41Z</dcterms:created>
  <dcterms:modified xsi:type="dcterms:W3CDTF">2011-07-06T02:26:36Z</dcterms:modified>
</cp:coreProperties>
</file>