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C029-FC6D-480D-9587-04CB408910A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A561-0981-4ED8-BA03-5045D29D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C029-FC6D-480D-9587-04CB408910A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A561-0981-4ED8-BA03-5045D29D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5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C029-FC6D-480D-9587-04CB408910A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A561-0981-4ED8-BA03-5045D29D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4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C029-FC6D-480D-9587-04CB408910A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A561-0981-4ED8-BA03-5045D29D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C029-FC6D-480D-9587-04CB408910A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A561-0981-4ED8-BA03-5045D29D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C029-FC6D-480D-9587-04CB408910A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A561-0981-4ED8-BA03-5045D29D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7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C029-FC6D-480D-9587-04CB408910A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A561-0981-4ED8-BA03-5045D29D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2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C029-FC6D-480D-9587-04CB408910A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A561-0981-4ED8-BA03-5045D29D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9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C029-FC6D-480D-9587-04CB408910A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A561-0981-4ED8-BA03-5045D29D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7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C029-FC6D-480D-9587-04CB408910A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A561-0981-4ED8-BA03-5045D29D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C029-FC6D-480D-9587-04CB408910A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A561-0981-4ED8-BA03-5045D29D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8C029-FC6D-480D-9587-04CB408910AA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4A561-0981-4ED8-BA03-5045D29D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Pharmacy Dosing Service Utilization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Pharmacy Dosing Service Utilization</vt:lpstr>
    </vt:vector>
  </TitlesOfParts>
  <Company>MHHS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4</cp:revision>
  <dcterms:created xsi:type="dcterms:W3CDTF">2016-02-16T17:15:14Z</dcterms:created>
  <dcterms:modified xsi:type="dcterms:W3CDTF">2016-02-16T18:18:26Z</dcterms:modified>
</cp:coreProperties>
</file>