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036A7-B7A6-4305-89EC-6D7A821FABD3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965D0-15FF-4E48-ADEA-F07141ABD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tile tx="-19050" ty="-127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71600"/>
            <a:ext cx="655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3505200"/>
            <a:ext cx="4267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l="-1000" t="-28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terna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ish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ternate Title and Content">
    <p:bg>
      <p:bgPr>
        <a:blipFill dpi="0" rotWithShape="1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lternate Two Content">
    <p:bg>
      <p:bgPr>
        <a:blipFill dpi="0" rotWithShape="1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itle Only">
    <p:bg>
      <p:bgPr>
        <a:blipFill dpi="0" rotWithShape="1">
          <a:blip r:embed="rId2">
            <a:lum/>
          </a:blip>
          <a:srcRect/>
          <a:tile tx="-177800" ty="-2095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6324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8681E997-1400-4CA7-857D-2803F3115B0E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57D4FDD-469E-418E-9372-B7F5E2519A04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Warfarin Dosing Service Evaluation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</a:t>
            </a:r>
            <a:r>
              <a:rPr lang="en-US" dirty="0" smtClean="0"/>
              <a:t>2015 </a:t>
            </a:r>
            <a:r>
              <a:rPr lang="en-US" dirty="0" smtClean="0"/>
              <a:t>to Dec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Brian Gulbis, </a:t>
            </a:r>
            <a:r>
              <a:rPr lang="en-US" dirty="0" err="1" smtClean="0"/>
              <a:t>PharmD</a:t>
            </a:r>
            <a:r>
              <a:rPr lang="en-US" dirty="0" smtClean="0"/>
              <a:t>, BCPS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5223"/>
      </p:ext>
    </p:extLst>
  </p:cSld>
  <p:clrMapOvr>
    <a:masterClrMapping/>
  </p:clrMapOvr>
</p:sld>
</file>

<file path=ppt/theme/theme1.xml><?xml version="1.0" encoding="utf-8"?>
<a:theme xmlns:a="http://schemas.openxmlformats.org/drawingml/2006/main" name="Memorial Herman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Memorial%20Hermann</Template>
  <TotalTime>571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Memorial Hermann</vt:lpstr>
      <vt:lpstr>Warfarin Dosing Service Evaluation</vt:lpstr>
    </vt:vector>
  </TitlesOfParts>
  <Company>MHHS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on Discharge (Grouped)</dc:title>
  <dc:creator>Brian Gulbis</dc:creator>
  <cp:lastModifiedBy>Brian Gulbis</cp:lastModifiedBy>
  <cp:revision>120</cp:revision>
  <dcterms:created xsi:type="dcterms:W3CDTF">2014-04-20T19:30:49Z</dcterms:created>
  <dcterms:modified xsi:type="dcterms:W3CDTF">2016-08-18T00:28:28Z</dcterms:modified>
</cp:coreProperties>
</file>