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60" r:id="rId1"/>
  </p:sldMasterIdLst>
  <p:notesMasterIdLst>
    <p:notesMasterId r:id="rId3"/>
  </p:notesMasterIdLst>
  <p:sldIdLst>
    <p:sldId id="278" r:id="rId2"/>
    <p:sldId id="816198648" r:id="rId8"/>
    <p:sldId id="1147876249" r:id="rId9"/>
    <p:sldId id="838012704" r:id="rId10"/>
    <p:sldId id="1573232115" r:id="rId11"/>
    <p:sldId id="803121554" r:id="rId12"/>
    <p:sldId id="689877421" r:id="rId13"/>
    <p:sldId id="1192768941" r:id="rId14"/>
    <p:sldId id="925995605" r:id="rId15"/>
    <p:sldId id="1949090699" r:id="rId16"/>
    <p:sldId id="1585889261" r:id="rId17"/>
    <p:sldId id="1022717137" r:id="rId18"/>
    <p:sldId id="910809502" r:id="rId19"/>
    <p:sldId id="2048613228" r:id="rId20"/>
    <p:sldId id="1104653277" r:id="rId21"/>
    <p:sldId id="1481638390" r:id="rId22"/>
    <p:sldId id="591735950" r:id="rId23"/>
    <p:sldId id="68033938" r:id="rId24"/>
    <p:sldId id="154960513" r:id="rId25"/>
    <p:sldId id="1719930674" r:id="rId26"/>
    <p:sldId id="1057341718" r:id="rId27"/>
    <p:sldId id="479022434" r:id="rId28"/>
    <p:sldId id="175539619" r:id="rId29"/>
    <p:sldId id="1593960389" r:id="rId30"/>
    <p:sldId id="2027243950" r:id="rId31"/>
  </p:sldIdLst>
  <p:sldSz cx="9144000" cy="6858000" type="screen4x3"/>
  <p:notesSz cx="6858000" cy="9144000"/>
  <p:defaultTextStyle>
    <a:defPPr>
      <a:defRPr lang="en-US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Target="notesMasters/notesMaster1.xml" Type="http://schemas.openxmlformats.org/officeDocument/2006/relationships/notesMaster" Id="rId3"></Relationship><Relationship Target="tableStyles.xml" Type="http://schemas.openxmlformats.org/officeDocument/2006/relationships/tableStyles" Id="rId7"></Relationship><Relationship Target="slides/slide1.xml" Type="http://schemas.openxmlformats.org/officeDocument/2006/relationships/slide" Id="rId2"></Relationship><Relationship Target="slideMasters/slideMaster1.xml" Type="http://schemas.openxmlformats.org/officeDocument/2006/relationships/slideMaster" Id="rId1"></Relationship><Relationship Target="theme/theme1.xml" Type="http://schemas.openxmlformats.org/officeDocument/2006/relationships/theme" Id="rId6"></Relationship><Relationship Target="viewProps.xml" Type="http://schemas.openxmlformats.org/officeDocument/2006/relationships/viewProps" Id="rId5"></Relationship><Relationship Target="presProps.xml" Type="http://schemas.openxmlformats.org/officeDocument/2006/relationships/presProps" Id="rId4"></Relationship><Relationship Target="slides/slide2.xml" Type="http://schemas.openxmlformats.org/officeDocument/2006/relationships/slide" Id="rId8"/><Relationship Target="slides/slide3.xml" Type="http://schemas.openxmlformats.org/officeDocument/2006/relationships/slide" Id="rId9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slides/slide8.xml" Type="http://schemas.openxmlformats.org/officeDocument/2006/relationships/slide" Id="rId14"/><Relationship Target="slides/slide9.xml" Type="http://schemas.openxmlformats.org/officeDocument/2006/relationships/slide" Id="rId15"/><Relationship Target="slides/slide10.xml" Type="http://schemas.openxmlformats.org/officeDocument/2006/relationships/slide" Id="rId16"/><Relationship Target="slides/slide11.xml" Type="http://schemas.openxmlformats.org/officeDocument/2006/relationships/slide" Id="rId17"/><Relationship Target="slides/slide12.xml" Type="http://schemas.openxmlformats.org/officeDocument/2006/relationships/slide" Id="rId18"/><Relationship Target="slides/slide13.xml" Type="http://schemas.openxmlformats.org/officeDocument/2006/relationships/slide" Id="rId19"/><Relationship Target="slides/slide14.xml" Type="http://schemas.openxmlformats.org/officeDocument/2006/relationships/slide" Id="rId20"/><Relationship Target="slides/slide15.xml" Type="http://schemas.openxmlformats.org/officeDocument/2006/relationships/slide" Id="rId21"/><Relationship Target="slides/slide16.xml" Type="http://schemas.openxmlformats.org/officeDocument/2006/relationships/slide" Id="rId22"/><Relationship Target="slides/slide17.xml" Type="http://schemas.openxmlformats.org/officeDocument/2006/relationships/slide" Id="rId23"/><Relationship Target="slides/slide18.xml" Type="http://schemas.openxmlformats.org/officeDocument/2006/relationships/slide" Id="rId24"/><Relationship Target="slides/slide19.xml" Type="http://schemas.openxmlformats.org/officeDocument/2006/relationships/slide" Id="rId25"/><Relationship Target="slides/slide20.xml" Type="http://schemas.openxmlformats.org/officeDocument/2006/relationships/slide" Id="rId26"/><Relationship Target="slides/slide21.xml" Type="http://schemas.openxmlformats.org/officeDocument/2006/relationships/slide" Id="rId27"/><Relationship Target="slides/slide22.xml" Type="http://schemas.openxmlformats.org/officeDocument/2006/relationships/slide" Id="rId28"/><Relationship Target="slides/slide23.xml" Type="http://schemas.openxmlformats.org/officeDocument/2006/relationships/slide" Id="rId29"/><Relationship Target="slides/slide24.xml" Type="http://schemas.openxmlformats.org/officeDocument/2006/relationships/slide" Id="rId30"/><Relationship Target="slides/slide25.xml" Type="http://schemas.openxmlformats.org/officeDocument/2006/relationships/slide" Id="rId31"/></Relationships>
</file>

<file path=ppt/notesMasters/_rels/notesMaster1.xml.rels><?xml version="1.0" encoding="UTF-8" standalone="yes"?><Relationships xmlns="http://schemas.openxmlformats.org/package/2006/relationships"><Relationship Target="../theme/theme2.xml" Type="http://schemas.openxmlformats.org/officeDocument/2006/relationships/theme" Id="rId1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036A7-B7A6-4305-89EC-6D7A821FABD3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965D0-15FF-4E48-ADEA-F07141ABD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Target="../media/image2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media/image1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6.xml.rels><?xml version="1.0" encoding="UTF-8" standalone="yes"?><Relationships xmlns="http://schemas.openxmlformats.org/package/2006/relationships"><Relationship Target="../media/image4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media/image1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media/image3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media/image1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media/image3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media/image1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media/image3.jpeg" Type="http://schemas.openxmlformats.org/officeDocument/2006/relationships/image" Id="rId2"></Relationship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bg>
      <p:bgPr>
        <a:blipFill dpi="0" rotWithShape="true">
          <a:blip r:embed="rId2">
            <a:lum/>
          </a:blip>
          <a:srcRect/>
          <a:tile tx="-19050" ty="-127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2209800" y="1371600"/>
            <a:ext cx="655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4724400" y="3505200"/>
            <a:ext cx="4267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false"/>
              <a:t>Click to edit Master subtitle style</a:t>
            </a:r>
            <a:endParaRPr lang="en-US"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false"/>
              <a:t>8/17/2016</a:t>
            </a:fld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bg>
      <p:bgPr>
        <a:blipFill dpi="0" rotWithShape="true">
          <a:blip r:embed="rId2">
            <a:lum/>
          </a:blip>
          <a:srcRect/>
          <a:stretch>
            <a:fillRect l="-1000" t="-28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false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Alternate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681E997-1400-4CA7-857D-2803F3115B0E}" type="datetimeFigureOut">
              <a:rPr lang="en-US" smtClean="false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true"/>
            </a:lvl1pPr>
          </a:lstStyle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false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picTx" preserve="true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true">
                <a:solidFill>
                  <a:schemeClr val="bg1"/>
                </a:solidFill>
              </a:defRPr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false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false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false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false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Finish">
    <p:bg>
      <p:bgPr>
        <a:blipFill dpi="0" rotWithShape="true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bg>
      <p:bgPr>
        <a:blipFill dpi="0" rotWithShape="true">
          <a:blip r:embed="rId2">
            <a:lum/>
          </a:blip>
          <a:srcRect/>
          <a:stretch>
            <a:fillRect l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false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Alternate Title and Content">
    <p:bg>
      <p:bgPr>
        <a:blipFill dpi="0" rotWithShape="true">
          <a:blip r:embed="rId2">
            <a:lum/>
          </a:blip>
          <a:srcRect/>
          <a:tile tx="-177800" ty="-20955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681E997-1400-4CA7-857D-2803F3115B0E}" type="datetimeFigureOut">
              <a:rPr lang="en-US" smtClean="false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true" cap="all">
                <a:solidFill>
                  <a:schemeClr val="bg1"/>
                </a:solidFill>
              </a:defRPr>
            </a:lvl1pPr>
          </a:lstStyle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false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bg>
      <p:bgPr>
        <a:blipFill dpi="0" rotWithShape="true">
          <a:blip r:embed="rId2">
            <a:lum/>
          </a:blip>
          <a:srcRect/>
          <a:stretch>
            <a:fillRect l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false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Alternate Two Content">
    <p:bg>
      <p:bgPr>
        <a:blipFill dpi="0" rotWithShape="true">
          <a:blip r:embed="rId2">
            <a:lum/>
          </a:blip>
          <a:srcRect/>
          <a:tile tx="-177800" ty="-20955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false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en-US" smtClean="false"/>
              <a:t>Click to edit Master text styles</a:t>
            </a:r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false"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bg>
      <p:bgPr>
        <a:blipFill dpi="0" rotWithShape="true">
          <a:blip r:embed="rId2">
            <a:lum/>
          </a:blip>
          <a:srcRect/>
          <a:stretch>
            <a:fillRect l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false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Alternate Title Only">
    <p:bg>
      <p:bgPr>
        <a:blipFill dpi="0" rotWithShape="true">
          <a:blip r:embed="rId2">
            <a:lum/>
          </a:blip>
          <a:srcRect/>
          <a:tile tx="-177800" ty="-20955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false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681E997-1400-4CA7-857D-2803F3115B0E}" type="datetimeFigureOut">
              <a:rPr lang="en-US" smtClean="false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13.xml" Type="http://schemas.openxmlformats.org/officeDocument/2006/relationships/slideLayout" Id="rId13"></Relationship><Relationship Target="../media/image1.jpeg" Type="http://schemas.openxmlformats.org/officeDocument/2006/relationships/image" Id="rId1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12.xml" Type="http://schemas.openxmlformats.org/officeDocument/2006/relationships/slideLayout" Id="rId12"></Relationship><Relationship Target="../theme/theme1.xml" Type="http://schemas.openxmlformats.org/officeDocument/2006/relationships/theme" Id="rId17"></Relationship><Relationship Target="../slideLayouts/slideLayout2.xml" Type="http://schemas.openxmlformats.org/officeDocument/2006/relationships/slideLayout" Id="rId2"></Relationship><Relationship Target="../slideLayouts/slideLayout16.xml" Type="http://schemas.openxmlformats.org/officeDocument/2006/relationships/slideLayout" Id="rId16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5.xml" Type="http://schemas.openxmlformats.org/officeDocument/2006/relationships/slideLayout" Id="rId1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Relationship Target="../slideLayouts/slideLayout14.xml" Type="http://schemas.openxmlformats.org/officeDocument/2006/relationships/slideLayout" Id="rId14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blipFill dpi="0" rotWithShape="true">
          <a:blip r:embed="rId18">
            <a:lum/>
          </a:blip>
          <a:srcRect/>
          <a:stretch>
            <a:fillRect l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52400" y="152400"/>
            <a:ext cx="6324600" cy="990600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en-US" smtClean="false"/>
              <a:t>Click to edit Master title style</a:t>
            </a:r>
            <a:endParaRPr lang="en-US" dirty="false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en-US" smtClean="false"/>
              <a:t>Click to edit Master text styles</a:t>
            </a:r>
          </a:p>
          <a:p>
            <a:pPr lvl="1"/>
            <a:r>
              <a:rPr lang="en-US" smtClean="false"/>
              <a:t>Second level</a:t>
            </a:r>
          </a:p>
          <a:p>
            <a:pPr lvl="2"/>
            <a:r>
              <a:rPr lang="en-US" smtClean="false"/>
              <a:t>Third level</a:t>
            </a:r>
          </a:p>
          <a:p>
            <a:pPr lvl="3"/>
            <a:r>
              <a:rPr lang="en-US" smtClean="false"/>
              <a:t>Fourth level</a:t>
            </a:r>
          </a:p>
          <a:p>
            <a:pPr lvl="4"/>
            <a:r>
              <a:rPr lang="en-US" smtClean="false"/>
              <a:t>Fifth level</a:t>
            </a:r>
            <a:endParaRPr lang="en-US"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681E997-1400-4CA7-857D-2803F3115B0E}" type="datetimeFigureOut">
              <a:rPr lang="en-US" smtClean="false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F57D4FDD-469E-418E-9372-B7F5E2519A04}" type="slidenum">
              <a:rPr lang="en-US" smtClean="false"/>
              <a:t>‹#›</a:t>
            </a:fld>
            <a:endParaRPr lang="en-US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false" eaLnBrk="true" latinLnBrk="false" hangingPunct="true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false" eaLnBrk="true" latinLnBrk="false" hangingPunct="true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false" eaLnBrk="true" latinLnBrk="false" hangingPunct="true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></Relationship></Relationships>
</file>

<file path=ppt/slides/_rels/slide10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11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12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13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14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15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16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17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18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19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20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21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22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23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24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25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Relationship TargetMode="External" Target="https://bgulbis.github.io/Warfarin_Dashboard/report/dashboard.html" Type="http://schemas.openxmlformats.org/officeDocument/2006/relationships/hyperlink" Id="rId2"/></Relationships>
</file>

<file path=ppt/slides/_rels/slide3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4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5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6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7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8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9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Warfarin Dosing Service Evaluation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 </a:t>
            </a:r>
            <a:r>
              <a:rPr lang="en-US" dirty="0" smtClean="0"/>
              <a:t>2015 </a:t>
            </a:r>
            <a:r>
              <a:rPr lang="en-US" dirty="0" smtClean="0"/>
              <a:t>to Dec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Brian Gulbis, </a:t>
            </a:r>
            <a:r>
              <a:rPr lang="en-US" dirty="0" err="1" smtClean="0"/>
              <a:t>PharmD</a:t>
            </a:r>
            <a:r>
              <a:rPr lang="en-US" dirty="0" smtClean="0"/>
              <a:t>, BCPS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05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INR Response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02694" y="1859216"/>
              <a:ext cx="6672960" cy="38923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2694" y="5132319"/>
              <a:ext cx="6672960" cy="0"/>
            </a:xfrm>
            <a:custGeom>
              <a:avLst/>
              <a:pathLst>
                <a:path w="6672960" h="0">
                  <a:moveTo>
                    <a:pt x="0" y="0"/>
                  </a:moveTo>
                  <a:lnTo>
                    <a:pt x="6672960" y="0"/>
                  </a:lnTo>
                  <a:lnTo>
                    <a:pt x="66729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2694" y="4247697"/>
              <a:ext cx="6672960" cy="0"/>
            </a:xfrm>
            <a:custGeom>
              <a:avLst/>
              <a:pathLst>
                <a:path w="6672960" h="0">
                  <a:moveTo>
                    <a:pt x="0" y="0"/>
                  </a:moveTo>
                  <a:lnTo>
                    <a:pt x="6672960" y="0"/>
                  </a:lnTo>
                  <a:lnTo>
                    <a:pt x="66729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2694" y="3363074"/>
              <a:ext cx="6672960" cy="0"/>
            </a:xfrm>
            <a:custGeom>
              <a:avLst/>
              <a:pathLst>
                <a:path w="6672960" h="0">
                  <a:moveTo>
                    <a:pt x="0" y="0"/>
                  </a:moveTo>
                  <a:lnTo>
                    <a:pt x="6672960" y="0"/>
                  </a:lnTo>
                  <a:lnTo>
                    <a:pt x="66729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02694" y="2478452"/>
              <a:ext cx="6672960" cy="0"/>
            </a:xfrm>
            <a:custGeom>
              <a:avLst/>
              <a:pathLst>
                <a:path w="6672960" h="0">
                  <a:moveTo>
                    <a:pt x="0" y="0"/>
                  </a:moveTo>
                  <a:lnTo>
                    <a:pt x="6672960" y="0"/>
                  </a:lnTo>
                  <a:lnTo>
                    <a:pt x="66729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12643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025909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39174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452440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665705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2694" y="5574631"/>
              <a:ext cx="6672960" cy="0"/>
            </a:xfrm>
            <a:custGeom>
              <a:avLst/>
              <a:pathLst>
                <a:path w="6672960" h="0">
                  <a:moveTo>
                    <a:pt x="0" y="0"/>
                  </a:moveTo>
                  <a:lnTo>
                    <a:pt x="6672960" y="0"/>
                  </a:lnTo>
                  <a:lnTo>
                    <a:pt x="667296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2694" y="4690008"/>
              <a:ext cx="6672960" cy="0"/>
            </a:xfrm>
            <a:custGeom>
              <a:avLst/>
              <a:pathLst>
                <a:path w="6672960" h="0">
                  <a:moveTo>
                    <a:pt x="0" y="0"/>
                  </a:moveTo>
                  <a:lnTo>
                    <a:pt x="6672960" y="0"/>
                  </a:lnTo>
                  <a:lnTo>
                    <a:pt x="667296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2694" y="3805386"/>
              <a:ext cx="6672960" cy="0"/>
            </a:xfrm>
            <a:custGeom>
              <a:avLst/>
              <a:pathLst>
                <a:path w="6672960" h="0">
                  <a:moveTo>
                    <a:pt x="0" y="0"/>
                  </a:moveTo>
                  <a:lnTo>
                    <a:pt x="6672960" y="0"/>
                  </a:lnTo>
                  <a:lnTo>
                    <a:pt x="667296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2694" y="2920763"/>
              <a:ext cx="6672960" cy="0"/>
            </a:xfrm>
            <a:custGeom>
              <a:avLst/>
              <a:pathLst>
                <a:path w="6672960" h="0">
                  <a:moveTo>
                    <a:pt x="0" y="0"/>
                  </a:moveTo>
                  <a:lnTo>
                    <a:pt x="6672960" y="0"/>
                  </a:lnTo>
                  <a:lnTo>
                    <a:pt x="667296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02694" y="2036141"/>
              <a:ext cx="6672960" cy="0"/>
            </a:xfrm>
            <a:custGeom>
              <a:avLst/>
              <a:pathLst>
                <a:path w="6672960" h="0">
                  <a:moveTo>
                    <a:pt x="0" y="0"/>
                  </a:moveTo>
                  <a:lnTo>
                    <a:pt x="6672960" y="0"/>
                  </a:lnTo>
                  <a:lnTo>
                    <a:pt x="667296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206010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19276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632541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845807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059073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272338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89994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01453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209160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35702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49857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66287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818741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96239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203363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847911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04633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214418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42084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59524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81136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06538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10498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31478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495087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65264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28708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694451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88697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29963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440337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626961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051182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644335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223163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393357" y="289179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467502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874451" y="24140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46898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135437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72395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26796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34681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55955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71037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906265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536910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143121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727848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357230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576713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933952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569231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159013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268879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515323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772721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918060" y="218409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908153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491311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048234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654866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299414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905625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144167" y="22548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754170" y="21310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294663" y="24494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230543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383886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1541021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75460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32627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631696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246333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470029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681929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774609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966710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13353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37913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52953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17365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723838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369650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989342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49720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12237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390627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90036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10257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23485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380196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52679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717636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30994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34743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948174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967552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462127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066653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636635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652222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040214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391977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565120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90761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153765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038123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264346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633803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349124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1461401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1709952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061293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709211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264448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1450447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060872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699943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287618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902676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500041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108359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1585255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193954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131646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28962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452655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635909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761027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301099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284887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1721326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078565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51837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725219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953127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290146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937221" y="20602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1390205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081514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710896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146182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075195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718900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308682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899306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508888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111308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739847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359118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148120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108054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599258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140747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65739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369025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138641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065506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917741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126972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41800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022115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630011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769874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003680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159551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302363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874451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050543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649172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402829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132153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149257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168425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186666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062978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278670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431592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581144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776193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996097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202100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846226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1987149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607263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224848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749754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384191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00893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5611780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250008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863381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146140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071825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62453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292252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90183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47855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169022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791663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342267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513725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881917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1983358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130803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724376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138936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199810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33764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52595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70162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207997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804941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994514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226214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416629" y="269717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1244866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1471932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1701105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1925643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098786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283304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432856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612318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839805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990199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178087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3341541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913629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1469826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086991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734487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1408320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014532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769453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121959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1831699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456026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991042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181457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333115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660444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295724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880029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49887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09498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686447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126590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71679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299835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930059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4496250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101197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703196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899930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1356504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1491732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114795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733223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357971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623794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910680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1239390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1484571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2086148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646862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066450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326375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925004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4514364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123946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738162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363752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990184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137841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1788308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1993468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2627062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256865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868553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1418009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1835070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1974932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3717738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4311732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537215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116465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763118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1686782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084884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708368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258129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873187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1386835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2028012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2824218" y="24671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1324908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1960609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2591254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1212850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140031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2076459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233172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663713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3257708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3864340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4660125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149004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168341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183844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031804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65823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3101837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327413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882876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4492037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491204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095299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586925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77481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32668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870122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1329121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1519115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1925643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919426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3218108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3740065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143233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333435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2659079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1484992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07056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69404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269082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882455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1478673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208699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2680143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3286775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3502467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3774188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3938906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4487403" y="269717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138767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152164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173059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2004421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2670453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330741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357871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73838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376660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393553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4090143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4505096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463274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477850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37165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52036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69013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911726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10256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29213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895819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7213880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133164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148541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2029698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2608948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2790516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3007893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3359234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617896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988616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4591879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151750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5342165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502670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5655171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178813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209145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399139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780391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998189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1425592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1991783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2210002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2390307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2531855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2691517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3196623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900991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4053913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4519841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4728792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1377146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199094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1468983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2176722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2703313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2927851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331852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553441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882455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1415482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203854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262664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184827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766184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4379438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121453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140200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158904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170700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199304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270626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2973349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3246755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444753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661287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825583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4428425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4635691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5132371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130721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1517009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188393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207730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2640543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3316686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895936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1442443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2085306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1466035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2049919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2672139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3306997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919948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4496250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5131108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5720890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336369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955219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1885201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2101314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235871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2532276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3339013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3657074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3962076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4285192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4552279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4853910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4984926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1537651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1983779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2685198" y="22725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889196" y="25556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4512258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1370406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209457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235365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2613160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3286775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3907310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4510994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5135320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1925643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253733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3151968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1621063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218599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2637173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137798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2134173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2724798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3310367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1474039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1995996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2186411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2378933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2529748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2674245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2924060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3299835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138725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1976196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2292993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2580301" y="21310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3463710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3830217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436481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4584717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474185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493774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518334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5343429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547276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5642112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5779025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28244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875598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144876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2075616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2694466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3264448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3972608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4507624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2038544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1409163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157051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1739862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2042336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2667505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2889094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3057603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3203363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3579981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4133112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4454544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4881714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5160175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5640848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242425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858747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1492996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2111003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3733325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4496250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5071287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598822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785446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700619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1514902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2949336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3261920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3843698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4003360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4522790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5104146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5728051" y="25556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291293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7140579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125624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141969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160589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176471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2105948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224412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241474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247287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266624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284823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326149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385633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4468024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4730899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4838323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5122682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5719626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6193979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312357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710898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125413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144665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2017902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2077723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2233172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2606420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3276665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3482667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3910680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145508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1630331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1809372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2002315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2210424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2412213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2710053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3311631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3970501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4561126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5142482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5722153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145086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2046127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247708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2624535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327076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3892144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4459599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5095721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5722153" y="29448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5907935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140477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316991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1451711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2100893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2739121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3293937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3998726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4469288" y="26264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5733106" y="22725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1407478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2085306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2422745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2683513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3228219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3528165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4019369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4120053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4515628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1389784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1581885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1957660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1420116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207645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2580722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3293937" y="26087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3881613" y="20425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4412416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145297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217840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231995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2777878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3332273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3953650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4346698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4565338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4788613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5007675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5172814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146687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196945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2663713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132996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179673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213880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268056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134639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150984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208277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148962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2131646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284191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3288039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3914472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12384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4524896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1499736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2089097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2719321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1270564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1439916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1668246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2039387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2184726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2335120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3186934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3365553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3864762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4083402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4453280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4667708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4849697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5068759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1377146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2037702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2679721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142685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199136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2715530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320715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3865604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4464233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5117206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5690979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326259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900453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140916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154860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2202419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2430749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2623271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3317950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3823477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4537956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5147537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1634544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187888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2196522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2357869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256302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2804839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3010842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318272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3375664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354290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376407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3973029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415207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4425897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502410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528782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565517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6253800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128404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157135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172385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208656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270499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3304048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3890881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4185772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4405676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4842957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5141639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5264230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5586504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5767230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5956381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188924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6369228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647268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806088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929521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1372933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164044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179589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1988834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2142599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2615688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3222321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1401580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1611795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1961451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2138386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2311108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2518374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2690253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2840226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3018003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3202942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129415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148962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174196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188098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211226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259293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329014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390520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4110785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4285192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4483190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4694669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4920471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5107095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5330370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5753749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290450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905087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1377989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199346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261947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3201257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3806205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4429689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5027053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5629473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1347657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1994311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207814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2614003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3162079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3801992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145339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162569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183085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2010319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219188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259336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2906366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3055918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3264448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3420740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3922055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4157968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4301622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4534164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4702252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5125210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5884765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324573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947636" y="24671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1464771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2078565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1447920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2103842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2696994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3296465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1276462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1449605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2083620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2696151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3303205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3948595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4521526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1479515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1698577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2672560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3407259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3871502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4491194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5132793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5697298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5907513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060857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225153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920253" y="23964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180642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236545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294891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3577454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4265392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4498356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4806306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5033372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5218732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5380080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5401144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129103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502772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686025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1332912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1371248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142053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163959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206803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2764819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2970400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3128798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3183564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3382826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3583773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3826847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3890038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4042539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4187878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4303728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4597355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5217469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5798825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363752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6976282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134723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2178407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256976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3179351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3799043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138936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2028434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2603471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1421380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1989255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2552918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3242121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3796937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1335440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1489626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1642969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1782410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1927750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2024642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2222640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2450970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2616531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2643913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2758921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3029799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3245069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3344069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3795673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3955757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4236746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4395565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4595249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5361123" y="27325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5797140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313199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908879" y="269717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1588625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2003579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261189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3230746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3815052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4414523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148414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2101314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2338912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2678458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2865081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3044544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3244227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3545016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3956178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4473080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5170286" y="20602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5753749" y="20602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1415061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209078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226518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241642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2676351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2956498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3275822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3457391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3916157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1492575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2141335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2677615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3239593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3927953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4517735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5129423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5736055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6367543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755535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6926572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7152796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1195156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139905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172385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205834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228372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245897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2666241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2989357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3277507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3911944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4525317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5074236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5621890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158357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198757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147951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2112267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2639701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130932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147361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1770194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1962294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2135016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2346916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2564714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2747968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3178930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3327639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4021896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1548183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2182620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2736593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129626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149299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207140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2727325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3361341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3930480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4527003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5132371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5741532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6315305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6938368" y="24317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1320274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190584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2530591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2754708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3121637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3721529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4328162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5073815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5647588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6231893" y="25556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6916883" y="218409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1555344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1763032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2106790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2757236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1511953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208151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2735329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3075718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3232853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3383247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3585458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3874451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4101517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4326477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4573343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4783979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4955858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5138269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1380516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1536387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1994311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2143020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2741649" y="25733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3341541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3951544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4500462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4714890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5000092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5174920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5335004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5495509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5523313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5703196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5877182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6282025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6697821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6844424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1268879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1480779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2021272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2212530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2613582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2846124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3276244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3470450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3878664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2668347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330699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3872345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4486139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4697197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4874974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5042640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5659384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6325416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6926993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145760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2006949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2694466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133838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1484571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2143441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2395784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2579459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2738278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3281299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1442443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166866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182538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2020008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2211687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2632539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3316265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3902255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4272132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4454965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5169443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5757540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1377567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2079829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2311529" y="22194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2688147" y="26087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1260875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1982936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2155658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2362082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2746704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2892043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3352073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3422847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3577454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3740486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3765341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4052228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4484033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4632742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4830740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5199775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5836318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6517938" y="27856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7044950" y="25202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1369142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154186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204486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2700785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2960289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317471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3339856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3569028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3782192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3949016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4191669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4354281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4513522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4913310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5093193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5776919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5975338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148903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361645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6536895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156798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2119850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2697836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1455503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1632016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1840967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2060450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2081093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2235700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4317630" y="24671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4486139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4804200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4983241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5224209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5533423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5674971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5995559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6060435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6215885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6606405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6918568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1492996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1895312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2065927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2711317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2899205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3074875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324759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3467080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3488565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3682351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3911102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4106572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4297830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4658861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4960071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5115942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5288664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5501828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5662754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6293821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1439494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1950498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1518272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222811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149131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1658135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1832542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2083199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259041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2764819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2928272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3087935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3270767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3422004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3582088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3879928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4396829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4509730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4834953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5135742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5544376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6019151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6189766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6358697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6783339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6960274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7109826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151574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199726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216829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238525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2599680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262537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2908894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3080352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3272031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3923319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149341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171711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209331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288235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327624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3900149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4485718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4697618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4860229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511299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5692664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5860331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6054959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6218834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6388607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6541108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124360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140158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2048655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2472455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2631275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3190304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3828954" y="250256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4610415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5068759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1361559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2121535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2333856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2731538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2928272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3292252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1367035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2027591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223022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240884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2564293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3183142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371394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3796937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4542590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129963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146519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1684254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1883937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1979987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2614003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3301941" y="253794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1578093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2089518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1456345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1698998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1849393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2021693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2603471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2862554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3058446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3387038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3665078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3816737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4436008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4716154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4941535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5131108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5331212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5520364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5720047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6111831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6281182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6479181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6630839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6799348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121874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1458873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1670352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1887729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2076880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2228960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2688568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3315001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3934272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1253292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141379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1642969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179041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198251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266455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3211368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3818843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4019790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4189984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4350489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4524896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4598198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4754069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5016521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5185452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5703196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142138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234902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2679300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2679300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3289724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3860970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4460441" y="27325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5069181" y="269717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6878547" y="20602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136998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222011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270247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3290988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3809575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4510573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5067074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122296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149889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206087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2707947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2897941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3121637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3272452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3477612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3646121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3844962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4046330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4489509" y="22017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5070444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138135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203138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238398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276608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3213474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3823898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4451173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5079291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5880131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6282867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6883181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140073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168930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2091625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2577352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3198308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3900570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1493839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1870035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205371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2642649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3311209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3882034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1290364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146687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1652658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189783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2079829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2230645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1422643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1994311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2164505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2865081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3039910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3274559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3925004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4489931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5113835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6327101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6946793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121874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140537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1749130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2086569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146182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2723955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136450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1515323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198420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2473298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3178930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3829796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145929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2017902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2635909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323495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372279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3893830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4117104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4305413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4511837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5070023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144834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2062557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2337648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2498153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2672139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144792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2273614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2702891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175376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2116901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1416746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160631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211226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225760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241347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263675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280778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302474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3220636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340009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362168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392879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4504675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5003883" y="289179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5313098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565264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6319939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6648111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139104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209668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269025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289751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348182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3912366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4810940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5113414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5877182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6278655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6909300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149720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206129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2684355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3273295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3919527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4530794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5121840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1383465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1557451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1861610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2450549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3076139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4273396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4707729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4867812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5035900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5468547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6129524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6763961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1492996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2129539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2713002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135481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149426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166824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181695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201200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2745019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147446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206929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273406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3135117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3340698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137504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180010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198841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221379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243875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2605577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2861290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3035276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3055497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3221057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3688670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4444854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1870878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2441702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3055497" y="24317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154017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201495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1350185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151363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1684254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1825380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1982936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2672981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3261078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3566922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3792303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4490352" y="25202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5084346" y="27856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120947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145845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175039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190752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2517953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3172611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3739222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4369868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4949539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5545219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124613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141843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2039808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2700785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332469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391025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4539219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5132793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573984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6345216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6990184" y="22548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144918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160084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209625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2672981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1322381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1578093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1768930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1868350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2105105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2283304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2675509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3181457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3916157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4490773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5078027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5292876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5691400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6255063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6911406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1197684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1476566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1864137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2071404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136198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151532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205076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2608948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2983459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3337749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3917421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133249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130595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1537230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1905001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2068455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2225168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2721006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3159551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3307839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3922055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4553121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120568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138388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159157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1771036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1955554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2142177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2729432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1213271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1408741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1626961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219104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236587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252595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272311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3212210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3885404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4400199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4639061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4887191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5129423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5567125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5747430" y="27325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6310671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6935419" y="269717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142517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2102999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1256241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1416324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210721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228330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2735751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3325533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3534063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3955757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1501843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2111846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273870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3292673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3864340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4467603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5177448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5751221" y="237871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5930262" y="26264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1403686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1972404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2507421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3057182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318187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3247176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3475506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3647385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3782192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4235482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434543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4526581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4984926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566064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591678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6138792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6373020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6575652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6788816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1502685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208741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2713423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3332273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3908574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4139853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4523211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154102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1723854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1936175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2391992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2549969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2644335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1436124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204107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2681407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1453818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1638335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1811478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2062978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2679300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3309524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3906046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4523632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5136163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1324066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1500158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1720905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193280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208699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2467400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2640964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2954813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3202521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3564394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3716474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3867711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4429689" y="29448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5015258" y="24140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267677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132870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151574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166698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182664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199726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2179249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2431592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2638015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2894149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3255180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3457391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3903519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119894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1466035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210594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2683513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146477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2063821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2736172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2961553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3300677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3506259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3735010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3971765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4551436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5137427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150226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213375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235997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2747125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2894149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3047914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3299414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3543331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3756916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3915736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4538798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5084346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1483728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213038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2815793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3269082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3888774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4494565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5123946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627317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688233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1410005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1623591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1832121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1993468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2716793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3321320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3911523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147024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2116901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2751338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3356707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130805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145803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187340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205371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2577773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2689832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3123322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3306154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3864762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4499199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124065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141379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158146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165350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2203683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2871822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3063922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3445174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3976820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4722052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146982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2078986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2705840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136998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209920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269699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3295622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3891302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4491616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5043904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5706988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2065506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2664556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3283827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3894672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4577555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5083504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151869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2087833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2699521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3013791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3208419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3270346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3371451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3526480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392458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456281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478018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4959228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514079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5352697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5781132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6319097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7138472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1496366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2128275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2728168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3335643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1201897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1487519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2120692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2739542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3481825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3802413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4066551" y="29448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4510994" y="214871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4709414" y="22902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137504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162948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2025064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262285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3213053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538387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563158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624537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685327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7103507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1385150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1617693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2075195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2600101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3346596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3405153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1482885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1625697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180010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2006528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2726483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3301520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3936799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132532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150184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169605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1892363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2128275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1444128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2072667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270541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3276665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3849175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4452859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5048959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5784502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5947113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6106354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6240740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6399981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6919832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1369984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1556608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1713322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210889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227403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2624956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3183142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3803677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4397251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4544696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5091508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5693928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6357433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6929942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1569246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206171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2671296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3280035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148372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2083620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2658658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3296886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146519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209331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2702470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3285512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3906468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1434439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2099208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2656973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3099309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3263184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t1854"/>
            <p:cNvSpPr/>
            <p:nvPr/>
          </p:nvSpPr>
          <p:spPr>
            <a:xfrm>
              <a:off x="3848332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4467182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5084768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5755013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6306459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6931206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145592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2073089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2276142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2461502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2615267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2805682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3324690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1473196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206255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262622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321895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3808732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4481084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5120155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566528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6340161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6835156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1241496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142727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193743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2085306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2482987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266287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3277086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3836958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4438957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5035479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5518679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5723417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6126154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6289608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6912249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153428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2132488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241010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269573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3347860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1819904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2066348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2653181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3238329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120526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138304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1608003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184307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2002315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2194415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2410528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2720164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3077824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3294780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3840328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1318589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1351448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1645918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1973247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2581986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3358813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3563130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1462243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2093731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2419375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264054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2847388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3033169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3347439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3567764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3792303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3959127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1319853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1463086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1609689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1761768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1958081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214091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2346495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2519216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2706683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2926166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3290567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3882455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4575870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5074236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5766387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6361224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1758398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2075195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267382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3270767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3884983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449835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5079291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140284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2079408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2718900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3327218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3871081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133501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196018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141885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1660663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1817376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2426536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2631275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3044544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3402625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3563130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4250648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4770498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5406199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6123626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1381780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154860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207940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2663713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3298571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3905204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4489931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5089402" y="25202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5616835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6240319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6878547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147656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218683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2712581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2902153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3093833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3306154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3909838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4528688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5086453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152501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1741968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2104263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2726061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2908894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3062658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3245491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3392094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1244445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1481622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202464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225423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2415583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2623692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3304890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3929216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4537534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119599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135481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149594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155450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1762189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1915111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2060872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2235700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2478353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1469405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2044021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3047071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3282563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3452336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364317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3807469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3807469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394143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415754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4213997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4440220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4625580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4847591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5003462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5255383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5473181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5863280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6092031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6242847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6385658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7003665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7168383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119473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140747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1605476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1997260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2553340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3071505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3302363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357913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3753967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435385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4619683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4992509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5649694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6269808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6806664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137040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1519115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1579357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176471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195344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212237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239915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2686462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2952285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3352073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3628006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3657074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3848332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4028637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4187035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4354702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4542590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4727950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5140797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5630737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6121520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6275285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6985129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145592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181611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199346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2235279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240336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260557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3007472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3261920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3913208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1233071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1357346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1410005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166319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197703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256976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3109841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3799464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4403148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5128159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144455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2205790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268941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3301099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3560603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3751861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3929638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4641167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5099091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5354804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144033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2092046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2701206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3265712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3943540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4532479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1450447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206592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2579880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3337749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4092670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4606202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5005147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5969440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148120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1991783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2233594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2636330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2809473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2959447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3293516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3875715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4511837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5084346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5619784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146603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178915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2073931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2734487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3262763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1527119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2107212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2686883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1477830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2076038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266961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3284669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149215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206634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2605156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3293095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3910259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4492879" y="250256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131395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150521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209625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1483728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2049497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2705840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3285933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5154699" y="22194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1497209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2084042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2299733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2318691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2979668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3339856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3958284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4542168" y="29448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5147116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5773127" y="25910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176429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1797576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1942915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2146390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2389043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2773665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2930800" y="22902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2991042" y="269717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3151547" y="24317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3362605" y="23610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151953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2112688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2686883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3333115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3916578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4518998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1455503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2455604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2635067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3276665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3723635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3844962" y="26264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4432637" y="20425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1254977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1466456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1981672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265233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3446438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3908995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451689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5094878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5351855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5562912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5717098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6331314" y="26264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6525099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6900453" y="289179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150352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1722590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2086148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227951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262200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3318792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3364711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3923740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4565760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5127316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142222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211311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2728168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3304469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146645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2078565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3102258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330826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3896778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1415482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275091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289920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3245491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3839064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4457071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5718783" y="27325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6239055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1498473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1715428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2107212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2317006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2509106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271510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290847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3324690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1516166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1955132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2118586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2728168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3358392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3723214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3901834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4473080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5107938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1365772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1609689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1810636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2009055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2656130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2832643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2977983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3259393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3843698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4429267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150816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204275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226603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2702470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3293095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3860128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4490773" y="22371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5143325" y="20779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5740268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6501508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6922781" y="21133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1502264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214554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2751338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1452133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208951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2705840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2875613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3203785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3353758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1409163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2004842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267045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320673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3850438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4437271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4794089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5644218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6236949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145971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2070140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2705419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3293095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3870660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4532058" y="26087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5348906" y="20779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141885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201790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2930379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3276665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1214113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1487941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1532596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1763032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206845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2740385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1340495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1583148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175629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208362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248298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2664134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3254759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3461182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3643172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3795673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3933429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4099411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4393459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4538798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4717418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4875395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5030002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5184609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5357331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5522891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5678341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6303089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1528383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1991362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271763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3313737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3899306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4502990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144539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170826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1902052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214344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2254236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2385252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260852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2858341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3307418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3450651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3611156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3783035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3908995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4218210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4437271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5075921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5650116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6284131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6885709" y="230794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1328700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1518272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208825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2829695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3328060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3580824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3908574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4499620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4739745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4962599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5142482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5305515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1359453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1533859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1736492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2028012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219567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238609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288235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3309524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3494463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3701308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3866026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4050122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122506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152080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172048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2053289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2675087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3324690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1236862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1409163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1628225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2001472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266160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1383886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1588204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176850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1987570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2360397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2589569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3103101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1497209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2110161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2703313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3309945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3930902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146434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2080250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2668347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2898362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2919004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3305733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3946067" y="20956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1429805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2017481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2826324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1415482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2044863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2279934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246655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2635909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3154496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3307839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3678980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3837379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4418314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1505213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2141335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2724798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3287197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3865183" y="20779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147993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202085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2652760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284949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320420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380746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441368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508013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568466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629087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6938368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1541442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210763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247498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2629169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3173874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3407259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3722793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3916578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4492037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4719103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5056121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1437388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2002736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2617373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3163764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1482464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173859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2108897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2565557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2760185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2904260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3217265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3404311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1469405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205244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2669611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3299414" y="230794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5141639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5608831" y="24140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6328365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1214535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195176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2525536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135566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1563770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1938281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204191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2640964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138304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1647182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183970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2036859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2223062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2393256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2656551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2679300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2889515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3112790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3322584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3736274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3904361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4372817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4519420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1503528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208446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269867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2086991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267845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3280456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3910680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4516049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5137848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5741953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6372177" y="250256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6978389" y="25556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1351448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149173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166487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2081935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247456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2670032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285370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3017161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318272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3325954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364822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368487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381420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400041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421146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441452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459398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483705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502284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531646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551404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569898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5920152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623610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6475389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6498559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6549533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6628732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663041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666917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6720991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677112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687601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6964487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7132575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7235365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1487098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1632437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1852342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207603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228751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2735329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1417167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210257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1519957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2113531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271974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327161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3939748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4518156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5138269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5751642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5844322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6078550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6310671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6500244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6959853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2624535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323495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3439698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3656653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3824741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3990301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4249805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4455386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4599461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4770498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5058227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5309727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5733106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136914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157093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173775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196482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211985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2693202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3283827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3886668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4484033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5153856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137714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1573880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1820746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2049076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2568927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2739542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2919847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3135539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3356285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149004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207266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2703734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3316265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143570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2049919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2686041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3245912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119684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1527540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206845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241474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2749231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2990199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3254759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3874451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4238431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4559862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5141639" y="234333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6367122" y="24140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1535966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207393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2719321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3326375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151827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1696892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1950920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2150182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2688989" y="26264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3385775" y="23964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151827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212659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272901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137251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1621484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1822010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2009055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227066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256724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2743755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3108577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3262342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3891723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4466339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5043062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5718362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149299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210089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2536910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2706262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3278350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3911523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4148700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4378293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4532900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1413375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1974090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212069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2375141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260220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2754287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3287197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3821792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3968395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4501305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140073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1973668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1372512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203475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2529748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2718057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3215580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3417370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4204308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4532900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5061598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5640005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6219255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6424836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6951427" y="28033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1486256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2124905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2729853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3267818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1468983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2177986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2776193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160252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203096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268898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1611374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1784096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1951341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201874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2596731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327203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3874451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4450331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5025368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5635792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t2689"/>
            <p:cNvSpPr/>
            <p:nvPr/>
          </p:nvSpPr>
          <p:spPr>
            <a:xfrm>
              <a:off x="6290872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t2690"/>
            <p:cNvSpPr/>
            <p:nvPr/>
          </p:nvSpPr>
          <p:spPr>
            <a:xfrm>
              <a:off x="6924466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t2691"/>
            <p:cNvSpPr/>
            <p:nvPr/>
          </p:nvSpPr>
          <p:spPr>
            <a:xfrm>
              <a:off x="1515745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t2692"/>
            <p:cNvSpPr/>
            <p:nvPr/>
          </p:nvSpPr>
          <p:spPr>
            <a:xfrm>
              <a:off x="2120692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t2693"/>
            <p:cNvSpPr/>
            <p:nvPr/>
          </p:nvSpPr>
          <p:spPr>
            <a:xfrm>
              <a:off x="2707947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t2694"/>
            <p:cNvSpPr/>
            <p:nvPr/>
          </p:nvSpPr>
          <p:spPr>
            <a:xfrm>
              <a:off x="3277507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t2695"/>
            <p:cNvSpPr/>
            <p:nvPr/>
          </p:nvSpPr>
          <p:spPr>
            <a:xfrm>
              <a:off x="1291628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t2696"/>
            <p:cNvSpPr/>
            <p:nvPr/>
          </p:nvSpPr>
          <p:spPr>
            <a:xfrm>
              <a:off x="1482464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t2697"/>
            <p:cNvSpPr/>
            <p:nvPr/>
          </p:nvSpPr>
          <p:spPr>
            <a:xfrm>
              <a:off x="2121956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pt2698"/>
            <p:cNvSpPr/>
            <p:nvPr/>
          </p:nvSpPr>
          <p:spPr>
            <a:xfrm>
              <a:off x="2696572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pt2699"/>
            <p:cNvSpPr/>
            <p:nvPr/>
          </p:nvSpPr>
          <p:spPr>
            <a:xfrm>
              <a:off x="1501421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t2700"/>
            <p:cNvSpPr/>
            <p:nvPr/>
          </p:nvSpPr>
          <p:spPr>
            <a:xfrm>
              <a:off x="2091203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t2701"/>
            <p:cNvSpPr/>
            <p:nvPr/>
          </p:nvSpPr>
          <p:spPr>
            <a:xfrm>
              <a:off x="2597995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t2702"/>
            <p:cNvSpPr/>
            <p:nvPr/>
          </p:nvSpPr>
          <p:spPr>
            <a:xfrm>
              <a:off x="3255180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t2703"/>
            <p:cNvSpPr/>
            <p:nvPr/>
          </p:nvSpPr>
          <p:spPr>
            <a:xfrm>
              <a:off x="3916578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t2704"/>
            <p:cNvSpPr/>
            <p:nvPr/>
          </p:nvSpPr>
          <p:spPr>
            <a:xfrm>
              <a:off x="4538798" y="28033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t2705"/>
            <p:cNvSpPr/>
            <p:nvPr/>
          </p:nvSpPr>
          <p:spPr>
            <a:xfrm>
              <a:off x="5137427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t2706"/>
            <p:cNvSpPr/>
            <p:nvPr/>
          </p:nvSpPr>
          <p:spPr>
            <a:xfrm>
              <a:off x="5642112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t2707"/>
            <p:cNvSpPr/>
            <p:nvPr/>
          </p:nvSpPr>
          <p:spPr>
            <a:xfrm>
              <a:off x="1434439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pt2708"/>
            <p:cNvSpPr/>
            <p:nvPr/>
          </p:nvSpPr>
          <p:spPr>
            <a:xfrm>
              <a:off x="1595787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pt2709"/>
            <p:cNvSpPr/>
            <p:nvPr/>
          </p:nvSpPr>
          <p:spPr>
            <a:xfrm>
              <a:off x="199810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pt2710"/>
            <p:cNvSpPr/>
            <p:nvPr/>
          </p:nvSpPr>
          <p:spPr>
            <a:xfrm>
              <a:off x="2154816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pt2711"/>
            <p:cNvSpPr/>
            <p:nvPr/>
          </p:nvSpPr>
          <p:spPr>
            <a:xfrm>
              <a:off x="2307738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pt2712"/>
            <p:cNvSpPr/>
            <p:nvPr/>
          </p:nvSpPr>
          <p:spPr>
            <a:xfrm>
              <a:off x="2664556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pt2713"/>
            <p:cNvSpPr/>
            <p:nvPr/>
          </p:nvSpPr>
          <p:spPr>
            <a:xfrm>
              <a:off x="1472775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pt2714"/>
            <p:cNvSpPr/>
            <p:nvPr/>
          </p:nvSpPr>
          <p:spPr>
            <a:xfrm>
              <a:off x="207561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pt2715"/>
            <p:cNvSpPr/>
            <p:nvPr/>
          </p:nvSpPr>
          <p:spPr>
            <a:xfrm>
              <a:off x="2761448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pt2716"/>
            <p:cNvSpPr/>
            <p:nvPr/>
          </p:nvSpPr>
          <p:spPr>
            <a:xfrm>
              <a:off x="2835592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pt2717"/>
            <p:cNvSpPr/>
            <p:nvPr/>
          </p:nvSpPr>
          <p:spPr>
            <a:xfrm>
              <a:off x="3085407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pt2718"/>
            <p:cNvSpPr/>
            <p:nvPr/>
          </p:nvSpPr>
          <p:spPr>
            <a:xfrm>
              <a:off x="3203363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pt2719"/>
            <p:cNvSpPr/>
            <p:nvPr/>
          </p:nvSpPr>
          <p:spPr>
            <a:xfrm>
              <a:off x="1535545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pt2720"/>
            <p:cNvSpPr/>
            <p:nvPr/>
          </p:nvSpPr>
          <p:spPr>
            <a:xfrm>
              <a:off x="213965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pt2721"/>
            <p:cNvSpPr/>
            <p:nvPr/>
          </p:nvSpPr>
          <p:spPr>
            <a:xfrm>
              <a:off x="2715951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pt2722"/>
            <p:cNvSpPr/>
            <p:nvPr/>
          </p:nvSpPr>
          <p:spPr>
            <a:xfrm>
              <a:off x="3283405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pt2723"/>
            <p:cNvSpPr/>
            <p:nvPr/>
          </p:nvSpPr>
          <p:spPr>
            <a:xfrm>
              <a:off x="3892987" y="27856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pt2724"/>
            <p:cNvSpPr/>
            <p:nvPr/>
          </p:nvSpPr>
          <p:spPr>
            <a:xfrm>
              <a:off x="4499620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pt2725"/>
            <p:cNvSpPr/>
            <p:nvPr/>
          </p:nvSpPr>
          <p:spPr>
            <a:xfrm>
              <a:off x="4620104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pt2726"/>
            <p:cNvSpPr/>
            <p:nvPr/>
          </p:nvSpPr>
          <p:spPr>
            <a:xfrm>
              <a:off x="5150065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pt2727"/>
            <p:cNvSpPr/>
            <p:nvPr/>
          </p:nvSpPr>
          <p:spPr>
            <a:xfrm>
              <a:off x="5777340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pt2728"/>
            <p:cNvSpPr/>
            <p:nvPr/>
          </p:nvSpPr>
          <p:spPr>
            <a:xfrm>
              <a:off x="6363752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pt2729"/>
            <p:cNvSpPr/>
            <p:nvPr/>
          </p:nvSpPr>
          <p:spPr>
            <a:xfrm>
              <a:off x="1469405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pt2730"/>
            <p:cNvSpPr/>
            <p:nvPr/>
          </p:nvSpPr>
          <p:spPr>
            <a:xfrm>
              <a:off x="202717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pt2731"/>
            <p:cNvSpPr/>
            <p:nvPr/>
          </p:nvSpPr>
          <p:spPr>
            <a:xfrm>
              <a:off x="260305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pt2732"/>
            <p:cNvSpPr/>
            <p:nvPr/>
          </p:nvSpPr>
          <p:spPr>
            <a:xfrm>
              <a:off x="3225270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pt2733"/>
            <p:cNvSpPr/>
            <p:nvPr/>
          </p:nvSpPr>
          <p:spPr>
            <a:xfrm>
              <a:off x="3830217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pt2734"/>
            <p:cNvSpPr/>
            <p:nvPr/>
          </p:nvSpPr>
          <p:spPr>
            <a:xfrm>
              <a:off x="4099832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pt2735"/>
            <p:cNvSpPr/>
            <p:nvPr/>
          </p:nvSpPr>
          <p:spPr>
            <a:xfrm>
              <a:off x="4470973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pt2736"/>
            <p:cNvSpPr/>
            <p:nvPr/>
          </p:nvSpPr>
          <p:spPr>
            <a:xfrm>
              <a:off x="4643274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pt2737"/>
            <p:cNvSpPr/>
            <p:nvPr/>
          </p:nvSpPr>
          <p:spPr>
            <a:xfrm>
              <a:off x="4942799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pt2738"/>
            <p:cNvSpPr/>
            <p:nvPr/>
          </p:nvSpPr>
          <p:spPr>
            <a:xfrm>
              <a:off x="5136163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pt2739"/>
            <p:cNvSpPr/>
            <p:nvPr/>
          </p:nvSpPr>
          <p:spPr>
            <a:xfrm>
              <a:off x="148457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pt2740"/>
            <p:cNvSpPr/>
            <p:nvPr/>
          </p:nvSpPr>
          <p:spPr>
            <a:xfrm>
              <a:off x="2117744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t2741"/>
            <p:cNvSpPr/>
            <p:nvPr/>
          </p:nvSpPr>
          <p:spPr>
            <a:xfrm>
              <a:off x="270963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t2742"/>
            <p:cNvSpPr/>
            <p:nvPr/>
          </p:nvSpPr>
          <p:spPr>
            <a:xfrm>
              <a:off x="138009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t2743"/>
            <p:cNvSpPr/>
            <p:nvPr/>
          </p:nvSpPr>
          <p:spPr>
            <a:xfrm>
              <a:off x="1995996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t2744"/>
            <p:cNvSpPr/>
            <p:nvPr/>
          </p:nvSpPr>
          <p:spPr>
            <a:xfrm>
              <a:off x="2536910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t2745"/>
            <p:cNvSpPr/>
            <p:nvPr/>
          </p:nvSpPr>
          <p:spPr>
            <a:xfrm>
              <a:off x="3254337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t2746"/>
            <p:cNvSpPr/>
            <p:nvPr/>
          </p:nvSpPr>
          <p:spPr>
            <a:xfrm>
              <a:off x="3844541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t2747"/>
            <p:cNvSpPr/>
            <p:nvPr/>
          </p:nvSpPr>
          <p:spPr>
            <a:xfrm>
              <a:off x="4452437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t2748"/>
            <p:cNvSpPr/>
            <p:nvPr/>
          </p:nvSpPr>
          <p:spPr>
            <a:xfrm>
              <a:off x="148330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t2749"/>
            <p:cNvSpPr/>
            <p:nvPr/>
          </p:nvSpPr>
          <p:spPr>
            <a:xfrm>
              <a:off x="2013268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t2750"/>
            <p:cNvSpPr/>
            <p:nvPr/>
          </p:nvSpPr>
          <p:spPr>
            <a:xfrm>
              <a:off x="2576510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t2751"/>
            <p:cNvSpPr/>
            <p:nvPr/>
          </p:nvSpPr>
          <p:spPr>
            <a:xfrm>
              <a:off x="3200836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t2752"/>
            <p:cNvSpPr/>
            <p:nvPr/>
          </p:nvSpPr>
          <p:spPr>
            <a:xfrm>
              <a:off x="1486677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t2753"/>
            <p:cNvSpPr/>
            <p:nvPr/>
          </p:nvSpPr>
          <p:spPr>
            <a:xfrm>
              <a:off x="207477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t2754"/>
            <p:cNvSpPr/>
            <p:nvPr/>
          </p:nvSpPr>
          <p:spPr>
            <a:xfrm>
              <a:off x="228498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t2755"/>
            <p:cNvSpPr/>
            <p:nvPr/>
          </p:nvSpPr>
          <p:spPr>
            <a:xfrm>
              <a:off x="266076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t2756"/>
            <p:cNvSpPr/>
            <p:nvPr/>
          </p:nvSpPr>
          <p:spPr>
            <a:xfrm>
              <a:off x="3309524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t2757"/>
            <p:cNvSpPr/>
            <p:nvPr/>
          </p:nvSpPr>
          <p:spPr>
            <a:xfrm>
              <a:off x="3887932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t2758"/>
            <p:cNvSpPr/>
            <p:nvPr/>
          </p:nvSpPr>
          <p:spPr>
            <a:xfrm>
              <a:off x="153428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t2759"/>
            <p:cNvSpPr/>
            <p:nvPr/>
          </p:nvSpPr>
          <p:spPr>
            <a:xfrm>
              <a:off x="2151024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t2760"/>
            <p:cNvSpPr/>
            <p:nvPr/>
          </p:nvSpPr>
          <p:spPr>
            <a:xfrm>
              <a:off x="2747546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t2761"/>
            <p:cNvSpPr/>
            <p:nvPr/>
          </p:nvSpPr>
          <p:spPr>
            <a:xfrm>
              <a:off x="3352073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t2762"/>
            <p:cNvSpPr/>
            <p:nvPr/>
          </p:nvSpPr>
          <p:spPr>
            <a:xfrm>
              <a:off x="3974293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t2763"/>
            <p:cNvSpPr/>
            <p:nvPr/>
          </p:nvSpPr>
          <p:spPr>
            <a:xfrm>
              <a:off x="4607887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t2764"/>
            <p:cNvSpPr/>
            <p:nvPr/>
          </p:nvSpPr>
          <p:spPr>
            <a:xfrm>
              <a:off x="1295419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t2765"/>
            <p:cNvSpPr/>
            <p:nvPr/>
          </p:nvSpPr>
          <p:spPr>
            <a:xfrm>
              <a:off x="1813585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t2766"/>
            <p:cNvSpPr/>
            <p:nvPr/>
          </p:nvSpPr>
          <p:spPr>
            <a:xfrm>
              <a:off x="2085727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t2767"/>
            <p:cNvSpPr/>
            <p:nvPr/>
          </p:nvSpPr>
          <p:spPr>
            <a:xfrm>
              <a:off x="2673824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t2768"/>
            <p:cNvSpPr/>
            <p:nvPr/>
          </p:nvSpPr>
          <p:spPr>
            <a:xfrm>
              <a:off x="3214738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t2769"/>
            <p:cNvSpPr/>
            <p:nvPr/>
          </p:nvSpPr>
          <p:spPr>
            <a:xfrm>
              <a:off x="3874030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t2770"/>
            <p:cNvSpPr/>
            <p:nvPr/>
          </p:nvSpPr>
          <p:spPr>
            <a:xfrm>
              <a:off x="4500884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t2771"/>
            <p:cNvSpPr/>
            <p:nvPr/>
          </p:nvSpPr>
          <p:spPr>
            <a:xfrm>
              <a:off x="5076342" y="27325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t2772"/>
            <p:cNvSpPr/>
            <p:nvPr/>
          </p:nvSpPr>
          <p:spPr>
            <a:xfrm>
              <a:off x="5705302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t2773"/>
            <p:cNvSpPr/>
            <p:nvPr/>
          </p:nvSpPr>
          <p:spPr>
            <a:xfrm>
              <a:off x="6198613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t2774"/>
            <p:cNvSpPr/>
            <p:nvPr/>
          </p:nvSpPr>
          <p:spPr>
            <a:xfrm>
              <a:off x="6491819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t2775"/>
            <p:cNvSpPr/>
            <p:nvPr/>
          </p:nvSpPr>
          <p:spPr>
            <a:xfrm>
              <a:off x="6900032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t2776"/>
            <p:cNvSpPr/>
            <p:nvPr/>
          </p:nvSpPr>
          <p:spPr>
            <a:xfrm>
              <a:off x="148499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t2777"/>
            <p:cNvSpPr/>
            <p:nvPr/>
          </p:nvSpPr>
          <p:spPr>
            <a:xfrm>
              <a:off x="170447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t2778"/>
            <p:cNvSpPr/>
            <p:nvPr/>
          </p:nvSpPr>
          <p:spPr>
            <a:xfrm>
              <a:off x="2116480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t2779"/>
            <p:cNvSpPr/>
            <p:nvPr/>
          </p:nvSpPr>
          <p:spPr>
            <a:xfrm>
              <a:off x="2699943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t2780"/>
            <p:cNvSpPr/>
            <p:nvPr/>
          </p:nvSpPr>
          <p:spPr>
            <a:xfrm>
              <a:off x="3339435" y="24317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t2781"/>
            <p:cNvSpPr/>
            <p:nvPr/>
          </p:nvSpPr>
          <p:spPr>
            <a:xfrm>
              <a:off x="3859706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t2782"/>
            <p:cNvSpPr/>
            <p:nvPr/>
          </p:nvSpPr>
          <p:spPr>
            <a:xfrm>
              <a:off x="145171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t2783"/>
            <p:cNvSpPr/>
            <p:nvPr/>
          </p:nvSpPr>
          <p:spPr>
            <a:xfrm>
              <a:off x="2066770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t2784"/>
            <p:cNvSpPr/>
            <p:nvPr/>
          </p:nvSpPr>
          <p:spPr>
            <a:xfrm>
              <a:off x="2640543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t2785"/>
            <p:cNvSpPr/>
            <p:nvPr/>
          </p:nvSpPr>
          <p:spPr>
            <a:xfrm>
              <a:off x="145676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t2786"/>
            <p:cNvSpPr/>
            <p:nvPr/>
          </p:nvSpPr>
          <p:spPr>
            <a:xfrm>
              <a:off x="2045285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t2787"/>
            <p:cNvSpPr/>
            <p:nvPr/>
          </p:nvSpPr>
          <p:spPr>
            <a:xfrm>
              <a:off x="2650232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t2788"/>
            <p:cNvSpPr/>
            <p:nvPr/>
          </p:nvSpPr>
          <p:spPr>
            <a:xfrm>
              <a:off x="147446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t2789"/>
            <p:cNvSpPr/>
            <p:nvPr/>
          </p:nvSpPr>
          <p:spPr>
            <a:xfrm>
              <a:off x="2099629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t2790"/>
            <p:cNvSpPr/>
            <p:nvPr/>
          </p:nvSpPr>
          <p:spPr>
            <a:xfrm>
              <a:off x="148414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t2791"/>
            <p:cNvSpPr/>
            <p:nvPr/>
          </p:nvSpPr>
          <p:spPr>
            <a:xfrm>
              <a:off x="1714164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t2792"/>
            <p:cNvSpPr/>
            <p:nvPr/>
          </p:nvSpPr>
          <p:spPr>
            <a:xfrm>
              <a:off x="2349022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t2793"/>
            <p:cNvSpPr/>
            <p:nvPr/>
          </p:nvSpPr>
          <p:spPr>
            <a:xfrm>
              <a:off x="2999046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t2794"/>
            <p:cNvSpPr/>
            <p:nvPr/>
          </p:nvSpPr>
          <p:spPr>
            <a:xfrm>
              <a:off x="3600624" y="289179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t2795"/>
            <p:cNvSpPr/>
            <p:nvPr/>
          </p:nvSpPr>
          <p:spPr>
            <a:xfrm>
              <a:off x="4205993" y="21133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t2796"/>
            <p:cNvSpPr/>
            <p:nvPr/>
          </p:nvSpPr>
          <p:spPr>
            <a:xfrm>
              <a:off x="139441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t2797"/>
            <p:cNvSpPr/>
            <p:nvPr/>
          </p:nvSpPr>
          <p:spPr>
            <a:xfrm>
              <a:off x="1561663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t2798"/>
            <p:cNvSpPr/>
            <p:nvPr/>
          </p:nvSpPr>
          <p:spPr>
            <a:xfrm>
              <a:off x="209246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t2799"/>
            <p:cNvSpPr/>
            <p:nvPr/>
          </p:nvSpPr>
          <p:spPr>
            <a:xfrm>
              <a:off x="1297806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t2800"/>
            <p:cNvSpPr/>
            <p:nvPr/>
          </p:nvSpPr>
          <p:spPr>
            <a:xfrm>
              <a:off x="197661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t2801"/>
            <p:cNvSpPr/>
            <p:nvPr/>
          </p:nvSpPr>
          <p:spPr>
            <a:xfrm>
              <a:off x="2511212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t2802"/>
            <p:cNvSpPr/>
            <p:nvPr/>
          </p:nvSpPr>
          <p:spPr>
            <a:xfrm>
              <a:off x="2795571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t2803"/>
            <p:cNvSpPr/>
            <p:nvPr/>
          </p:nvSpPr>
          <p:spPr>
            <a:xfrm>
              <a:off x="3180615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t2804"/>
            <p:cNvSpPr/>
            <p:nvPr/>
          </p:nvSpPr>
          <p:spPr>
            <a:xfrm>
              <a:off x="148499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t2805"/>
            <p:cNvSpPr/>
            <p:nvPr/>
          </p:nvSpPr>
          <p:spPr>
            <a:xfrm>
              <a:off x="201158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t2806"/>
            <p:cNvSpPr/>
            <p:nvPr/>
          </p:nvSpPr>
          <p:spPr>
            <a:xfrm>
              <a:off x="263001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t2807"/>
            <p:cNvSpPr/>
            <p:nvPr/>
          </p:nvSpPr>
          <p:spPr>
            <a:xfrm>
              <a:off x="3260657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t2808"/>
            <p:cNvSpPr/>
            <p:nvPr/>
          </p:nvSpPr>
          <p:spPr>
            <a:xfrm>
              <a:off x="3889617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t2809"/>
            <p:cNvSpPr/>
            <p:nvPr/>
          </p:nvSpPr>
          <p:spPr>
            <a:xfrm>
              <a:off x="142896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t2810"/>
            <p:cNvSpPr/>
            <p:nvPr/>
          </p:nvSpPr>
          <p:spPr>
            <a:xfrm>
              <a:off x="2127012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t2811"/>
            <p:cNvSpPr/>
            <p:nvPr/>
          </p:nvSpPr>
          <p:spPr>
            <a:xfrm>
              <a:off x="2689411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t2812"/>
            <p:cNvSpPr/>
            <p:nvPr/>
          </p:nvSpPr>
          <p:spPr>
            <a:xfrm>
              <a:off x="3340277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pt2813"/>
            <p:cNvSpPr/>
            <p:nvPr/>
          </p:nvSpPr>
          <p:spPr>
            <a:xfrm>
              <a:off x="3888774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pt2814"/>
            <p:cNvSpPr/>
            <p:nvPr/>
          </p:nvSpPr>
          <p:spPr>
            <a:xfrm>
              <a:off x="4524896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5" name="pt2815"/>
            <p:cNvSpPr/>
            <p:nvPr/>
          </p:nvSpPr>
          <p:spPr>
            <a:xfrm>
              <a:off x="5063283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6" name="pt2816"/>
            <p:cNvSpPr/>
            <p:nvPr/>
          </p:nvSpPr>
          <p:spPr>
            <a:xfrm>
              <a:off x="5652643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7" name="pt2817"/>
            <p:cNvSpPr/>
            <p:nvPr/>
          </p:nvSpPr>
          <p:spPr>
            <a:xfrm>
              <a:off x="159999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8" name="pt2818"/>
            <p:cNvSpPr/>
            <p:nvPr/>
          </p:nvSpPr>
          <p:spPr>
            <a:xfrm>
              <a:off x="1780725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9" name="pt2819"/>
            <p:cNvSpPr/>
            <p:nvPr/>
          </p:nvSpPr>
          <p:spPr>
            <a:xfrm>
              <a:off x="205076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0" name="pt2820"/>
            <p:cNvSpPr/>
            <p:nvPr/>
          </p:nvSpPr>
          <p:spPr>
            <a:xfrm>
              <a:off x="2294678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pt2821"/>
            <p:cNvSpPr/>
            <p:nvPr/>
          </p:nvSpPr>
          <p:spPr>
            <a:xfrm>
              <a:off x="246318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t2822"/>
            <p:cNvSpPr/>
            <p:nvPr/>
          </p:nvSpPr>
          <p:spPr>
            <a:xfrm>
              <a:off x="2657394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t2823"/>
            <p:cNvSpPr/>
            <p:nvPr/>
          </p:nvSpPr>
          <p:spPr>
            <a:xfrm>
              <a:off x="3298571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t2824"/>
            <p:cNvSpPr/>
            <p:nvPr/>
          </p:nvSpPr>
          <p:spPr>
            <a:xfrm>
              <a:off x="3900149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t2825"/>
            <p:cNvSpPr/>
            <p:nvPr/>
          </p:nvSpPr>
          <p:spPr>
            <a:xfrm>
              <a:off x="4551858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t2826"/>
            <p:cNvSpPr/>
            <p:nvPr/>
          </p:nvSpPr>
          <p:spPr>
            <a:xfrm>
              <a:off x="5113414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t2827"/>
            <p:cNvSpPr/>
            <p:nvPr/>
          </p:nvSpPr>
          <p:spPr>
            <a:xfrm>
              <a:off x="124528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t2828"/>
            <p:cNvSpPr/>
            <p:nvPr/>
          </p:nvSpPr>
          <p:spPr>
            <a:xfrm>
              <a:off x="149636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t2829"/>
            <p:cNvSpPr/>
            <p:nvPr/>
          </p:nvSpPr>
          <p:spPr>
            <a:xfrm>
              <a:off x="161895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t2830"/>
            <p:cNvSpPr/>
            <p:nvPr/>
          </p:nvSpPr>
          <p:spPr>
            <a:xfrm>
              <a:off x="178620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t2831"/>
            <p:cNvSpPr/>
            <p:nvPr/>
          </p:nvSpPr>
          <p:spPr>
            <a:xfrm>
              <a:off x="207266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t2832"/>
            <p:cNvSpPr/>
            <p:nvPr/>
          </p:nvSpPr>
          <p:spPr>
            <a:xfrm>
              <a:off x="2724798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t2833"/>
            <p:cNvSpPr/>
            <p:nvPr/>
          </p:nvSpPr>
          <p:spPr>
            <a:xfrm>
              <a:off x="2748389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t2834"/>
            <p:cNvSpPr/>
            <p:nvPr/>
          </p:nvSpPr>
          <p:spPr>
            <a:xfrm>
              <a:off x="2935434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t2835"/>
            <p:cNvSpPr/>
            <p:nvPr/>
          </p:nvSpPr>
          <p:spPr>
            <a:xfrm>
              <a:off x="3081616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t2836"/>
            <p:cNvSpPr/>
            <p:nvPr/>
          </p:nvSpPr>
          <p:spPr>
            <a:xfrm>
              <a:off x="3316265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t2837"/>
            <p:cNvSpPr/>
            <p:nvPr/>
          </p:nvSpPr>
          <p:spPr>
            <a:xfrm>
              <a:off x="146519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t2838"/>
            <p:cNvSpPr/>
            <p:nvPr/>
          </p:nvSpPr>
          <p:spPr>
            <a:xfrm>
              <a:off x="184981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t2839"/>
            <p:cNvSpPr/>
            <p:nvPr/>
          </p:nvSpPr>
          <p:spPr>
            <a:xfrm>
              <a:off x="202717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t2840"/>
            <p:cNvSpPr/>
            <p:nvPr/>
          </p:nvSpPr>
          <p:spPr>
            <a:xfrm>
              <a:off x="221927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t2841"/>
            <p:cNvSpPr/>
            <p:nvPr/>
          </p:nvSpPr>
          <p:spPr>
            <a:xfrm>
              <a:off x="239789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t2842"/>
            <p:cNvSpPr/>
            <p:nvPr/>
          </p:nvSpPr>
          <p:spPr>
            <a:xfrm>
              <a:off x="262074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t2843"/>
            <p:cNvSpPr/>
            <p:nvPr/>
          </p:nvSpPr>
          <p:spPr>
            <a:xfrm>
              <a:off x="277745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t2844"/>
            <p:cNvSpPr/>
            <p:nvPr/>
          </p:nvSpPr>
          <p:spPr>
            <a:xfrm>
              <a:off x="3137224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t2845"/>
            <p:cNvSpPr/>
            <p:nvPr/>
          </p:nvSpPr>
          <p:spPr>
            <a:xfrm>
              <a:off x="3325954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t2846"/>
            <p:cNvSpPr/>
            <p:nvPr/>
          </p:nvSpPr>
          <p:spPr>
            <a:xfrm>
              <a:off x="3760707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t2847"/>
            <p:cNvSpPr/>
            <p:nvPr/>
          </p:nvSpPr>
          <p:spPr>
            <a:xfrm>
              <a:off x="3918263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t2848"/>
            <p:cNvSpPr/>
            <p:nvPr/>
          </p:nvSpPr>
          <p:spPr>
            <a:xfrm>
              <a:off x="4540905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t2849"/>
            <p:cNvSpPr/>
            <p:nvPr/>
          </p:nvSpPr>
          <p:spPr>
            <a:xfrm>
              <a:off x="5198933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t2850"/>
            <p:cNvSpPr/>
            <p:nvPr/>
          </p:nvSpPr>
          <p:spPr>
            <a:xfrm>
              <a:off x="5772706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t2851"/>
            <p:cNvSpPr/>
            <p:nvPr/>
          </p:nvSpPr>
          <p:spPr>
            <a:xfrm>
              <a:off x="6394926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t2852"/>
            <p:cNvSpPr/>
            <p:nvPr/>
          </p:nvSpPr>
          <p:spPr>
            <a:xfrm>
              <a:off x="6985129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t2853"/>
            <p:cNvSpPr/>
            <p:nvPr/>
          </p:nvSpPr>
          <p:spPr>
            <a:xfrm>
              <a:off x="142053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t2854"/>
            <p:cNvSpPr/>
            <p:nvPr/>
          </p:nvSpPr>
          <p:spPr>
            <a:xfrm>
              <a:off x="2044021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t2855"/>
            <p:cNvSpPr/>
            <p:nvPr/>
          </p:nvSpPr>
          <p:spPr>
            <a:xfrm>
              <a:off x="2226853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t2856"/>
            <p:cNvSpPr/>
            <p:nvPr/>
          </p:nvSpPr>
          <p:spPr>
            <a:xfrm>
              <a:off x="2689411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t2857"/>
            <p:cNvSpPr/>
            <p:nvPr/>
          </p:nvSpPr>
          <p:spPr>
            <a:xfrm>
              <a:off x="3191568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t2858"/>
            <p:cNvSpPr/>
            <p:nvPr/>
          </p:nvSpPr>
          <p:spPr>
            <a:xfrm>
              <a:off x="3307418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t2859"/>
            <p:cNvSpPr/>
            <p:nvPr/>
          </p:nvSpPr>
          <p:spPr>
            <a:xfrm>
              <a:off x="1372512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t2860"/>
            <p:cNvSpPr/>
            <p:nvPr/>
          </p:nvSpPr>
          <p:spPr>
            <a:xfrm>
              <a:off x="199094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t2861"/>
            <p:cNvSpPr/>
            <p:nvPr/>
          </p:nvSpPr>
          <p:spPr>
            <a:xfrm>
              <a:off x="257145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t2862"/>
            <p:cNvSpPr/>
            <p:nvPr/>
          </p:nvSpPr>
          <p:spPr>
            <a:xfrm>
              <a:off x="325054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t2863"/>
            <p:cNvSpPr/>
            <p:nvPr/>
          </p:nvSpPr>
          <p:spPr>
            <a:xfrm>
              <a:off x="3861392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t2864"/>
            <p:cNvSpPr/>
            <p:nvPr/>
          </p:nvSpPr>
          <p:spPr>
            <a:xfrm>
              <a:off x="4453701" y="218409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t2865"/>
            <p:cNvSpPr/>
            <p:nvPr/>
          </p:nvSpPr>
          <p:spPr>
            <a:xfrm>
              <a:off x="5759647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t2866"/>
            <p:cNvSpPr/>
            <p:nvPr/>
          </p:nvSpPr>
          <p:spPr>
            <a:xfrm>
              <a:off x="6438738" y="24494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t2867"/>
            <p:cNvSpPr/>
            <p:nvPr/>
          </p:nvSpPr>
          <p:spPr>
            <a:xfrm>
              <a:off x="1441601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t2868"/>
            <p:cNvSpPr/>
            <p:nvPr/>
          </p:nvSpPr>
          <p:spPr>
            <a:xfrm>
              <a:off x="2098786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t2869"/>
            <p:cNvSpPr/>
            <p:nvPr/>
          </p:nvSpPr>
          <p:spPr>
            <a:xfrm>
              <a:off x="2593782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t2870"/>
            <p:cNvSpPr/>
            <p:nvPr/>
          </p:nvSpPr>
          <p:spPr>
            <a:xfrm>
              <a:off x="2783355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t2871"/>
            <p:cNvSpPr/>
            <p:nvPr/>
          </p:nvSpPr>
          <p:spPr>
            <a:xfrm>
              <a:off x="3281299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t2872"/>
            <p:cNvSpPr/>
            <p:nvPr/>
          </p:nvSpPr>
          <p:spPr>
            <a:xfrm>
              <a:off x="132322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t2873"/>
            <p:cNvSpPr/>
            <p:nvPr/>
          </p:nvSpPr>
          <p:spPr>
            <a:xfrm>
              <a:off x="152711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t2874"/>
            <p:cNvSpPr/>
            <p:nvPr/>
          </p:nvSpPr>
          <p:spPr>
            <a:xfrm>
              <a:off x="1872142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t2875"/>
            <p:cNvSpPr/>
            <p:nvPr/>
          </p:nvSpPr>
          <p:spPr>
            <a:xfrm>
              <a:off x="201242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t2876"/>
            <p:cNvSpPr/>
            <p:nvPr/>
          </p:nvSpPr>
          <p:spPr>
            <a:xfrm>
              <a:off x="215018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t2877"/>
            <p:cNvSpPr/>
            <p:nvPr/>
          </p:nvSpPr>
          <p:spPr>
            <a:xfrm>
              <a:off x="265570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t2878"/>
            <p:cNvSpPr/>
            <p:nvPr/>
          </p:nvSpPr>
          <p:spPr>
            <a:xfrm>
              <a:off x="2862975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t2879"/>
            <p:cNvSpPr/>
            <p:nvPr/>
          </p:nvSpPr>
          <p:spPr>
            <a:xfrm>
              <a:off x="307234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t2880"/>
            <p:cNvSpPr/>
            <p:nvPr/>
          </p:nvSpPr>
          <p:spPr>
            <a:xfrm>
              <a:off x="323032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t2881"/>
            <p:cNvSpPr/>
            <p:nvPr/>
          </p:nvSpPr>
          <p:spPr>
            <a:xfrm>
              <a:off x="3372294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t2882"/>
            <p:cNvSpPr/>
            <p:nvPr/>
          </p:nvSpPr>
          <p:spPr>
            <a:xfrm>
              <a:off x="3911944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t2883"/>
            <p:cNvSpPr/>
            <p:nvPr/>
          </p:nvSpPr>
          <p:spPr>
            <a:xfrm>
              <a:off x="3959969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t2884"/>
            <p:cNvSpPr/>
            <p:nvPr/>
          </p:nvSpPr>
          <p:spPr>
            <a:xfrm>
              <a:off x="4482348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t2885"/>
            <p:cNvSpPr/>
            <p:nvPr/>
          </p:nvSpPr>
          <p:spPr>
            <a:xfrm>
              <a:off x="4757017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t2886"/>
            <p:cNvSpPr/>
            <p:nvPr/>
          </p:nvSpPr>
          <p:spPr>
            <a:xfrm>
              <a:off x="5086874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t2887"/>
            <p:cNvSpPr/>
            <p:nvPr/>
          </p:nvSpPr>
          <p:spPr>
            <a:xfrm>
              <a:off x="5696034" y="20779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t2888"/>
            <p:cNvSpPr/>
            <p:nvPr/>
          </p:nvSpPr>
          <p:spPr>
            <a:xfrm>
              <a:off x="6201141" y="234333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t2889"/>
            <p:cNvSpPr/>
            <p:nvPr/>
          </p:nvSpPr>
          <p:spPr>
            <a:xfrm>
              <a:off x="1404950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t2890"/>
            <p:cNvSpPr/>
            <p:nvPr/>
          </p:nvSpPr>
          <p:spPr>
            <a:xfrm>
              <a:off x="204444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t2891"/>
            <p:cNvSpPr/>
            <p:nvPr/>
          </p:nvSpPr>
          <p:spPr>
            <a:xfrm>
              <a:off x="226308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t2892"/>
            <p:cNvSpPr/>
            <p:nvPr/>
          </p:nvSpPr>
          <p:spPr>
            <a:xfrm>
              <a:off x="241052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t2893"/>
            <p:cNvSpPr/>
            <p:nvPr/>
          </p:nvSpPr>
          <p:spPr>
            <a:xfrm>
              <a:off x="2810737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t2894"/>
            <p:cNvSpPr/>
            <p:nvPr/>
          </p:nvSpPr>
          <p:spPr>
            <a:xfrm>
              <a:off x="3012948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t2895"/>
            <p:cNvSpPr/>
            <p:nvPr/>
          </p:nvSpPr>
          <p:spPr>
            <a:xfrm>
              <a:off x="3213053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t2896"/>
            <p:cNvSpPr/>
            <p:nvPr/>
          </p:nvSpPr>
          <p:spPr>
            <a:xfrm>
              <a:off x="3780507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t2897"/>
            <p:cNvSpPr/>
            <p:nvPr/>
          </p:nvSpPr>
          <p:spPr>
            <a:xfrm>
              <a:off x="4407361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t2898"/>
            <p:cNvSpPr/>
            <p:nvPr/>
          </p:nvSpPr>
          <p:spPr>
            <a:xfrm>
              <a:off x="4607339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t2899"/>
            <p:cNvSpPr/>
            <p:nvPr/>
          </p:nvSpPr>
          <p:spPr>
            <a:xfrm>
              <a:off x="4957965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t2900"/>
            <p:cNvSpPr/>
            <p:nvPr/>
          </p:nvSpPr>
          <p:spPr>
            <a:xfrm>
              <a:off x="5103304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t2901"/>
            <p:cNvSpPr/>
            <p:nvPr/>
          </p:nvSpPr>
          <p:spPr>
            <a:xfrm>
              <a:off x="5669916" y="25733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t2902"/>
            <p:cNvSpPr/>
            <p:nvPr/>
          </p:nvSpPr>
          <p:spPr>
            <a:xfrm>
              <a:off x="124823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t2903"/>
            <p:cNvSpPr/>
            <p:nvPr/>
          </p:nvSpPr>
          <p:spPr>
            <a:xfrm>
              <a:off x="143275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t2904"/>
            <p:cNvSpPr/>
            <p:nvPr/>
          </p:nvSpPr>
          <p:spPr>
            <a:xfrm>
              <a:off x="2006949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t2905"/>
            <p:cNvSpPr/>
            <p:nvPr/>
          </p:nvSpPr>
          <p:spPr>
            <a:xfrm>
              <a:off x="2688568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t2906"/>
            <p:cNvSpPr/>
            <p:nvPr/>
          </p:nvSpPr>
          <p:spPr>
            <a:xfrm>
              <a:off x="134512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t2907"/>
            <p:cNvSpPr/>
            <p:nvPr/>
          </p:nvSpPr>
          <p:spPr>
            <a:xfrm>
              <a:off x="1903316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t2908"/>
            <p:cNvSpPr/>
            <p:nvPr/>
          </p:nvSpPr>
          <p:spPr>
            <a:xfrm>
              <a:off x="2568084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t2909"/>
            <p:cNvSpPr/>
            <p:nvPr/>
          </p:nvSpPr>
          <p:spPr>
            <a:xfrm>
              <a:off x="3158709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t2910"/>
            <p:cNvSpPr/>
            <p:nvPr/>
          </p:nvSpPr>
          <p:spPr>
            <a:xfrm>
              <a:off x="3761129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t2911"/>
            <p:cNvSpPr/>
            <p:nvPr/>
          </p:nvSpPr>
          <p:spPr>
            <a:xfrm>
              <a:off x="1459294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t2912"/>
            <p:cNvSpPr/>
            <p:nvPr/>
          </p:nvSpPr>
          <p:spPr>
            <a:xfrm>
              <a:off x="2102999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t2913"/>
            <p:cNvSpPr/>
            <p:nvPr/>
          </p:nvSpPr>
          <p:spPr>
            <a:xfrm>
              <a:off x="269025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t2914"/>
            <p:cNvSpPr/>
            <p:nvPr/>
          </p:nvSpPr>
          <p:spPr>
            <a:xfrm>
              <a:off x="3292673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t2915"/>
            <p:cNvSpPr/>
            <p:nvPr/>
          </p:nvSpPr>
          <p:spPr>
            <a:xfrm>
              <a:off x="3896357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t2916"/>
            <p:cNvSpPr/>
            <p:nvPr/>
          </p:nvSpPr>
          <p:spPr>
            <a:xfrm>
              <a:off x="4539009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t2917"/>
            <p:cNvSpPr/>
            <p:nvPr/>
          </p:nvSpPr>
          <p:spPr>
            <a:xfrm>
              <a:off x="5141218" y="29448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t2918"/>
            <p:cNvSpPr/>
            <p:nvPr/>
          </p:nvSpPr>
          <p:spPr>
            <a:xfrm>
              <a:off x="1316904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t2919"/>
            <p:cNvSpPr/>
            <p:nvPr/>
          </p:nvSpPr>
          <p:spPr>
            <a:xfrm>
              <a:off x="172385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t2920"/>
            <p:cNvSpPr/>
            <p:nvPr/>
          </p:nvSpPr>
          <p:spPr>
            <a:xfrm>
              <a:off x="1978302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t2921"/>
            <p:cNvSpPr/>
            <p:nvPr/>
          </p:nvSpPr>
          <p:spPr>
            <a:xfrm>
              <a:off x="2142177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t2922"/>
            <p:cNvSpPr/>
            <p:nvPr/>
          </p:nvSpPr>
          <p:spPr>
            <a:xfrm>
              <a:off x="2628326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t2923"/>
            <p:cNvSpPr/>
            <p:nvPr/>
          </p:nvSpPr>
          <p:spPr>
            <a:xfrm>
              <a:off x="2833486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t2924"/>
            <p:cNvSpPr/>
            <p:nvPr/>
          </p:nvSpPr>
          <p:spPr>
            <a:xfrm>
              <a:off x="3001153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t2925"/>
            <p:cNvSpPr/>
            <p:nvPr/>
          </p:nvSpPr>
          <p:spPr>
            <a:xfrm>
              <a:off x="3177666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t2926"/>
            <p:cNvSpPr/>
            <p:nvPr/>
          </p:nvSpPr>
          <p:spPr>
            <a:xfrm>
              <a:off x="3815473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t2927"/>
            <p:cNvSpPr/>
            <p:nvPr/>
          </p:nvSpPr>
          <p:spPr>
            <a:xfrm>
              <a:off x="120358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t2928"/>
            <p:cNvSpPr/>
            <p:nvPr/>
          </p:nvSpPr>
          <p:spPr>
            <a:xfrm>
              <a:off x="137419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t2929"/>
            <p:cNvSpPr/>
            <p:nvPr/>
          </p:nvSpPr>
          <p:spPr>
            <a:xfrm>
              <a:off x="2198207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t2930"/>
            <p:cNvSpPr/>
            <p:nvPr/>
          </p:nvSpPr>
          <p:spPr>
            <a:xfrm>
              <a:off x="2666241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t2931"/>
            <p:cNvSpPr/>
            <p:nvPr/>
          </p:nvSpPr>
          <p:spPr>
            <a:xfrm>
              <a:off x="132153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t2932"/>
            <p:cNvSpPr/>
            <p:nvPr/>
          </p:nvSpPr>
          <p:spPr>
            <a:xfrm>
              <a:off x="156040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t2933"/>
            <p:cNvSpPr/>
            <p:nvPr/>
          </p:nvSpPr>
          <p:spPr>
            <a:xfrm>
              <a:off x="1970298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t2934"/>
            <p:cNvSpPr/>
            <p:nvPr/>
          </p:nvSpPr>
          <p:spPr>
            <a:xfrm>
              <a:off x="2132488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t2935"/>
            <p:cNvSpPr/>
            <p:nvPr/>
          </p:nvSpPr>
          <p:spPr>
            <a:xfrm>
              <a:off x="2411792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t2936"/>
            <p:cNvSpPr/>
            <p:nvPr/>
          </p:nvSpPr>
          <p:spPr>
            <a:xfrm>
              <a:off x="241179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t2937"/>
            <p:cNvSpPr/>
            <p:nvPr/>
          </p:nvSpPr>
          <p:spPr>
            <a:xfrm>
              <a:off x="286887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t2938"/>
            <p:cNvSpPr/>
            <p:nvPr/>
          </p:nvSpPr>
          <p:spPr>
            <a:xfrm>
              <a:off x="3442646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t2939"/>
            <p:cNvSpPr/>
            <p:nvPr/>
          </p:nvSpPr>
          <p:spPr>
            <a:xfrm>
              <a:off x="364485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t2940"/>
            <p:cNvSpPr/>
            <p:nvPr/>
          </p:nvSpPr>
          <p:spPr>
            <a:xfrm>
              <a:off x="3648649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t2941"/>
            <p:cNvSpPr/>
            <p:nvPr/>
          </p:nvSpPr>
          <p:spPr>
            <a:xfrm>
              <a:off x="3826005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t2942"/>
            <p:cNvSpPr/>
            <p:nvPr/>
          </p:nvSpPr>
          <p:spPr>
            <a:xfrm>
              <a:off x="3979769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t2943"/>
            <p:cNvSpPr/>
            <p:nvPr/>
          </p:nvSpPr>
          <p:spPr>
            <a:xfrm>
              <a:off x="459861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t2944"/>
            <p:cNvSpPr/>
            <p:nvPr/>
          </p:nvSpPr>
          <p:spPr>
            <a:xfrm>
              <a:off x="5174077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t2945"/>
            <p:cNvSpPr/>
            <p:nvPr/>
          </p:nvSpPr>
          <p:spPr>
            <a:xfrm>
              <a:off x="5341744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t2946"/>
            <p:cNvSpPr/>
            <p:nvPr/>
          </p:nvSpPr>
          <p:spPr>
            <a:xfrm>
              <a:off x="5657699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t2947"/>
            <p:cNvSpPr/>
            <p:nvPr/>
          </p:nvSpPr>
          <p:spPr>
            <a:xfrm>
              <a:off x="5841374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t2948"/>
            <p:cNvSpPr/>
            <p:nvPr/>
          </p:nvSpPr>
          <p:spPr>
            <a:xfrm>
              <a:off x="6404615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t2949"/>
            <p:cNvSpPr/>
            <p:nvPr/>
          </p:nvSpPr>
          <p:spPr>
            <a:xfrm>
              <a:off x="6690659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t2950"/>
            <p:cNvSpPr/>
            <p:nvPr/>
          </p:nvSpPr>
          <p:spPr>
            <a:xfrm>
              <a:off x="6866751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t2951"/>
            <p:cNvSpPr/>
            <p:nvPr/>
          </p:nvSpPr>
          <p:spPr>
            <a:xfrm>
              <a:off x="7025993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t2952"/>
            <p:cNvSpPr/>
            <p:nvPr/>
          </p:nvSpPr>
          <p:spPr>
            <a:xfrm>
              <a:off x="120021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t2953"/>
            <p:cNvSpPr/>
            <p:nvPr/>
          </p:nvSpPr>
          <p:spPr>
            <a:xfrm>
              <a:off x="142138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t2954"/>
            <p:cNvSpPr/>
            <p:nvPr/>
          </p:nvSpPr>
          <p:spPr>
            <a:xfrm>
              <a:off x="157556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t2955"/>
            <p:cNvSpPr/>
            <p:nvPr/>
          </p:nvSpPr>
          <p:spPr>
            <a:xfrm>
              <a:off x="174154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t2956"/>
            <p:cNvSpPr/>
            <p:nvPr/>
          </p:nvSpPr>
          <p:spPr>
            <a:xfrm>
              <a:off x="198967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t2957"/>
            <p:cNvSpPr/>
            <p:nvPr/>
          </p:nvSpPr>
          <p:spPr>
            <a:xfrm>
              <a:off x="205328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t2958"/>
            <p:cNvSpPr/>
            <p:nvPr/>
          </p:nvSpPr>
          <p:spPr>
            <a:xfrm>
              <a:off x="225213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t2959"/>
            <p:cNvSpPr/>
            <p:nvPr/>
          </p:nvSpPr>
          <p:spPr>
            <a:xfrm>
              <a:off x="245181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t2960"/>
            <p:cNvSpPr/>
            <p:nvPr/>
          </p:nvSpPr>
          <p:spPr>
            <a:xfrm>
              <a:off x="2664134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t2961"/>
            <p:cNvSpPr/>
            <p:nvPr/>
          </p:nvSpPr>
          <p:spPr>
            <a:xfrm>
              <a:off x="271258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t2962"/>
            <p:cNvSpPr/>
            <p:nvPr/>
          </p:nvSpPr>
          <p:spPr>
            <a:xfrm>
              <a:off x="2876456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t2963"/>
            <p:cNvSpPr/>
            <p:nvPr/>
          </p:nvSpPr>
          <p:spPr>
            <a:xfrm>
              <a:off x="314017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t2964"/>
            <p:cNvSpPr/>
            <p:nvPr/>
          </p:nvSpPr>
          <p:spPr>
            <a:xfrm>
              <a:off x="3321320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t2965"/>
            <p:cNvSpPr/>
            <p:nvPr/>
          </p:nvSpPr>
          <p:spPr>
            <a:xfrm>
              <a:off x="3380298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t2966"/>
            <p:cNvSpPr/>
            <p:nvPr/>
          </p:nvSpPr>
          <p:spPr>
            <a:xfrm>
              <a:off x="3645700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t2967"/>
            <p:cNvSpPr/>
            <p:nvPr/>
          </p:nvSpPr>
          <p:spPr>
            <a:xfrm>
              <a:off x="3836958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t2968"/>
            <p:cNvSpPr/>
            <p:nvPr/>
          </p:nvSpPr>
          <p:spPr>
            <a:xfrm>
              <a:off x="4012207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t2969"/>
            <p:cNvSpPr/>
            <p:nvPr/>
          </p:nvSpPr>
          <p:spPr>
            <a:xfrm>
              <a:off x="4201780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t2970"/>
            <p:cNvSpPr/>
            <p:nvPr/>
          </p:nvSpPr>
          <p:spPr>
            <a:xfrm>
              <a:off x="4357651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t2971"/>
            <p:cNvSpPr/>
            <p:nvPr/>
          </p:nvSpPr>
          <p:spPr>
            <a:xfrm>
              <a:off x="4514364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t2972"/>
            <p:cNvSpPr/>
            <p:nvPr/>
          </p:nvSpPr>
          <p:spPr>
            <a:xfrm>
              <a:off x="4808413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t2973"/>
            <p:cNvSpPr/>
            <p:nvPr/>
          </p:nvSpPr>
          <p:spPr>
            <a:xfrm>
              <a:off x="5010624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t2974"/>
            <p:cNvSpPr/>
            <p:nvPr/>
          </p:nvSpPr>
          <p:spPr>
            <a:xfrm>
              <a:off x="5126474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t2975"/>
            <p:cNvSpPr/>
            <p:nvPr/>
          </p:nvSpPr>
          <p:spPr>
            <a:xfrm>
              <a:off x="5932368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t2976"/>
            <p:cNvSpPr/>
            <p:nvPr/>
          </p:nvSpPr>
          <p:spPr>
            <a:xfrm>
              <a:off x="6461908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t2977"/>
            <p:cNvSpPr/>
            <p:nvPr/>
          </p:nvSpPr>
          <p:spPr>
            <a:xfrm>
              <a:off x="6944266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t2978"/>
            <p:cNvSpPr/>
            <p:nvPr/>
          </p:nvSpPr>
          <p:spPr>
            <a:xfrm>
              <a:off x="145929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t2979"/>
            <p:cNvSpPr/>
            <p:nvPr/>
          </p:nvSpPr>
          <p:spPr>
            <a:xfrm>
              <a:off x="211605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t2980"/>
            <p:cNvSpPr/>
            <p:nvPr/>
          </p:nvSpPr>
          <p:spPr>
            <a:xfrm>
              <a:off x="2589148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t2981"/>
            <p:cNvSpPr/>
            <p:nvPr/>
          </p:nvSpPr>
          <p:spPr>
            <a:xfrm>
              <a:off x="2904260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t2982"/>
            <p:cNvSpPr/>
            <p:nvPr/>
          </p:nvSpPr>
          <p:spPr>
            <a:xfrm>
              <a:off x="3058867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t2983"/>
            <p:cNvSpPr/>
            <p:nvPr/>
          </p:nvSpPr>
          <p:spPr>
            <a:xfrm>
              <a:off x="3276244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t2984"/>
            <p:cNvSpPr/>
            <p:nvPr/>
          </p:nvSpPr>
          <p:spPr>
            <a:xfrm>
              <a:off x="3785141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t2985"/>
            <p:cNvSpPr/>
            <p:nvPr/>
          </p:nvSpPr>
          <p:spPr>
            <a:xfrm>
              <a:off x="3953229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t2986"/>
            <p:cNvSpPr/>
            <p:nvPr/>
          </p:nvSpPr>
          <p:spPr>
            <a:xfrm>
              <a:off x="4062760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t2987"/>
            <p:cNvSpPr/>
            <p:nvPr/>
          </p:nvSpPr>
          <p:spPr>
            <a:xfrm>
              <a:off x="1485834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t2988"/>
            <p:cNvSpPr/>
            <p:nvPr/>
          </p:nvSpPr>
          <p:spPr>
            <a:xfrm>
              <a:off x="1665297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t2989"/>
            <p:cNvSpPr/>
            <p:nvPr/>
          </p:nvSpPr>
          <p:spPr>
            <a:xfrm>
              <a:off x="1899946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t2990"/>
            <p:cNvSpPr/>
            <p:nvPr/>
          </p:nvSpPr>
          <p:spPr>
            <a:xfrm>
              <a:off x="2107633" y="20956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t2991"/>
            <p:cNvSpPr/>
            <p:nvPr/>
          </p:nvSpPr>
          <p:spPr>
            <a:xfrm>
              <a:off x="2130803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t2992"/>
            <p:cNvSpPr/>
            <p:nvPr/>
          </p:nvSpPr>
          <p:spPr>
            <a:xfrm>
              <a:off x="2621586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t2993"/>
            <p:cNvSpPr/>
            <p:nvPr/>
          </p:nvSpPr>
          <p:spPr>
            <a:xfrm>
              <a:off x="2914792" y="250256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t2994"/>
            <p:cNvSpPr/>
            <p:nvPr/>
          </p:nvSpPr>
          <p:spPr>
            <a:xfrm>
              <a:off x="3278771" y="27856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t2995"/>
            <p:cNvSpPr/>
            <p:nvPr/>
          </p:nvSpPr>
          <p:spPr>
            <a:xfrm>
              <a:off x="3863919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t2996"/>
            <p:cNvSpPr/>
            <p:nvPr/>
          </p:nvSpPr>
          <p:spPr>
            <a:xfrm>
              <a:off x="141548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t2997"/>
            <p:cNvSpPr/>
            <p:nvPr/>
          </p:nvSpPr>
          <p:spPr>
            <a:xfrm>
              <a:off x="1546498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t2998"/>
            <p:cNvSpPr/>
            <p:nvPr/>
          </p:nvSpPr>
          <p:spPr>
            <a:xfrm>
              <a:off x="166866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t2999"/>
            <p:cNvSpPr/>
            <p:nvPr/>
          </p:nvSpPr>
          <p:spPr>
            <a:xfrm>
              <a:off x="184560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t3000"/>
            <p:cNvSpPr/>
            <p:nvPr/>
          </p:nvSpPr>
          <p:spPr>
            <a:xfrm>
              <a:off x="201074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t3001"/>
            <p:cNvSpPr/>
            <p:nvPr/>
          </p:nvSpPr>
          <p:spPr>
            <a:xfrm>
              <a:off x="205076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t3002"/>
            <p:cNvSpPr/>
            <p:nvPr/>
          </p:nvSpPr>
          <p:spPr>
            <a:xfrm>
              <a:off x="217208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t3003"/>
            <p:cNvSpPr/>
            <p:nvPr/>
          </p:nvSpPr>
          <p:spPr>
            <a:xfrm>
              <a:off x="228161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t3004"/>
            <p:cNvSpPr/>
            <p:nvPr/>
          </p:nvSpPr>
          <p:spPr>
            <a:xfrm>
              <a:off x="261231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t3005"/>
            <p:cNvSpPr/>
            <p:nvPr/>
          </p:nvSpPr>
          <p:spPr>
            <a:xfrm>
              <a:off x="2776614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t3006"/>
            <p:cNvSpPr/>
            <p:nvPr/>
          </p:nvSpPr>
          <p:spPr>
            <a:xfrm>
              <a:off x="2940911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t3007"/>
            <p:cNvSpPr/>
            <p:nvPr/>
          </p:nvSpPr>
          <p:spPr>
            <a:xfrm>
              <a:off x="3111947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t3008"/>
            <p:cNvSpPr/>
            <p:nvPr/>
          </p:nvSpPr>
          <p:spPr>
            <a:xfrm>
              <a:off x="3231589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t3009"/>
            <p:cNvSpPr/>
            <p:nvPr/>
          </p:nvSpPr>
          <p:spPr>
            <a:xfrm>
              <a:off x="3379034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t3010"/>
            <p:cNvSpPr/>
            <p:nvPr/>
          </p:nvSpPr>
          <p:spPr>
            <a:xfrm>
              <a:off x="3810839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t3011"/>
            <p:cNvSpPr/>
            <p:nvPr/>
          </p:nvSpPr>
          <p:spPr>
            <a:xfrm>
              <a:off x="1485413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t3012"/>
            <p:cNvSpPr/>
            <p:nvPr/>
          </p:nvSpPr>
          <p:spPr>
            <a:xfrm>
              <a:off x="2707947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t3013"/>
            <p:cNvSpPr/>
            <p:nvPr/>
          </p:nvSpPr>
          <p:spPr>
            <a:xfrm>
              <a:off x="3280878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t3014"/>
            <p:cNvSpPr/>
            <p:nvPr/>
          </p:nvSpPr>
          <p:spPr>
            <a:xfrm>
              <a:off x="146603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t3015"/>
            <p:cNvSpPr/>
            <p:nvPr/>
          </p:nvSpPr>
          <p:spPr>
            <a:xfrm>
              <a:off x="2036017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t3016"/>
            <p:cNvSpPr/>
            <p:nvPr/>
          </p:nvSpPr>
          <p:spPr>
            <a:xfrm>
              <a:off x="2673402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t3017"/>
            <p:cNvSpPr/>
            <p:nvPr/>
          </p:nvSpPr>
          <p:spPr>
            <a:xfrm>
              <a:off x="1533438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t3018"/>
            <p:cNvSpPr/>
            <p:nvPr/>
          </p:nvSpPr>
          <p:spPr>
            <a:xfrm>
              <a:off x="2114795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t3019"/>
            <p:cNvSpPr/>
            <p:nvPr/>
          </p:nvSpPr>
          <p:spPr>
            <a:xfrm>
              <a:off x="2286674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t3020"/>
            <p:cNvSpPr/>
            <p:nvPr/>
          </p:nvSpPr>
          <p:spPr>
            <a:xfrm>
              <a:off x="2723113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t3021"/>
            <p:cNvSpPr/>
            <p:nvPr/>
          </p:nvSpPr>
          <p:spPr>
            <a:xfrm>
              <a:off x="2813265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t3022"/>
            <p:cNvSpPr/>
            <p:nvPr/>
          </p:nvSpPr>
          <p:spPr>
            <a:xfrm>
              <a:off x="3234116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t3023"/>
            <p:cNvSpPr/>
            <p:nvPr/>
          </p:nvSpPr>
          <p:spPr>
            <a:xfrm>
              <a:off x="3851281" y="250256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t3024"/>
            <p:cNvSpPr/>
            <p:nvPr/>
          </p:nvSpPr>
          <p:spPr>
            <a:xfrm>
              <a:off x="3897200" y="25556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t3025"/>
            <p:cNvSpPr/>
            <p:nvPr/>
          </p:nvSpPr>
          <p:spPr>
            <a:xfrm>
              <a:off x="4503411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t3026"/>
            <p:cNvSpPr/>
            <p:nvPr/>
          </p:nvSpPr>
          <p:spPr>
            <a:xfrm>
              <a:off x="5130265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t3027"/>
            <p:cNvSpPr/>
            <p:nvPr/>
          </p:nvSpPr>
          <p:spPr>
            <a:xfrm>
              <a:off x="5916781" y="24494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t3028"/>
            <p:cNvSpPr/>
            <p:nvPr/>
          </p:nvSpPr>
          <p:spPr>
            <a:xfrm>
              <a:off x="6346901" y="20779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t3029"/>
            <p:cNvSpPr/>
            <p:nvPr/>
          </p:nvSpPr>
          <p:spPr>
            <a:xfrm>
              <a:off x="1309321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t3030"/>
            <p:cNvSpPr/>
            <p:nvPr/>
          </p:nvSpPr>
          <p:spPr>
            <a:xfrm>
              <a:off x="149889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t3031"/>
            <p:cNvSpPr/>
            <p:nvPr/>
          </p:nvSpPr>
          <p:spPr>
            <a:xfrm>
              <a:off x="1650552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t3032"/>
            <p:cNvSpPr/>
            <p:nvPr/>
          </p:nvSpPr>
          <p:spPr>
            <a:xfrm>
              <a:off x="195386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t3033"/>
            <p:cNvSpPr/>
            <p:nvPr/>
          </p:nvSpPr>
          <p:spPr>
            <a:xfrm>
              <a:off x="253859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t3034"/>
            <p:cNvSpPr/>
            <p:nvPr/>
          </p:nvSpPr>
          <p:spPr>
            <a:xfrm>
              <a:off x="270584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t3035"/>
            <p:cNvSpPr/>
            <p:nvPr/>
          </p:nvSpPr>
          <p:spPr>
            <a:xfrm>
              <a:off x="3489408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t3036"/>
            <p:cNvSpPr/>
            <p:nvPr/>
          </p:nvSpPr>
          <p:spPr>
            <a:xfrm>
              <a:off x="3826005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t3037"/>
            <p:cNvSpPr/>
            <p:nvPr/>
          </p:nvSpPr>
          <p:spPr>
            <a:xfrm>
              <a:off x="4384612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t3038"/>
            <p:cNvSpPr/>
            <p:nvPr/>
          </p:nvSpPr>
          <p:spPr>
            <a:xfrm>
              <a:off x="4607887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t3039"/>
            <p:cNvSpPr/>
            <p:nvPr/>
          </p:nvSpPr>
          <p:spPr>
            <a:xfrm>
              <a:off x="4854753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t3040"/>
            <p:cNvSpPr/>
            <p:nvPr/>
          </p:nvSpPr>
          <p:spPr>
            <a:xfrm>
              <a:off x="5015258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t3041"/>
            <p:cNvSpPr/>
            <p:nvPr/>
          </p:nvSpPr>
          <p:spPr>
            <a:xfrm>
              <a:off x="5051908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t3042"/>
            <p:cNvSpPr/>
            <p:nvPr/>
          </p:nvSpPr>
          <p:spPr>
            <a:xfrm>
              <a:off x="1446235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t3043"/>
            <p:cNvSpPr/>
            <p:nvPr/>
          </p:nvSpPr>
          <p:spPr>
            <a:xfrm>
              <a:off x="2061293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t3044"/>
            <p:cNvSpPr/>
            <p:nvPr/>
          </p:nvSpPr>
          <p:spPr>
            <a:xfrm>
              <a:off x="269067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t3045"/>
            <p:cNvSpPr/>
            <p:nvPr/>
          </p:nvSpPr>
          <p:spPr>
            <a:xfrm>
              <a:off x="2883196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t3046"/>
            <p:cNvSpPr/>
            <p:nvPr/>
          </p:nvSpPr>
          <p:spPr>
            <a:xfrm>
              <a:off x="307403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t3047"/>
            <p:cNvSpPr/>
            <p:nvPr/>
          </p:nvSpPr>
          <p:spPr>
            <a:xfrm>
              <a:off x="3279193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t3048"/>
            <p:cNvSpPr/>
            <p:nvPr/>
          </p:nvSpPr>
          <p:spPr>
            <a:xfrm>
              <a:off x="3870660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t3049"/>
            <p:cNvSpPr/>
            <p:nvPr/>
          </p:nvSpPr>
          <p:spPr>
            <a:xfrm>
              <a:off x="4116262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t3050"/>
            <p:cNvSpPr/>
            <p:nvPr/>
          </p:nvSpPr>
          <p:spPr>
            <a:xfrm>
              <a:off x="4488245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t3051"/>
            <p:cNvSpPr/>
            <p:nvPr/>
          </p:nvSpPr>
          <p:spPr>
            <a:xfrm>
              <a:off x="4686244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t3052"/>
            <p:cNvSpPr/>
            <p:nvPr/>
          </p:nvSpPr>
          <p:spPr>
            <a:xfrm>
              <a:off x="4714048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t3053"/>
            <p:cNvSpPr/>
            <p:nvPr/>
          </p:nvSpPr>
          <p:spPr>
            <a:xfrm>
              <a:off x="5089402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t3054"/>
            <p:cNvSpPr/>
            <p:nvPr/>
          </p:nvSpPr>
          <p:spPr>
            <a:xfrm>
              <a:off x="5274340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t3055"/>
            <p:cNvSpPr/>
            <p:nvPr/>
          </p:nvSpPr>
          <p:spPr>
            <a:xfrm>
              <a:off x="550772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t3056"/>
            <p:cNvSpPr/>
            <p:nvPr/>
          </p:nvSpPr>
          <p:spPr>
            <a:xfrm>
              <a:off x="5717098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t3057"/>
            <p:cNvSpPr/>
            <p:nvPr/>
          </p:nvSpPr>
          <p:spPr>
            <a:xfrm>
              <a:off x="6100878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t3058"/>
            <p:cNvSpPr/>
            <p:nvPr/>
          </p:nvSpPr>
          <p:spPr>
            <a:xfrm>
              <a:off x="6250851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t3059"/>
            <p:cNvSpPr/>
            <p:nvPr/>
          </p:nvSpPr>
          <p:spPr>
            <a:xfrm>
              <a:off x="6913091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t3060"/>
            <p:cNvSpPr/>
            <p:nvPr/>
          </p:nvSpPr>
          <p:spPr>
            <a:xfrm>
              <a:off x="6942581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t3061"/>
            <p:cNvSpPr/>
            <p:nvPr/>
          </p:nvSpPr>
          <p:spPr>
            <a:xfrm>
              <a:off x="143064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t3062"/>
            <p:cNvSpPr/>
            <p:nvPr/>
          </p:nvSpPr>
          <p:spPr>
            <a:xfrm>
              <a:off x="2041072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t3063"/>
            <p:cNvSpPr/>
            <p:nvPr/>
          </p:nvSpPr>
          <p:spPr>
            <a:xfrm>
              <a:off x="262285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t3064"/>
            <p:cNvSpPr/>
            <p:nvPr/>
          </p:nvSpPr>
          <p:spPr>
            <a:xfrm>
              <a:off x="3252652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t3065"/>
            <p:cNvSpPr/>
            <p:nvPr/>
          </p:nvSpPr>
          <p:spPr>
            <a:xfrm>
              <a:off x="3824320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t3066"/>
            <p:cNvSpPr/>
            <p:nvPr/>
          </p:nvSpPr>
          <p:spPr>
            <a:xfrm>
              <a:off x="4032007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t3067"/>
            <p:cNvSpPr/>
            <p:nvPr/>
          </p:nvSpPr>
          <p:spPr>
            <a:xfrm>
              <a:off x="4200516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t3068"/>
            <p:cNvSpPr/>
            <p:nvPr/>
          </p:nvSpPr>
          <p:spPr>
            <a:xfrm>
              <a:off x="4452016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t3069"/>
            <p:cNvSpPr/>
            <p:nvPr/>
          </p:nvSpPr>
          <p:spPr>
            <a:xfrm>
              <a:off x="4658018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t3070"/>
            <p:cNvSpPr/>
            <p:nvPr/>
          </p:nvSpPr>
          <p:spPr>
            <a:xfrm>
              <a:off x="4835795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t3071"/>
            <p:cNvSpPr/>
            <p:nvPr/>
          </p:nvSpPr>
          <p:spPr>
            <a:xfrm>
              <a:off x="5004726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t3072"/>
            <p:cNvSpPr/>
            <p:nvPr/>
          </p:nvSpPr>
          <p:spPr>
            <a:xfrm>
              <a:off x="149341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t3073"/>
            <p:cNvSpPr/>
            <p:nvPr/>
          </p:nvSpPr>
          <p:spPr>
            <a:xfrm>
              <a:off x="2144705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t3074"/>
            <p:cNvSpPr/>
            <p:nvPr/>
          </p:nvSpPr>
          <p:spPr>
            <a:xfrm>
              <a:off x="2721427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t3075"/>
            <p:cNvSpPr/>
            <p:nvPr/>
          </p:nvSpPr>
          <p:spPr>
            <a:xfrm>
              <a:off x="3419476" y="24317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t3076"/>
            <p:cNvSpPr/>
            <p:nvPr/>
          </p:nvSpPr>
          <p:spPr>
            <a:xfrm>
              <a:off x="265823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t3077"/>
            <p:cNvSpPr/>
            <p:nvPr/>
          </p:nvSpPr>
          <p:spPr>
            <a:xfrm>
              <a:off x="3226955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t3078"/>
            <p:cNvSpPr/>
            <p:nvPr/>
          </p:nvSpPr>
          <p:spPr>
            <a:xfrm>
              <a:off x="3927110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t3079"/>
            <p:cNvSpPr/>
            <p:nvPr/>
          </p:nvSpPr>
          <p:spPr>
            <a:xfrm>
              <a:off x="1254556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t3080"/>
            <p:cNvSpPr/>
            <p:nvPr/>
          </p:nvSpPr>
          <p:spPr>
            <a:xfrm>
              <a:off x="1555344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t3081"/>
            <p:cNvSpPr/>
            <p:nvPr/>
          </p:nvSpPr>
          <p:spPr>
            <a:xfrm>
              <a:off x="3307839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t3082"/>
            <p:cNvSpPr/>
            <p:nvPr/>
          </p:nvSpPr>
          <p:spPr>
            <a:xfrm>
              <a:off x="3936378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t3083"/>
            <p:cNvSpPr/>
            <p:nvPr/>
          </p:nvSpPr>
          <p:spPr>
            <a:xfrm>
              <a:off x="5146695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t3084"/>
            <p:cNvSpPr/>
            <p:nvPr/>
          </p:nvSpPr>
          <p:spPr>
            <a:xfrm>
              <a:off x="5617678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t3085"/>
            <p:cNvSpPr/>
            <p:nvPr/>
          </p:nvSpPr>
          <p:spPr>
            <a:xfrm>
              <a:off x="1481622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t3086"/>
            <p:cNvSpPr/>
            <p:nvPr/>
          </p:nvSpPr>
          <p:spPr>
            <a:xfrm>
              <a:off x="2083620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t3087"/>
            <p:cNvSpPr/>
            <p:nvPr/>
          </p:nvSpPr>
          <p:spPr>
            <a:xfrm>
              <a:off x="2684355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t3088"/>
            <p:cNvSpPr/>
            <p:nvPr/>
          </p:nvSpPr>
          <p:spPr>
            <a:xfrm>
              <a:off x="2830537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t3089"/>
            <p:cNvSpPr/>
            <p:nvPr/>
          </p:nvSpPr>
          <p:spPr>
            <a:xfrm>
              <a:off x="3312473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t3090"/>
            <p:cNvSpPr/>
            <p:nvPr/>
          </p:nvSpPr>
          <p:spPr>
            <a:xfrm>
              <a:off x="3927531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t3091"/>
            <p:cNvSpPr/>
            <p:nvPr/>
          </p:nvSpPr>
          <p:spPr>
            <a:xfrm>
              <a:off x="447223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t3092"/>
            <p:cNvSpPr/>
            <p:nvPr/>
          </p:nvSpPr>
          <p:spPr>
            <a:xfrm>
              <a:off x="148583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t3093"/>
            <p:cNvSpPr/>
            <p:nvPr/>
          </p:nvSpPr>
          <p:spPr>
            <a:xfrm>
              <a:off x="2094574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t3094"/>
            <p:cNvSpPr/>
            <p:nvPr/>
          </p:nvSpPr>
          <p:spPr>
            <a:xfrm>
              <a:off x="2686462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t3095"/>
            <p:cNvSpPr/>
            <p:nvPr/>
          </p:nvSpPr>
          <p:spPr>
            <a:xfrm>
              <a:off x="3350388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t3096"/>
            <p:cNvSpPr/>
            <p:nvPr/>
          </p:nvSpPr>
          <p:spPr>
            <a:xfrm>
              <a:off x="3858443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t3097"/>
            <p:cNvSpPr/>
            <p:nvPr/>
          </p:nvSpPr>
          <p:spPr>
            <a:xfrm>
              <a:off x="144370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t3098"/>
            <p:cNvSpPr/>
            <p:nvPr/>
          </p:nvSpPr>
          <p:spPr>
            <a:xfrm>
              <a:off x="172048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t3099"/>
            <p:cNvSpPr/>
            <p:nvPr/>
          </p:nvSpPr>
          <p:spPr>
            <a:xfrm>
              <a:off x="1888992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t3100"/>
            <p:cNvSpPr/>
            <p:nvPr/>
          </p:nvSpPr>
          <p:spPr>
            <a:xfrm>
              <a:off x="1916375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t3101"/>
            <p:cNvSpPr/>
            <p:nvPr/>
          </p:nvSpPr>
          <p:spPr>
            <a:xfrm>
              <a:off x="2140071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t3102"/>
            <p:cNvSpPr/>
            <p:nvPr/>
          </p:nvSpPr>
          <p:spPr>
            <a:xfrm>
              <a:off x="2476668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t3103"/>
            <p:cNvSpPr/>
            <p:nvPr/>
          </p:nvSpPr>
          <p:spPr>
            <a:xfrm>
              <a:off x="2488042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t3104"/>
            <p:cNvSpPr/>
            <p:nvPr/>
          </p:nvSpPr>
          <p:spPr>
            <a:xfrm>
              <a:off x="2748810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t3105"/>
            <p:cNvSpPr/>
            <p:nvPr/>
          </p:nvSpPr>
          <p:spPr>
            <a:xfrm>
              <a:off x="2752180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t3106"/>
            <p:cNvSpPr/>
            <p:nvPr/>
          </p:nvSpPr>
          <p:spPr>
            <a:xfrm>
              <a:off x="2948915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t3107"/>
            <p:cNvSpPr/>
            <p:nvPr/>
          </p:nvSpPr>
          <p:spPr>
            <a:xfrm>
              <a:off x="3137645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t3108"/>
            <p:cNvSpPr/>
            <p:nvPr/>
          </p:nvSpPr>
          <p:spPr>
            <a:xfrm>
              <a:off x="3303205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t3109"/>
            <p:cNvSpPr/>
            <p:nvPr/>
          </p:nvSpPr>
          <p:spPr>
            <a:xfrm>
              <a:off x="3610313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t3110"/>
            <p:cNvSpPr/>
            <p:nvPr/>
          </p:nvSpPr>
          <p:spPr>
            <a:xfrm>
              <a:off x="3743856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t3111"/>
            <p:cNvSpPr/>
            <p:nvPr/>
          </p:nvSpPr>
          <p:spPr>
            <a:xfrm>
              <a:off x="3885825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t3112"/>
            <p:cNvSpPr/>
            <p:nvPr/>
          </p:nvSpPr>
          <p:spPr>
            <a:xfrm>
              <a:off x="4124687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t3113"/>
            <p:cNvSpPr/>
            <p:nvPr/>
          </p:nvSpPr>
          <p:spPr>
            <a:xfrm>
              <a:off x="4296145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t3114"/>
            <p:cNvSpPr/>
            <p:nvPr/>
          </p:nvSpPr>
          <p:spPr>
            <a:xfrm>
              <a:off x="4519420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t3115"/>
            <p:cNvSpPr/>
            <p:nvPr/>
          </p:nvSpPr>
          <p:spPr>
            <a:xfrm>
              <a:off x="4530794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t3116"/>
            <p:cNvSpPr/>
            <p:nvPr/>
          </p:nvSpPr>
          <p:spPr>
            <a:xfrm>
              <a:off x="4687929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t3117"/>
            <p:cNvSpPr/>
            <p:nvPr/>
          </p:nvSpPr>
          <p:spPr>
            <a:xfrm>
              <a:off x="4817259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t3118"/>
            <p:cNvSpPr/>
            <p:nvPr/>
          </p:nvSpPr>
          <p:spPr>
            <a:xfrm>
              <a:off x="4991245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t3119"/>
            <p:cNvSpPr/>
            <p:nvPr/>
          </p:nvSpPr>
          <p:spPr>
            <a:xfrm>
              <a:off x="5174920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t3120"/>
            <p:cNvSpPr/>
            <p:nvPr/>
          </p:nvSpPr>
          <p:spPr>
            <a:xfrm>
              <a:off x="5436109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t3121"/>
            <p:cNvSpPr/>
            <p:nvPr/>
          </p:nvSpPr>
          <p:spPr>
            <a:xfrm>
              <a:off x="5597878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t3122"/>
            <p:cNvSpPr/>
            <p:nvPr/>
          </p:nvSpPr>
          <p:spPr>
            <a:xfrm>
              <a:off x="5768493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t3123"/>
            <p:cNvSpPr/>
            <p:nvPr/>
          </p:nvSpPr>
          <p:spPr>
            <a:xfrm>
              <a:off x="6138792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t3124"/>
            <p:cNvSpPr/>
            <p:nvPr/>
          </p:nvSpPr>
          <p:spPr>
            <a:xfrm>
              <a:off x="6381024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t3125"/>
            <p:cNvSpPr/>
            <p:nvPr/>
          </p:nvSpPr>
          <p:spPr>
            <a:xfrm>
              <a:off x="6574809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t3126"/>
            <p:cNvSpPr/>
            <p:nvPr/>
          </p:nvSpPr>
          <p:spPr>
            <a:xfrm>
              <a:off x="6884445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t3127"/>
            <p:cNvSpPr/>
            <p:nvPr/>
          </p:nvSpPr>
          <p:spPr>
            <a:xfrm>
              <a:off x="7259378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pt3128"/>
            <p:cNvSpPr/>
            <p:nvPr/>
          </p:nvSpPr>
          <p:spPr>
            <a:xfrm>
              <a:off x="173396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pt3129"/>
            <p:cNvSpPr/>
            <p:nvPr/>
          </p:nvSpPr>
          <p:spPr>
            <a:xfrm>
              <a:off x="228751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0" name="pt3130"/>
            <p:cNvSpPr/>
            <p:nvPr/>
          </p:nvSpPr>
          <p:spPr>
            <a:xfrm>
              <a:off x="290131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1" name="pt3131"/>
            <p:cNvSpPr/>
            <p:nvPr/>
          </p:nvSpPr>
          <p:spPr>
            <a:xfrm>
              <a:off x="3476770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2" name="pt3132"/>
            <p:cNvSpPr/>
            <p:nvPr/>
          </p:nvSpPr>
          <p:spPr>
            <a:xfrm>
              <a:off x="347677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3" name="pt3133"/>
            <p:cNvSpPr/>
            <p:nvPr/>
          </p:nvSpPr>
          <p:spPr>
            <a:xfrm>
              <a:off x="415586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pt3134"/>
            <p:cNvSpPr/>
            <p:nvPr/>
          </p:nvSpPr>
          <p:spPr>
            <a:xfrm>
              <a:off x="4806728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t3135"/>
            <p:cNvSpPr/>
            <p:nvPr/>
          </p:nvSpPr>
          <p:spPr>
            <a:xfrm>
              <a:off x="5370391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t3136"/>
            <p:cNvSpPr/>
            <p:nvPr/>
          </p:nvSpPr>
          <p:spPr>
            <a:xfrm>
              <a:off x="5988819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t3137"/>
            <p:cNvSpPr/>
            <p:nvPr/>
          </p:nvSpPr>
          <p:spPr>
            <a:xfrm>
              <a:off x="6595452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pt3138"/>
            <p:cNvSpPr/>
            <p:nvPr/>
          </p:nvSpPr>
          <p:spPr>
            <a:xfrm>
              <a:off x="7225255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pt3139"/>
            <p:cNvSpPr/>
            <p:nvPr/>
          </p:nvSpPr>
          <p:spPr>
            <a:xfrm>
              <a:off x="150437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0" name="pt3140"/>
            <p:cNvSpPr/>
            <p:nvPr/>
          </p:nvSpPr>
          <p:spPr>
            <a:xfrm>
              <a:off x="154691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1" name="pt3141"/>
            <p:cNvSpPr/>
            <p:nvPr/>
          </p:nvSpPr>
          <p:spPr>
            <a:xfrm>
              <a:off x="1753764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2" name="pt3142"/>
            <p:cNvSpPr/>
            <p:nvPr/>
          </p:nvSpPr>
          <p:spPr>
            <a:xfrm>
              <a:off x="1940809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3" name="pt3143"/>
            <p:cNvSpPr/>
            <p:nvPr/>
          </p:nvSpPr>
          <p:spPr>
            <a:xfrm>
              <a:off x="1953026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4" name="pt3144"/>
            <p:cNvSpPr/>
            <p:nvPr/>
          </p:nvSpPr>
          <p:spPr>
            <a:xfrm>
              <a:off x="2110161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5" name="pt3145"/>
            <p:cNvSpPr/>
            <p:nvPr/>
          </p:nvSpPr>
          <p:spPr>
            <a:xfrm>
              <a:off x="2291729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6" name="pt3146"/>
            <p:cNvSpPr/>
            <p:nvPr/>
          </p:nvSpPr>
          <p:spPr>
            <a:xfrm>
              <a:off x="2518795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7" name="pt3147"/>
            <p:cNvSpPr/>
            <p:nvPr/>
          </p:nvSpPr>
          <p:spPr>
            <a:xfrm>
              <a:off x="2688568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8" name="pt3148"/>
            <p:cNvSpPr/>
            <p:nvPr/>
          </p:nvSpPr>
          <p:spPr>
            <a:xfrm>
              <a:off x="3275822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9" name="pt3149"/>
            <p:cNvSpPr/>
            <p:nvPr/>
          </p:nvSpPr>
          <p:spPr>
            <a:xfrm>
              <a:off x="349446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0" name="pt3150"/>
            <p:cNvSpPr/>
            <p:nvPr/>
          </p:nvSpPr>
          <p:spPr>
            <a:xfrm>
              <a:off x="3655389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1" name="pt3151"/>
            <p:cNvSpPr/>
            <p:nvPr/>
          </p:nvSpPr>
          <p:spPr>
            <a:xfrm>
              <a:off x="391573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2" name="pt3152"/>
            <p:cNvSpPr/>
            <p:nvPr/>
          </p:nvSpPr>
          <p:spPr>
            <a:xfrm>
              <a:off x="449793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3" name="pt3153"/>
            <p:cNvSpPr/>
            <p:nvPr/>
          </p:nvSpPr>
          <p:spPr>
            <a:xfrm>
              <a:off x="5012309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4" name="pt3154"/>
            <p:cNvSpPr/>
            <p:nvPr/>
          </p:nvSpPr>
          <p:spPr>
            <a:xfrm>
              <a:off x="517070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5" name="pt3155"/>
            <p:cNvSpPr/>
            <p:nvPr/>
          </p:nvSpPr>
          <p:spPr>
            <a:xfrm>
              <a:off x="5669073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6" name="pt3156"/>
            <p:cNvSpPr/>
            <p:nvPr/>
          </p:nvSpPr>
          <p:spPr>
            <a:xfrm>
              <a:off x="617249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7" name="pt3157"/>
            <p:cNvSpPr/>
            <p:nvPr/>
          </p:nvSpPr>
          <p:spPr>
            <a:xfrm>
              <a:off x="6337212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8" name="pt3158"/>
            <p:cNvSpPr/>
            <p:nvPr/>
          </p:nvSpPr>
          <p:spPr>
            <a:xfrm>
              <a:off x="6905087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9" name="pt3159"/>
            <p:cNvSpPr/>
            <p:nvPr/>
          </p:nvSpPr>
          <p:spPr>
            <a:xfrm>
              <a:off x="1429384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0" name="pt3160"/>
            <p:cNvSpPr/>
            <p:nvPr/>
          </p:nvSpPr>
          <p:spPr>
            <a:xfrm>
              <a:off x="198125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1" name="pt3161"/>
            <p:cNvSpPr/>
            <p:nvPr/>
          </p:nvSpPr>
          <p:spPr>
            <a:xfrm>
              <a:off x="216492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2" name="pt3162"/>
            <p:cNvSpPr/>
            <p:nvPr/>
          </p:nvSpPr>
          <p:spPr>
            <a:xfrm>
              <a:off x="259293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3" name="pt3163"/>
            <p:cNvSpPr/>
            <p:nvPr/>
          </p:nvSpPr>
          <p:spPr>
            <a:xfrm>
              <a:off x="293880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4" name="pt3164"/>
            <p:cNvSpPr/>
            <p:nvPr/>
          </p:nvSpPr>
          <p:spPr>
            <a:xfrm>
              <a:off x="136619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5" name="pt3165"/>
            <p:cNvSpPr/>
            <p:nvPr/>
          </p:nvSpPr>
          <p:spPr>
            <a:xfrm>
              <a:off x="1484992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6" name="pt3166"/>
            <p:cNvSpPr/>
            <p:nvPr/>
          </p:nvSpPr>
          <p:spPr>
            <a:xfrm>
              <a:off x="197156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7" name="pt3167"/>
            <p:cNvSpPr/>
            <p:nvPr/>
          </p:nvSpPr>
          <p:spPr>
            <a:xfrm>
              <a:off x="212490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8" name="pt3168"/>
            <p:cNvSpPr/>
            <p:nvPr/>
          </p:nvSpPr>
          <p:spPr>
            <a:xfrm>
              <a:off x="237935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9" name="pt3169"/>
            <p:cNvSpPr/>
            <p:nvPr/>
          </p:nvSpPr>
          <p:spPr>
            <a:xfrm>
              <a:off x="2596731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0" name="pt3170"/>
            <p:cNvSpPr/>
            <p:nvPr/>
          </p:nvSpPr>
          <p:spPr>
            <a:xfrm>
              <a:off x="278040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1" name="pt3171"/>
            <p:cNvSpPr/>
            <p:nvPr/>
          </p:nvSpPr>
          <p:spPr>
            <a:xfrm>
              <a:off x="299019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2" name="pt3172"/>
            <p:cNvSpPr/>
            <p:nvPr/>
          </p:nvSpPr>
          <p:spPr>
            <a:xfrm>
              <a:off x="321937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3" name="pt3173"/>
            <p:cNvSpPr/>
            <p:nvPr/>
          </p:nvSpPr>
          <p:spPr>
            <a:xfrm>
              <a:off x="340683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4" name="pt3174"/>
            <p:cNvSpPr/>
            <p:nvPr/>
          </p:nvSpPr>
          <p:spPr>
            <a:xfrm>
              <a:off x="358882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5" name="pt3175"/>
            <p:cNvSpPr/>
            <p:nvPr/>
          </p:nvSpPr>
          <p:spPr>
            <a:xfrm>
              <a:off x="3801150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6" name="pt3176"/>
            <p:cNvSpPr/>
            <p:nvPr/>
          </p:nvSpPr>
          <p:spPr>
            <a:xfrm>
              <a:off x="4006309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7" name="pt3177"/>
            <p:cNvSpPr/>
            <p:nvPr/>
          </p:nvSpPr>
          <p:spPr>
            <a:xfrm>
              <a:off x="426244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8" name="pt3178"/>
            <p:cNvSpPr/>
            <p:nvPr/>
          </p:nvSpPr>
          <p:spPr>
            <a:xfrm>
              <a:off x="4453280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9" name="pt3179"/>
            <p:cNvSpPr/>
            <p:nvPr/>
          </p:nvSpPr>
          <p:spPr>
            <a:xfrm>
              <a:off x="464959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0" name="pt3180"/>
            <p:cNvSpPr/>
            <p:nvPr/>
          </p:nvSpPr>
          <p:spPr>
            <a:xfrm>
              <a:off x="485559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1" name="pt3181"/>
            <p:cNvSpPr/>
            <p:nvPr/>
          </p:nvSpPr>
          <p:spPr>
            <a:xfrm>
              <a:off x="5063283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2" name="pt3182"/>
            <p:cNvSpPr/>
            <p:nvPr/>
          </p:nvSpPr>
          <p:spPr>
            <a:xfrm>
              <a:off x="5287400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3" name="pt3183"/>
            <p:cNvSpPr/>
            <p:nvPr/>
          </p:nvSpPr>
          <p:spPr>
            <a:xfrm>
              <a:off x="5469390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4" name="pt3184"/>
            <p:cNvSpPr/>
            <p:nvPr/>
          </p:nvSpPr>
          <p:spPr>
            <a:xfrm>
              <a:off x="5690137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5" name="pt3185"/>
            <p:cNvSpPr/>
            <p:nvPr/>
          </p:nvSpPr>
          <p:spPr>
            <a:xfrm>
              <a:off x="6326259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6" name="pt3186"/>
            <p:cNvSpPr/>
            <p:nvPr/>
          </p:nvSpPr>
          <p:spPr>
            <a:xfrm>
              <a:off x="6506563" y="25733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7" name="pt3187"/>
            <p:cNvSpPr/>
            <p:nvPr/>
          </p:nvSpPr>
          <p:spPr>
            <a:xfrm>
              <a:off x="6662434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8" name="pt3188"/>
            <p:cNvSpPr/>
            <p:nvPr/>
          </p:nvSpPr>
          <p:spPr>
            <a:xfrm>
              <a:off x="6872649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9" name="pt3189"/>
            <p:cNvSpPr/>
            <p:nvPr/>
          </p:nvSpPr>
          <p:spPr>
            <a:xfrm>
              <a:off x="1332912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0" name="pt3190"/>
            <p:cNvSpPr/>
            <p:nvPr/>
          </p:nvSpPr>
          <p:spPr>
            <a:xfrm>
              <a:off x="2057502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1" name="pt3191"/>
            <p:cNvSpPr/>
            <p:nvPr/>
          </p:nvSpPr>
          <p:spPr>
            <a:xfrm>
              <a:off x="137166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2" name="pt3192"/>
            <p:cNvSpPr/>
            <p:nvPr/>
          </p:nvSpPr>
          <p:spPr>
            <a:xfrm>
              <a:off x="200020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3" name="pt3193"/>
            <p:cNvSpPr/>
            <p:nvPr/>
          </p:nvSpPr>
          <p:spPr>
            <a:xfrm>
              <a:off x="2610211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4" name="pt3194"/>
            <p:cNvSpPr/>
            <p:nvPr/>
          </p:nvSpPr>
          <p:spPr>
            <a:xfrm>
              <a:off x="3202942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5" name="pt3195"/>
            <p:cNvSpPr/>
            <p:nvPr/>
          </p:nvSpPr>
          <p:spPr>
            <a:xfrm>
              <a:off x="3805362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6" name="pt3196"/>
            <p:cNvSpPr/>
            <p:nvPr/>
          </p:nvSpPr>
          <p:spPr>
            <a:xfrm>
              <a:off x="4409046" y="29979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7" name="pt3197"/>
            <p:cNvSpPr/>
            <p:nvPr/>
          </p:nvSpPr>
          <p:spPr>
            <a:xfrm>
              <a:off x="5027053" y="253794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8" name="pt3198"/>
            <p:cNvSpPr/>
            <p:nvPr/>
          </p:nvSpPr>
          <p:spPr>
            <a:xfrm>
              <a:off x="6226417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9" name="pt3199"/>
            <p:cNvSpPr/>
            <p:nvPr/>
          </p:nvSpPr>
          <p:spPr>
            <a:xfrm>
              <a:off x="6345216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0" name="pt3200"/>
            <p:cNvSpPr/>
            <p:nvPr/>
          </p:nvSpPr>
          <p:spPr>
            <a:xfrm>
              <a:off x="6493925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1" name="pt3201"/>
            <p:cNvSpPr/>
            <p:nvPr/>
          </p:nvSpPr>
          <p:spPr>
            <a:xfrm>
              <a:off x="6811143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2" name="pt3202"/>
            <p:cNvSpPr/>
            <p:nvPr/>
          </p:nvSpPr>
          <p:spPr>
            <a:xfrm>
              <a:off x="133754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3" name="pt3203"/>
            <p:cNvSpPr/>
            <p:nvPr/>
          </p:nvSpPr>
          <p:spPr>
            <a:xfrm>
              <a:off x="1937439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4" name="pt3204"/>
            <p:cNvSpPr/>
            <p:nvPr/>
          </p:nvSpPr>
          <p:spPr>
            <a:xfrm>
              <a:off x="2564293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5" name="pt3205"/>
            <p:cNvSpPr/>
            <p:nvPr/>
          </p:nvSpPr>
          <p:spPr>
            <a:xfrm>
              <a:off x="1442022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6" name="pt3206"/>
            <p:cNvSpPr/>
            <p:nvPr/>
          </p:nvSpPr>
          <p:spPr>
            <a:xfrm>
              <a:off x="1647182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7" name="pt3207"/>
            <p:cNvSpPr/>
            <p:nvPr/>
          </p:nvSpPr>
          <p:spPr>
            <a:xfrm>
              <a:off x="1806844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8" name="pt3208"/>
            <p:cNvSpPr/>
            <p:nvPr/>
          </p:nvSpPr>
          <p:spPr>
            <a:xfrm>
              <a:off x="1986728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9" name="pt3209"/>
            <p:cNvSpPr/>
            <p:nvPr/>
          </p:nvSpPr>
          <p:spPr>
            <a:xfrm>
              <a:off x="259799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0" name="pt3210"/>
            <p:cNvSpPr/>
            <p:nvPr/>
          </p:nvSpPr>
          <p:spPr>
            <a:xfrm>
              <a:off x="3178930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1" name="pt3211"/>
            <p:cNvSpPr/>
            <p:nvPr/>
          </p:nvSpPr>
          <p:spPr>
            <a:xfrm>
              <a:off x="3364711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2" name="pt3212"/>
            <p:cNvSpPr/>
            <p:nvPr/>
          </p:nvSpPr>
          <p:spPr>
            <a:xfrm>
              <a:off x="3519739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3" name="pt3213"/>
            <p:cNvSpPr/>
            <p:nvPr/>
          </p:nvSpPr>
          <p:spPr>
            <a:xfrm>
              <a:off x="3863077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4" name="pt3214"/>
            <p:cNvSpPr/>
            <p:nvPr/>
          </p:nvSpPr>
          <p:spPr>
            <a:xfrm>
              <a:off x="4009258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5" name="pt3215"/>
            <p:cNvSpPr/>
            <p:nvPr/>
          </p:nvSpPr>
          <p:spPr>
            <a:xfrm>
              <a:off x="4460441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6" name="pt3216"/>
            <p:cNvSpPr/>
            <p:nvPr/>
          </p:nvSpPr>
          <p:spPr>
            <a:xfrm>
              <a:off x="145845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7" name="pt3217"/>
            <p:cNvSpPr/>
            <p:nvPr/>
          </p:nvSpPr>
          <p:spPr>
            <a:xfrm>
              <a:off x="1707424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8" name="pt3218"/>
            <p:cNvSpPr/>
            <p:nvPr/>
          </p:nvSpPr>
          <p:spPr>
            <a:xfrm>
              <a:off x="1914269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9" name="pt3219"/>
            <p:cNvSpPr/>
            <p:nvPr/>
          </p:nvSpPr>
          <p:spPr>
            <a:xfrm>
              <a:off x="2058765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0" name="pt3220"/>
            <p:cNvSpPr/>
            <p:nvPr/>
          </p:nvSpPr>
          <p:spPr>
            <a:xfrm>
              <a:off x="2718479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1" name="pt3221"/>
            <p:cNvSpPr/>
            <p:nvPr/>
          </p:nvSpPr>
          <p:spPr>
            <a:xfrm>
              <a:off x="3312894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2" name="pt3222"/>
            <p:cNvSpPr/>
            <p:nvPr/>
          </p:nvSpPr>
          <p:spPr>
            <a:xfrm>
              <a:off x="1225909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3" name="pt3223"/>
            <p:cNvSpPr/>
            <p:nvPr/>
          </p:nvSpPr>
          <p:spPr>
            <a:xfrm>
              <a:off x="1386414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4" name="pt3224"/>
            <p:cNvSpPr/>
            <p:nvPr/>
          </p:nvSpPr>
          <p:spPr>
            <a:xfrm>
              <a:off x="192227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5" name="pt3225"/>
            <p:cNvSpPr/>
            <p:nvPr/>
          </p:nvSpPr>
          <p:spPr>
            <a:xfrm>
              <a:off x="2605156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6" name="pt3226"/>
            <p:cNvSpPr/>
            <p:nvPr/>
          </p:nvSpPr>
          <p:spPr>
            <a:xfrm>
              <a:off x="3189461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7" name="pt3227"/>
            <p:cNvSpPr/>
            <p:nvPr/>
          </p:nvSpPr>
          <p:spPr>
            <a:xfrm>
              <a:off x="3825162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8" name="pt3228"/>
            <p:cNvSpPr/>
            <p:nvPr/>
          </p:nvSpPr>
          <p:spPr>
            <a:xfrm>
              <a:off x="3975556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9" name="pt3229"/>
            <p:cNvSpPr/>
            <p:nvPr/>
          </p:nvSpPr>
          <p:spPr>
            <a:xfrm>
              <a:off x="4157968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0" name="pt3230"/>
            <p:cNvSpPr/>
            <p:nvPr/>
          </p:nvSpPr>
          <p:spPr>
            <a:xfrm>
              <a:off x="4347540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1" name="pt3231"/>
            <p:cNvSpPr/>
            <p:nvPr/>
          </p:nvSpPr>
          <p:spPr>
            <a:xfrm>
              <a:off x="4689193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2" name="pt3232"/>
            <p:cNvSpPr/>
            <p:nvPr/>
          </p:nvSpPr>
          <p:spPr>
            <a:xfrm>
              <a:off x="5047274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3" name="pt3233"/>
            <p:cNvSpPr/>
            <p:nvPr/>
          </p:nvSpPr>
          <p:spPr>
            <a:xfrm>
              <a:off x="5643797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4" name="pt3234"/>
            <p:cNvSpPr/>
            <p:nvPr/>
          </p:nvSpPr>
          <p:spPr>
            <a:xfrm>
              <a:off x="6274021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5" name="pt3235"/>
            <p:cNvSpPr/>
            <p:nvPr/>
          </p:nvSpPr>
          <p:spPr>
            <a:xfrm>
              <a:off x="6873913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6" name="pt3236"/>
            <p:cNvSpPr/>
            <p:nvPr/>
          </p:nvSpPr>
          <p:spPr>
            <a:xfrm>
              <a:off x="7053797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7" name="pt3237"/>
            <p:cNvSpPr/>
            <p:nvPr/>
          </p:nvSpPr>
          <p:spPr>
            <a:xfrm>
              <a:off x="7234101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8" name="pt3238"/>
            <p:cNvSpPr/>
            <p:nvPr/>
          </p:nvSpPr>
          <p:spPr>
            <a:xfrm>
              <a:off x="150352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9" name="pt3239"/>
            <p:cNvSpPr/>
            <p:nvPr/>
          </p:nvSpPr>
          <p:spPr>
            <a:xfrm>
              <a:off x="2130382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0" name="pt3240"/>
            <p:cNvSpPr/>
            <p:nvPr/>
          </p:nvSpPr>
          <p:spPr>
            <a:xfrm>
              <a:off x="2767346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1" name="pt3241"/>
            <p:cNvSpPr/>
            <p:nvPr/>
          </p:nvSpPr>
          <p:spPr>
            <a:xfrm>
              <a:off x="3308682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2" name="pt3242"/>
            <p:cNvSpPr/>
            <p:nvPr/>
          </p:nvSpPr>
          <p:spPr>
            <a:xfrm>
              <a:off x="3935536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3" name="pt3243"/>
            <p:cNvSpPr/>
            <p:nvPr/>
          </p:nvSpPr>
          <p:spPr>
            <a:xfrm>
              <a:off x="4505518" y="29448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4" name="pt3244"/>
            <p:cNvSpPr/>
            <p:nvPr/>
          </p:nvSpPr>
          <p:spPr>
            <a:xfrm>
              <a:off x="5244430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5" name="pt3245"/>
            <p:cNvSpPr/>
            <p:nvPr/>
          </p:nvSpPr>
          <p:spPr>
            <a:xfrm>
              <a:off x="5736898" y="22902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6" name="pt3246"/>
            <p:cNvSpPr/>
            <p:nvPr/>
          </p:nvSpPr>
          <p:spPr>
            <a:xfrm>
              <a:off x="6624098" y="26264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7" name="pt3247"/>
            <p:cNvSpPr/>
            <p:nvPr/>
          </p:nvSpPr>
          <p:spPr>
            <a:xfrm>
              <a:off x="1541864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8" name="pt3248"/>
            <p:cNvSpPr/>
            <p:nvPr/>
          </p:nvSpPr>
          <p:spPr>
            <a:xfrm>
              <a:off x="211816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9" name="pt3249"/>
            <p:cNvSpPr/>
            <p:nvPr/>
          </p:nvSpPr>
          <p:spPr>
            <a:xfrm>
              <a:off x="268814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0" name="pt3250"/>
            <p:cNvSpPr/>
            <p:nvPr/>
          </p:nvSpPr>
          <p:spPr>
            <a:xfrm>
              <a:off x="3284248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1" name="pt3251"/>
            <p:cNvSpPr/>
            <p:nvPr/>
          </p:nvSpPr>
          <p:spPr>
            <a:xfrm>
              <a:off x="1489626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2" name="pt3252"/>
            <p:cNvSpPr/>
            <p:nvPr/>
          </p:nvSpPr>
          <p:spPr>
            <a:xfrm>
              <a:off x="2090782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3" name="pt3253"/>
            <p:cNvSpPr/>
            <p:nvPr/>
          </p:nvSpPr>
          <p:spPr>
            <a:xfrm>
              <a:off x="2855392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4" name="pt3254"/>
            <p:cNvSpPr/>
            <p:nvPr/>
          </p:nvSpPr>
          <p:spPr>
            <a:xfrm>
              <a:off x="3290988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5" name="pt3255"/>
            <p:cNvSpPr/>
            <p:nvPr/>
          </p:nvSpPr>
          <p:spPr>
            <a:xfrm>
              <a:off x="4483190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6" name="pt3256"/>
            <p:cNvSpPr/>
            <p:nvPr/>
          </p:nvSpPr>
          <p:spPr>
            <a:xfrm>
              <a:off x="1771036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7" name="pt3257"/>
            <p:cNvSpPr/>
            <p:nvPr/>
          </p:nvSpPr>
          <p:spPr>
            <a:xfrm>
              <a:off x="245855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8" name="pt3258"/>
            <p:cNvSpPr/>
            <p:nvPr/>
          </p:nvSpPr>
          <p:spPr>
            <a:xfrm>
              <a:off x="312500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9" name="pt3259"/>
            <p:cNvSpPr/>
            <p:nvPr/>
          </p:nvSpPr>
          <p:spPr>
            <a:xfrm>
              <a:off x="369498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0" name="pt3260"/>
            <p:cNvSpPr/>
            <p:nvPr/>
          </p:nvSpPr>
          <p:spPr>
            <a:xfrm>
              <a:off x="377503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1" name="pt3261"/>
            <p:cNvSpPr/>
            <p:nvPr/>
          </p:nvSpPr>
          <p:spPr>
            <a:xfrm>
              <a:off x="433827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2" name="pt3262"/>
            <p:cNvSpPr/>
            <p:nvPr/>
          </p:nvSpPr>
          <p:spPr>
            <a:xfrm>
              <a:off x="136324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3" name="pt3263"/>
            <p:cNvSpPr/>
            <p:nvPr/>
          </p:nvSpPr>
          <p:spPr>
            <a:xfrm>
              <a:off x="1977460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4" name="pt3264"/>
            <p:cNvSpPr/>
            <p:nvPr/>
          </p:nvSpPr>
          <p:spPr>
            <a:xfrm>
              <a:off x="2124905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5" name="pt3265"/>
            <p:cNvSpPr/>
            <p:nvPr/>
          </p:nvSpPr>
          <p:spPr>
            <a:xfrm>
              <a:off x="2620743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6" name="pt3266"/>
            <p:cNvSpPr/>
            <p:nvPr/>
          </p:nvSpPr>
          <p:spPr>
            <a:xfrm>
              <a:off x="3229904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7" name="pt3267"/>
            <p:cNvSpPr/>
            <p:nvPr/>
          </p:nvSpPr>
          <p:spPr>
            <a:xfrm>
              <a:off x="3745963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8" name="pt3268"/>
            <p:cNvSpPr/>
            <p:nvPr/>
          </p:nvSpPr>
          <p:spPr>
            <a:xfrm>
              <a:off x="3906889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9" name="pt3269"/>
            <p:cNvSpPr/>
            <p:nvPr/>
          </p:nvSpPr>
          <p:spPr>
            <a:xfrm>
              <a:off x="136450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0" name="pt3270"/>
            <p:cNvSpPr/>
            <p:nvPr/>
          </p:nvSpPr>
          <p:spPr>
            <a:xfrm>
              <a:off x="1523328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1" name="pt3271"/>
            <p:cNvSpPr/>
            <p:nvPr/>
          </p:nvSpPr>
          <p:spPr>
            <a:xfrm>
              <a:off x="1746602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2" name="pt3272"/>
            <p:cNvSpPr/>
            <p:nvPr/>
          </p:nvSpPr>
          <p:spPr>
            <a:xfrm>
              <a:off x="1945443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3" name="pt3273"/>
            <p:cNvSpPr/>
            <p:nvPr/>
          </p:nvSpPr>
          <p:spPr>
            <a:xfrm>
              <a:off x="2120271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4" name="pt3274"/>
            <p:cNvSpPr/>
            <p:nvPr/>
          </p:nvSpPr>
          <p:spPr>
            <a:xfrm>
              <a:off x="2365452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5" name="pt3275"/>
            <p:cNvSpPr/>
            <p:nvPr/>
          </p:nvSpPr>
          <p:spPr>
            <a:xfrm>
              <a:off x="2711317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6" name="pt3276"/>
            <p:cNvSpPr/>
            <p:nvPr/>
          </p:nvSpPr>
          <p:spPr>
            <a:xfrm>
              <a:off x="2900890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7" name="pt3277"/>
            <p:cNvSpPr/>
            <p:nvPr/>
          </p:nvSpPr>
          <p:spPr>
            <a:xfrm>
              <a:off x="3310367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8" name="pt3278"/>
            <p:cNvSpPr/>
            <p:nvPr/>
          </p:nvSpPr>
          <p:spPr>
            <a:xfrm>
              <a:off x="3542909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9" name="pt3279"/>
            <p:cNvSpPr/>
            <p:nvPr/>
          </p:nvSpPr>
          <p:spPr>
            <a:xfrm>
              <a:off x="3856758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0" name="pt3280"/>
            <p:cNvSpPr/>
            <p:nvPr/>
          </p:nvSpPr>
          <p:spPr>
            <a:xfrm>
              <a:off x="4403570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1" name="pt3281"/>
            <p:cNvSpPr/>
            <p:nvPr/>
          </p:nvSpPr>
          <p:spPr>
            <a:xfrm>
              <a:off x="4606623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2" name="pt3282"/>
            <p:cNvSpPr/>
            <p:nvPr/>
          </p:nvSpPr>
          <p:spPr>
            <a:xfrm>
              <a:off x="5138691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3" name="pt3283"/>
            <p:cNvSpPr/>
            <p:nvPr/>
          </p:nvSpPr>
          <p:spPr>
            <a:xfrm>
              <a:off x="5742796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4" name="pt3284"/>
            <p:cNvSpPr/>
            <p:nvPr/>
          </p:nvSpPr>
          <p:spPr>
            <a:xfrm>
              <a:off x="6334684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5" name="pt3285"/>
            <p:cNvSpPr/>
            <p:nvPr/>
          </p:nvSpPr>
          <p:spPr>
            <a:xfrm>
              <a:off x="6927415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6" name="pt3286"/>
            <p:cNvSpPr/>
            <p:nvPr/>
          </p:nvSpPr>
          <p:spPr>
            <a:xfrm>
              <a:off x="1231386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7" name="pt3287"/>
            <p:cNvSpPr/>
            <p:nvPr/>
          </p:nvSpPr>
          <p:spPr>
            <a:xfrm>
              <a:off x="141463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8" name="pt3288"/>
            <p:cNvSpPr/>
            <p:nvPr/>
          </p:nvSpPr>
          <p:spPr>
            <a:xfrm>
              <a:off x="205202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9" name="pt3289"/>
            <p:cNvSpPr/>
            <p:nvPr/>
          </p:nvSpPr>
          <p:spPr>
            <a:xfrm>
              <a:off x="2971242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0" name="pt3290"/>
            <p:cNvSpPr/>
            <p:nvPr/>
          </p:nvSpPr>
          <p:spPr>
            <a:xfrm>
              <a:off x="3209683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1" name="pt3291"/>
            <p:cNvSpPr/>
            <p:nvPr/>
          </p:nvSpPr>
          <p:spPr>
            <a:xfrm>
              <a:off x="3784720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2" name="pt3292"/>
            <p:cNvSpPr/>
            <p:nvPr/>
          </p:nvSpPr>
          <p:spPr>
            <a:xfrm>
              <a:off x="4499199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3" name="pt3293"/>
            <p:cNvSpPr/>
            <p:nvPr/>
          </p:nvSpPr>
          <p:spPr>
            <a:xfrm>
              <a:off x="5099512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4" name="pt3294"/>
            <p:cNvSpPr/>
            <p:nvPr/>
          </p:nvSpPr>
          <p:spPr>
            <a:xfrm>
              <a:off x="5734370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5" name="pt3295"/>
            <p:cNvSpPr/>
            <p:nvPr/>
          </p:nvSpPr>
          <p:spPr>
            <a:xfrm>
              <a:off x="6314463" y="25556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6" name="pt3296"/>
            <p:cNvSpPr/>
            <p:nvPr/>
          </p:nvSpPr>
          <p:spPr>
            <a:xfrm>
              <a:off x="6941738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7" name="pt3297"/>
            <p:cNvSpPr/>
            <p:nvPr/>
          </p:nvSpPr>
          <p:spPr>
            <a:xfrm>
              <a:off x="1487519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8" name="pt3298"/>
            <p:cNvSpPr/>
            <p:nvPr/>
          </p:nvSpPr>
          <p:spPr>
            <a:xfrm>
              <a:off x="2091203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9" name="pt3299"/>
            <p:cNvSpPr/>
            <p:nvPr/>
          </p:nvSpPr>
          <p:spPr>
            <a:xfrm>
              <a:off x="2705840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0" name="pt3300"/>
            <p:cNvSpPr/>
            <p:nvPr/>
          </p:nvSpPr>
          <p:spPr>
            <a:xfrm>
              <a:off x="3245069" y="26087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1" name="pt3301"/>
            <p:cNvSpPr/>
            <p:nvPr/>
          </p:nvSpPr>
          <p:spPr>
            <a:xfrm>
              <a:off x="1463928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2" name="pt3302"/>
            <p:cNvSpPr/>
            <p:nvPr/>
          </p:nvSpPr>
          <p:spPr>
            <a:xfrm>
              <a:off x="2097522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3" name="pt3303"/>
            <p:cNvSpPr/>
            <p:nvPr/>
          </p:nvSpPr>
          <p:spPr>
            <a:xfrm>
              <a:off x="267550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4" name="pt3304"/>
            <p:cNvSpPr/>
            <p:nvPr/>
          </p:nvSpPr>
          <p:spPr>
            <a:xfrm>
              <a:off x="3354600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5" name="pt3305"/>
            <p:cNvSpPr/>
            <p:nvPr/>
          </p:nvSpPr>
          <p:spPr>
            <a:xfrm>
              <a:off x="3593462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6" name="pt3306"/>
            <p:cNvSpPr/>
            <p:nvPr/>
          </p:nvSpPr>
          <p:spPr>
            <a:xfrm>
              <a:off x="3807469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7" name="pt3307"/>
            <p:cNvSpPr/>
            <p:nvPr/>
          </p:nvSpPr>
          <p:spPr>
            <a:xfrm>
              <a:off x="3978927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8" name="pt3308"/>
            <p:cNvSpPr/>
            <p:nvPr/>
          </p:nvSpPr>
          <p:spPr>
            <a:xfrm>
              <a:off x="4132270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9" name="pt3309"/>
            <p:cNvSpPr/>
            <p:nvPr/>
          </p:nvSpPr>
          <p:spPr>
            <a:xfrm>
              <a:off x="4459178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0" name="pt3310"/>
            <p:cNvSpPr/>
            <p:nvPr/>
          </p:nvSpPr>
          <p:spPr>
            <a:xfrm>
              <a:off x="4718260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1" name="pt3311"/>
            <p:cNvSpPr/>
            <p:nvPr/>
          </p:nvSpPr>
          <p:spPr>
            <a:xfrm>
              <a:off x="5118891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2" name="pt3312"/>
            <p:cNvSpPr/>
            <p:nvPr/>
          </p:nvSpPr>
          <p:spPr>
            <a:xfrm>
              <a:off x="5350591" y="214871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3" name="pt3313"/>
            <p:cNvSpPr/>
            <p:nvPr/>
          </p:nvSpPr>
          <p:spPr>
            <a:xfrm>
              <a:off x="6374705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4" name="pt3314"/>
            <p:cNvSpPr/>
            <p:nvPr/>
          </p:nvSpPr>
          <p:spPr>
            <a:xfrm>
              <a:off x="691435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5" name="pt3315"/>
            <p:cNvSpPr/>
            <p:nvPr/>
          </p:nvSpPr>
          <p:spPr>
            <a:xfrm>
              <a:off x="127561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6" name="pt3316"/>
            <p:cNvSpPr/>
            <p:nvPr/>
          </p:nvSpPr>
          <p:spPr>
            <a:xfrm>
              <a:off x="1428541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7" name="pt3317"/>
            <p:cNvSpPr/>
            <p:nvPr/>
          </p:nvSpPr>
          <p:spPr>
            <a:xfrm>
              <a:off x="1601263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8" name="pt3318"/>
            <p:cNvSpPr/>
            <p:nvPr/>
          </p:nvSpPr>
          <p:spPr>
            <a:xfrm>
              <a:off x="180600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9" name="pt3319"/>
            <p:cNvSpPr/>
            <p:nvPr/>
          </p:nvSpPr>
          <p:spPr>
            <a:xfrm>
              <a:off x="199599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0" name="pt3320"/>
            <p:cNvSpPr/>
            <p:nvPr/>
          </p:nvSpPr>
          <p:spPr>
            <a:xfrm>
              <a:off x="2147654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1" name="pt3321"/>
            <p:cNvSpPr/>
            <p:nvPr/>
          </p:nvSpPr>
          <p:spPr>
            <a:xfrm>
              <a:off x="2306474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2" name="pt3322"/>
            <p:cNvSpPr/>
            <p:nvPr/>
          </p:nvSpPr>
          <p:spPr>
            <a:xfrm>
              <a:off x="2631696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3" name="pt3323"/>
            <p:cNvSpPr/>
            <p:nvPr/>
          </p:nvSpPr>
          <p:spPr>
            <a:xfrm>
              <a:off x="3183985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4" name="pt3324"/>
            <p:cNvSpPr/>
            <p:nvPr/>
          </p:nvSpPr>
          <p:spPr>
            <a:xfrm>
              <a:off x="3745120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5" name="pt3325"/>
            <p:cNvSpPr/>
            <p:nvPr/>
          </p:nvSpPr>
          <p:spPr>
            <a:xfrm>
              <a:off x="3941855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6" name="pt3326"/>
            <p:cNvSpPr/>
            <p:nvPr/>
          </p:nvSpPr>
          <p:spPr>
            <a:xfrm>
              <a:off x="4136483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7" name="pt3327"/>
            <p:cNvSpPr/>
            <p:nvPr/>
          </p:nvSpPr>
          <p:spPr>
            <a:xfrm>
              <a:off x="4299936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8" name="pt3328"/>
            <p:cNvSpPr/>
            <p:nvPr/>
          </p:nvSpPr>
          <p:spPr>
            <a:xfrm>
              <a:off x="4499620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9" name="pt3329"/>
            <p:cNvSpPr/>
            <p:nvPr/>
          </p:nvSpPr>
          <p:spPr>
            <a:xfrm>
              <a:off x="5070866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0" name="pt3330"/>
            <p:cNvSpPr/>
            <p:nvPr/>
          </p:nvSpPr>
          <p:spPr>
            <a:xfrm>
              <a:off x="5816518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1" name="pt3331"/>
            <p:cNvSpPr/>
            <p:nvPr/>
          </p:nvSpPr>
          <p:spPr>
            <a:xfrm>
              <a:off x="1311427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2" name="pt3332"/>
            <p:cNvSpPr/>
            <p:nvPr/>
          </p:nvSpPr>
          <p:spPr>
            <a:xfrm>
              <a:off x="1520379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3" name="pt3333"/>
            <p:cNvSpPr/>
            <p:nvPr/>
          </p:nvSpPr>
          <p:spPr>
            <a:xfrm>
              <a:off x="2062557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4" name="pt3334"/>
            <p:cNvSpPr/>
            <p:nvPr/>
          </p:nvSpPr>
          <p:spPr>
            <a:xfrm>
              <a:off x="2628747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5" name="pt3335"/>
            <p:cNvSpPr/>
            <p:nvPr/>
          </p:nvSpPr>
          <p:spPr>
            <a:xfrm>
              <a:off x="3295201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6" name="pt3336"/>
            <p:cNvSpPr/>
            <p:nvPr/>
          </p:nvSpPr>
          <p:spPr>
            <a:xfrm>
              <a:off x="3883298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7" name="pt3337"/>
            <p:cNvSpPr/>
            <p:nvPr/>
          </p:nvSpPr>
          <p:spPr>
            <a:xfrm>
              <a:off x="4121738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8" name="pt3338"/>
            <p:cNvSpPr/>
            <p:nvPr/>
          </p:nvSpPr>
          <p:spPr>
            <a:xfrm>
              <a:off x="4506360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9" name="pt3339"/>
            <p:cNvSpPr/>
            <p:nvPr/>
          </p:nvSpPr>
          <p:spPr>
            <a:xfrm>
              <a:off x="1448762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0" name="pt3340"/>
            <p:cNvSpPr/>
            <p:nvPr/>
          </p:nvSpPr>
          <p:spPr>
            <a:xfrm>
              <a:off x="2170403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1" name="pt3341"/>
            <p:cNvSpPr/>
            <p:nvPr/>
          </p:nvSpPr>
          <p:spPr>
            <a:xfrm>
              <a:off x="2665819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2" name="pt3342"/>
            <p:cNvSpPr/>
            <p:nvPr/>
          </p:nvSpPr>
          <p:spPr>
            <a:xfrm>
              <a:off x="1673301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3" name="pt3343"/>
            <p:cNvSpPr/>
            <p:nvPr/>
          </p:nvSpPr>
          <p:spPr>
            <a:xfrm>
              <a:off x="1894469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4" name="pt3344"/>
            <p:cNvSpPr/>
            <p:nvPr/>
          </p:nvSpPr>
          <p:spPr>
            <a:xfrm>
              <a:off x="2102999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5" name="pt3345"/>
            <p:cNvSpPr/>
            <p:nvPr/>
          </p:nvSpPr>
          <p:spPr>
            <a:xfrm>
              <a:off x="267972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6" name="pt3346"/>
            <p:cNvSpPr/>
            <p:nvPr/>
          </p:nvSpPr>
          <p:spPr>
            <a:xfrm>
              <a:off x="3262763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7" name="pt3347"/>
            <p:cNvSpPr/>
            <p:nvPr/>
          </p:nvSpPr>
          <p:spPr>
            <a:xfrm>
              <a:off x="360694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8" name="pt3348"/>
            <p:cNvSpPr/>
            <p:nvPr/>
          </p:nvSpPr>
          <p:spPr>
            <a:xfrm>
              <a:off x="381757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9" name="pt3349"/>
            <p:cNvSpPr/>
            <p:nvPr/>
          </p:nvSpPr>
          <p:spPr>
            <a:xfrm>
              <a:off x="4068236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0" name="pt3350"/>
            <p:cNvSpPr/>
            <p:nvPr/>
          </p:nvSpPr>
          <p:spPr>
            <a:xfrm>
              <a:off x="451225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1" name="pt3351"/>
            <p:cNvSpPr/>
            <p:nvPr/>
          </p:nvSpPr>
          <p:spPr>
            <a:xfrm>
              <a:off x="515975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2" name="pt3352"/>
            <p:cNvSpPr/>
            <p:nvPr/>
          </p:nvSpPr>
          <p:spPr>
            <a:xfrm>
              <a:off x="5680026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3" name="pt3353"/>
            <p:cNvSpPr/>
            <p:nvPr/>
          </p:nvSpPr>
          <p:spPr>
            <a:xfrm>
              <a:off x="6347743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4" name="pt3354"/>
            <p:cNvSpPr/>
            <p:nvPr/>
          </p:nvSpPr>
          <p:spPr>
            <a:xfrm>
              <a:off x="6932049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5" name="pt3355"/>
            <p:cNvSpPr/>
            <p:nvPr/>
          </p:nvSpPr>
          <p:spPr>
            <a:xfrm>
              <a:off x="1322381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6" name="pt3356"/>
            <p:cNvSpPr/>
            <p:nvPr/>
          </p:nvSpPr>
          <p:spPr>
            <a:xfrm>
              <a:off x="1476566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7" name="pt3357"/>
            <p:cNvSpPr/>
            <p:nvPr/>
          </p:nvSpPr>
          <p:spPr>
            <a:xfrm>
              <a:off x="2100471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8" name="pt3358"/>
            <p:cNvSpPr/>
            <p:nvPr/>
          </p:nvSpPr>
          <p:spPr>
            <a:xfrm>
              <a:off x="2596309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9" name="pt3359"/>
            <p:cNvSpPr/>
            <p:nvPr/>
          </p:nvSpPr>
          <p:spPr>
            <a:xfrm>
              <a:off x="2630433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0" name="pt3360"/>
            <p:cNvSpPr/>
            <p:nvPr/>
          </p:nvSpPr>
          <p:spPr>
            <a:xfrm>
              <a:off x="3263184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1" name="pt3361"/>
            <p:cNvSpPr/>
            <p:nvPr/>
          </p:nvSpPr>
          <p:spPr>
            <a:xfrm>
              <a:off x="3939748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2" name="pt3362"/>
            <p:cNvSpPr/>
            <p:nvPr/>
          </p:nvSpPr>
          <p:spPr>
            <a:xfrm>
              <a:off x="4522369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3" name="pt3363"/>
            <p:cNvSpPr/>
            <p:nvPr/>
          </p:nvSpPr>
          <p:spPr>
            <a:xfrm>
              <a:off x="4879187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4" name="pt3364"/>
            <p:cNvSpPr/>
            <p:nvPr/>
          </p:nvSpPr>
          <p:spPr>
            <a:xfrm>
              <a:off x="5035900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5" name="pt3365"/>
            <p:cNvSpPr/>
            <p:nvPr/>
          </p:nvSpPr>
          <p:spPr>
            <a:xfrm>
              <a:off x="5752906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6" name="pt3366"/>
            <p:cNvSpPr/>
            <p:nvPr/>
          </p:nvSpPr>
          <p:spPr>
            <a:xfrm>
              <a:off x="129331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7" name="pt3367"/>
            <p:cNvSpPr/>
            <p:nvPr/>
          </p:nvSpPr>
          <p:spPr>
            <a:xfrm>
              <a:off x="141211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8" name="pt3368"/>
            <p:cNvSpPr/>
            <p:nvPr/>
          </p:nvSpPr>
          <p:spPr>
            <a:xfrm>
              <a:off x="159747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9" name="pt3369"/>
            <p:cNvSpPr/>
            <p:nvPr/>
          </p:nvSpPr>
          <p:spPr>
            <a:xfrm>
              <a:off x="177819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0" name="pt3370"/>
            <p:cNvSpPr/>
            <p:nvPr/>
          </p:nvSpPr>
          <p:spPr>
            <a:xfrm>
              <a:off x="197366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1" name="pt3371"/>
            <p:cNvSpPr/>
            <p:nvPr/>
          </p:nvSpPr>
          <p:spPr>
            <a:xfrm>
              <a:off x="260936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2" name="pt3372"/>
            <p:cNvSpPr/>
            <p:nvPr/>
          </p:nvSpPr>
          <p:spPr>
            <a:xfrm>
              <a:off x="3358813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3" name="pt3373"/>
            <p:cNvSpPr/>
            <p:nvPr/>
          </p:nvSpPr>
          <p:spPr>
            <a:xfrm>
              <a:off x="349151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4" name="pt3374"/>
            <p:cNvSpPr/>
            <p:nvPr/>
          </p:nvSpPr>
          <p:spPr>
            <a:xfrm>
              <a:off x="140874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5" name="pt3375"/>
            <p:cNvSpPr/>
            <p:nvPr/>
          </p:nvSpPr>
          <p:spPr>
            <a:xfrm>
              <a:off x="202759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6" name="pt3376"/>
            <p:cNvSpPr/>
            <p:nvPr/>
          </p:nvSpPr>
          <p:spPr>
            <a:xfrm>
              <a:off x="2604735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7" name="pt3377"/>
            <p:cNvSpPr/>
            <p:nvPr/>
          </p:nvSpPr>
          <p:spPr>
            <a:xfrm>
              <a:off x="3210104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8" name="pt3378"/>
            <p:cNvSpPr/>
            <p:nvPr/>
          </p:nvSpPr>
          <p:spPr>
            <a:xfrm>
              <a:off x="3809154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9" name="pt3379"/>
            <p:cNvSpPr/>
            <p:nvPr/>
          </p:nvSpPr>
          <p:spPr>
            <a:xfrm>
              <a:off x="141506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0" name="pt3380"/>
            <p:cNvSpPr/>
            <p:nvPr/>
          </p:nvSpPr>
          <p:spPr>
            <a:xfrm>
              <a:off x="191384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1" name="pt3381"/>
            <p:cNvSpPr/>
            <p:nvPr/>
          </p:nvSpPr>
          <p:spPr>
            <a:xfrm>
              <a:off x="2057923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2" name="pt3382"/>
            <p:cNvSpPr/>
            <p:nvPr/>
          </p:nvSpPr>
          <p:spPr>
            <a:xfrm>
              <a:off x="2417690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3" name="pt3383"/>
            <p:cNvSpPr/>
            <p:nvPr/>
          </p:nvSpPr>
          <p:spPr>
            <a:xfrm>
              <a:off x="2571876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4" name="pt3384"/>
            <p:cNvSpPr/>
            <p:nvPr/>
          </p:nvSpPr>
          <p:spPr>
            <a:xfrm>
              <a:off x="1512375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5" name="pt3385"/>
            <p:cNvSpPr/>
            <p:nvPr/>
          </p:nvSpPr>
          <p:spPr>
            <a:xfrm>
              <a:off x="2096680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6" name="pt3386"/>
            <p:cNvSpPr/>
            <p:nvPr/>
          </p:nvSpPr>
          <p:spPr>
            <a:xfrm>
              <a:off x="2755551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7" name="pt3387"/>
            <p:cNvSpPr/>
            <p:nvPr/>
          </p:nvSpPr>
          <p:spPr>
            <a:xfrm>
              <a:off x="3373979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8" name="pt3388"/>
            <p:cNvSpPr/>
            <p:nvPr/>
          </p:nvSpPr>
          <p:spPr>
            <a:xfrm>
              <a:off x="149004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9" name="pt3389"/>
            <p:cNvSpPr/>
            <p:nvPr/>
          </p:nvSpPr>
          <p:spPr>
            <a:xfrm>
              <a:off x="2057080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0" name="pt3390"/>
            <p:cNvSpPr/>
            <p:nvPr/>
          </p:nvSpPr>
          <p:spPr>
            <a:xfrm>
              <a:off x="2678879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1" name="pt3391"/>
            <p:cNvSpPr/>
            <p:nvPr/>
          </p:nvSpPr>
          <p:spPr>
            <a:xfrm>
              <a:off x="3015055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2" name="pt3392"/>
            <p:cNvSpPr/>
            <p:nvPr/>
          </p:nvSpPr>
          <p:spPr>
            <a:xfrm>
              <a:off x="3324690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3" name="pt3393"/>
            <p:cNvSpPr/>
            <p:nvPr/>
          </p:nvSpPr>
          <p:spPr>
            <a:xfrm>
              <a:off x="3815052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4" name="pt3394"/>
            <p:cNvSpPr/>
            <p:nvPr/>
          </p:nvSpPr>
          <p:spPr>
            <a:xfrm>
              <a:off x="4429569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5" name="pt3395"/>
            <p:cNvSpPr/>
            <p:nvPr/>
          </p:nvSpPr>
          <p:spPr>
            <a:xfrm>
              <a:off x="5623154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6" name="pt3396"/>
            <p:cNvSpPr/>
            <p:nvPr/>
          </p:nvSpPr>
          <p:spPr>
            <a:xfrm>
              <a:off x="627444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7" name="pt3397"/>
            <p:cNvSpPr/>
            <p:nvPr/>
          </p:nvSpPr>
          <p:spPr>
            <a:xfrm>
              <a:off x="7023886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8" name="pt3398"/>
            <p:cNvSpPr/>
            <p:nvPr/>
          </p:nvSpPr>
          <p:spPr>
            <a:xfrm>
              <a:off x="142222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9" name="pt3399"/>
            <p:cNvSpPr/>
            <p:nvPr/>
          </p:nvSpPr>
          <p:spPr>
            <a:xfrm>
              <a:off x="2049919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0" name="pt3400"/>
            <p:cNvSpPr/>
            <p:nvPr/>
          </p:nvSpPr>
          <p:spPr>
            <a:xfrm>
              <a:off x="2623692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1" name="pt3401"/>
            <p:cNvSpPr/>
            <p:nvPr/>
          </p:nvSpPr>
          <p:spPr>
            <a:xfrm>
              <a:off x="3209261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2" name="pt3402"/>
            <p:cNvSpPr/>
            <p:nvPr/>
          </p:nvSpPr>
          <p:spPr>
            <a:xfrm>
              <a:off x="3866026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3" name="pt3403"/>
            <p:cNvSpPr/>
            <p:nvPr/>
          </p:nvSpPr>
          <p:spPr>
            <a:xfrm>
              <a:off x="4468446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4" name="pt3404"/>
            <p:cNvSpPr/>
            <p:nvPr/>
          </p:nvSpPr>
          <p:spPr>
            <a:xfrm>
              <a:off x="5075500" y="22725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5" name="pt3405"/>
            <p:cNvSpPr/>
            <p:nvPr/>
          </p:nvSpPr>
          <p:spPr>
            <a:xfrm>
              <a:off x="5636214" y="21133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6" name="pt3406"/>
            <p:cNvSpPr/>
            <p:nvPr/>
          </p:nvSpPr>
          <p:spPr>
            <a:xfrm>
              <a:off x="6209566" y="24671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7" name="pt3407"/>
            <p:cNvSpPr/>
            <p:nvPr/>
          </p:nvSpPr>
          <p:spPr>
            <a:xfrm>
              <a:off x="6897926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8" name="pt3408"/>
            <p:cNvSpPr/>
            <p:nvPr/>
          </p:nvSpPr>
          <p:spPr>
            <a:xfrm>
              <a:off x="1348078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9" name="pt3409"/>
            <p:cNvSpPr/>
            <p:nvPr/>
          </p:nvSpPr>
          <p:spPr>
            <a:xfrm>
              <a:off x="1929856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0" name="pt3410"/>
            <p:cNvSpPr/>
            <p:nvPr/>
          </p:nvSpPr>
          <p:spPr>
            <a:xfrm>
              <a:off x="196692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1" name="pt3411"/>
            <p:cNvSpPr/>
            <p:nvPr/>
          </p:nvSpPr>
          <p:spPr>
            <a:xfrm>
              <a:off x="221842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2" name="pt3412"/>
            <p:cNvSpPr/>
            <p:nvPr/>
          </p:nvSpPr>
          <p:spPr>
            <a:xfrm>
              <a:off x="261947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3" name="pt3413"/>
            <p:cNvSpPr/>
            <p:nvPr/>
          </p:nvSpPr>
          <p:spPr>
            <a:xfrm>
              <a:off x="2876456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4" name="pt3414"/>
            <p:cNvSpPr/>
            <p:nvPr/>
          </p:nvSpPr>
          <p:spPr>
            <a:xfrm>
              <a:off x="3253495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5" name="pt3415"/>
            <p:cNvSpPr/>
            <p:nvPr/>
          </p:nvSpPr>
          <p:spPr>
            <a:xfrm>
              <a:off x="3454863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6" name="pt3416"/>
            <p:cNvSpPr/>
            <p:nvPr/>
          </p:nvSpPr>
          <p:spPr>
            <a:xfrm>
              <a:off x="3930902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7" name="pt3417"/>
            <p:cNvSpPr/>
            <p:nvPr/>
          </p:nvSpPr>
          <p:spPr>
            <a:xfrm>
              <a:off x="4144487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8" name="pt3418"/>
            <p:cNvSpPr/>
            <p:nvPr/>
          </p:nvSpPr>
          <p:spPr>
            <a:xfrm>
              <a:off x="4512679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9" name="pt3419"/>
            <p:cNvSpPr/>
            <p:nvPr/>
          </p:nvSpPr>
          <p:spPr>
            <a:xfrm>
              <a:off x="4729635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0" name="pt3420"/>
            <p:cNvSpPr/>
            <p:nvPr/>
          </p:nvSpPr>
          <p:spPr>
            <a:xfrm>
              <a:off x="4969760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1" name="pt3421"/>
            <p:cNvSpPr/>
            <p:nvPr/>
          </p:nvSpPr>
          <p:spPr>
            <a:xfrm>
              <a:off x="5562912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2" name="pt3422"/>
            <p:cNvSpPr/>
            <p:nvPr/>
          </p:nvSpPr>
          <p:spPr>
            <a:xfrm>
              <a:off x="6258434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3" name="pt3423"/>
            <p:cNvSpPr/>
            <p:nvPr/>
          </p:nvSpPr>
          <p:spPr>
            <a:xfrm>
              <a:off x="150563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4" name="pt3424"/>
            <p:cNvSpPr/>
            <p:nvPr/>
          </p:nvSpPr>
          <p:spPr>
            <a:xfrm>
              <a:off x="208867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5" name="pt3425"/>
            <p:cNvSpPr/>
            <p:nvPr/>
          </p:nvSpPr>
          <p:spPr>
            <a:xfrm>
              <a:off x="1489626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6" name="pt3426"/>
            <p:cNvSpPr/>
            <p:nvPr/>
          </p:nvSpPr>
          <p:spPr>
            <a:xfrm>
              <a:off x="204865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7" name="pt3427"/>
            <p:cNvSpPr/>
            <p:nvPr/>
          </p:nvSpPr>
          <p:spPr>
            <a:xfrm>
              <a:off x="2484251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8" name="pt3428"/>
            <p:cNvSpPr/>
            <p:nvPr/>
          </p:nvSpPr>
          <p:spPr>
            <a:xfrm>
              <a:off x="2626641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9" name="pt3429"/>
            <p:cNvSpPr/>
            <p:nvPr/>
          </p:nvSpPr>
          <p:spPr>
            <a:xfrm>
              <a:off x="270584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0" name="pt3430"/>
            <p:cNvSpPr/>
            <p:nvPr/>
          </p:nvSpPr>
          <p:spPr>
            <a:xfrm>
              <a:off x="2874349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1" name="pt3431"/>
            <p:cNvSpPr/>
            <p:nvPr/>
          </p:nvSpPr>
          <p:spPr>
            <a:xfrm>
              <a:off x="307192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2" name="pt3432"/>
            <p:cNvSpPr/>
            <p:nvPr/>
          </p:nvSpPr>
          <p:spPr>
            <a:xfrm>
              <a:off x="3266976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3" name="pt3433"/>
            <p:cNvSpPr/>
            <p:nvPr/>
          </p:nvSpPr>
          <p:spPr>
            <a:xfrm>
              <a:off x="3846226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4" name="pt3434"/>
            <p:cNvSpPr/>
            <p:nvPr/>
          </p:nvSpPr>
          <p:spPr>
            <a:xfrm>
              <a:off x="4378715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5" name="pt3435"/>
            <p:cNvSpPr/>
            <p:nvPr/>
          </p:nvSpPr>
          <p:spPr>
            <a:xfrm>
              <a:off x="4530794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6" name="pt3436"/>
            <p:cNvSpPr/>
            <p:nvPr/>
          </p:nvSpPr>
          <p:spPr>
            <a:xfrm>
              <a:off x="5113414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7" name="pt3437"/>
            <p:cNvSpPr/>
            <p:nvPr/>
          </p:nvSpPr>
          <p:spPr>
            <a:xfrm>
              <a:off x="151195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8" name="pt3438"/>
            <p:cNvSpPr/>
            <p:nvPr/>
          </p:nvSpPr>
          <p:spPr>
            <a:xfrm>
              <a:off x="169225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9" name="pt3439"/>
            <p:cNvSpPr/>
            <p:nvPr/>
          </p:nvSpPr>
          <p:spPr>
            <a:xfrm>
              <a:off x="1835070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0" name="pt3440"/>
            <p:cNvSpPr/>
            <p:nvPr/>
          </p:nvSpPr>
          <p:spPr>
            <a:xfrm>
              <a:off x="202632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1" name="pt3441"/>
            <p:cNvSpPr/>
            <p:nvPr/>
          </p:nvSpPr>
          <p:spPr>
            <a:xfrm>
              <a:off x="2105105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2" name="pt3442"/>
            <p:cNvSpPr/>
            <p:nvPr/>
          </p:nvSpPr>
          <p:spPr>
            <a:xfrm>
              <a:off x="2689411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3" name="pt3443"/>
            <p:cNvSpPr/>
            <p:nvPr/>
          </p:nvSpPr>
          <p:spPr>
            <a:xfrm>
              <a:off x="3269503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4" name="pt3444"/>
            <p:cNvSpPr/>
            <p:nvPr/>
          </p:nvSpPr>
          <p:spPr>
            <a:xfrm>
              <a:off x="3495306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5" name="pt3445"/>
            <p:cNvSpPr/>
            <p:nvPr/>
          </p:nvSpPr>
          <p:spPr>
            <a:xfrm>
              <a:off x="3863919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6" name="pt3446"/>
            <p:cNvSpPr/>
            <p:nvPr/>
          </p:nvSpPr>
          <p:spPr>
            <a:xfrm>
              <a:off x="4505939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7" name="pt3447"/>
            <p:cNvSpPr/>
            <p:nvPr/>
          </p:nvSpPr>
          <p:spPr>
            <a:xfrm>
              <a:off x="5136163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8" name="pt3448"/>
            <p:cNvSpPr/>
            <p:nvPr/>
          </p:nvSpPr>
          <p:spPr>
            <a:xfrm>
              <a:off x="5734792" y="22371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9" name="pt3449"/>
            <p:cNvSpPr/>
            <p:nvPr/>
          </p:nvSpPr>
          <p:spPr>
            <a:xfrm>
              <a:off x="6461487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0" name="pt3450"/>
            <p:cNvSpPr/>
            <p:nvPr/>
          </p:nvSpPr>
          <p:spPr>
            <a:xfrm>
              <a:off x="1494681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1" name="pt3451"/>
            <p:cNvSpPr/>
            <p:nvPr/>
          </p:nvSpPr>
          <p:spPr>
            <a:xfrm>
              <a:off x="2152709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2" name="pt3452"/>
            <p:cNvSpPr/>
            <p:nvPr/>
          </p:nvSpPr>
          <p:spPr>
            <a:xfrm>
              <a:off x="2678036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3" name="pt3453"/>
            <p:cNvSpPr/>
            <p:nvPr/>
          </p:nvSpPr>
          <p:spPr>
            <a:xfrm>
              <a:off x="3279193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4" name="pt3454"/>
            <p:cNvSpPr/>
            <p:nvPr/>
          </p:nvSpPr>
          <p:spPr>
            <a:xfrm>
              <a:off x="386560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5" name="pt3455"/>
            <p:cNvSpPr/>
            <p:nvPr/>
          </p:nvSpPr>
          <p:spPr>
            <a:xfrm>
              <a:off x="4516049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6" name="pt3456"/>
            <p:cNvSpPr/>
            <p:nvPr/>
          </p:nvSpPr>
          <p:spPr>
            <a:xfrm>
              <a:off x="5228422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7" name="pt3457"/>
            <p:cNvSpPr/>
            <p:nvPr/>
          </p:nvSpPr>
          <p:spPr>
            <a:xfrm>
              <a:off x="5755855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8" name="pt3458"/>
            <p:cNvSpPr/>
            <p:nvPr/>
          </p:nvSpPr>
          <p:spPr>
            <a:xfrm>
              <a:off x="6348586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9" name="pt3459"/>
            <p:cNvSpPr/>
            <p:nvPr/>
          </p:nvSpPr>
          <p:spPr>
            <a:xfrm>
              <a:off x="6529733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0" name="pt3460"/>
            <p:cNvSpPr/>
            <p:nvPr/>
          </p:nvSpPr>
          <p:spPr>
            <a:xfrm>
              <a:off x="131353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1" name="pt3461"/>
            <p:cNvSpPr/>
            <p:nvPr/>
          </p:nvSpPr>
          <p:spPr>
            <a:xfrm>
              <a:off x="151574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2" name="pt3462"/>
            <p:cNvSpPr/>
            <p:nvPr/>
          </p:nvSpPr>
          <p:spPr>
            <a:xfrm>
              <a:off x="172806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3" name="pt3463"/>
            <p:cNvSpPr/>
            <p:nvPr/>
          </p:nvSpPr>
          <p:spPr>
            <a:xfrm>
              <a:off x="2103842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4" name="pt3464"/>
            <p:cNvSpPr/>
            <p:nvPr/>
          </p:nvSpPr>
          <p:spPr>
            <a:xfrm>
              <a:off x="2689411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5" name="pt3465"/>
            <p:cNvSpPr/>
            <p:nvPr/>
          </p:nvSpPr>
          <p:spPr>
            <a:xfrm>
              <a:off x="3256865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6" name="pt3466"/>
            <p:cNvSpPr/>
            <p:nvPr/>
          </p:nvSpPr>
          <p:spPr>
            <a:xfrm>
              <a:off x="3887510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7" name="pt3467"/>
            <p:cNvSpPr/>
            <p:nvPr/>
          </p:nvSpPr>
          <p:spPr>
            <a:xfrm>
              <a:off x="1292049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8" name="pt3468"/>
            <p:cNvSpPr/>
            <p:nvPr/>
          </p:nvSpPr>
          <p:spPr>
            <a:xfrm>
              <a:off x="1481622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9" name="pt3469"/>
            <p:cNvSpPr/>
            <p:nvPr/>
          </p:nvSpPr>
          <p:spPr>
            <a:xfrm>
              <a:off x="2086991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0" name="pt3470"/>
            <p:cNvSpPr/>
            <p:nvPr/>
          </p:nvSpPr>
          <p:spPr>
            <a:xfrm>
              <a:off x="2355763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1" name="pt3471"/>
            <p:cNvSpPr/>
            <p:nvPr/>
          </p:nvSpPr>
          <p:spPr>
            <a:xfrm>
              <a:off x="2700785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2" name="pt3472"/>
            <p:cNvSpPr/>
            <p:nvPr/>
          </p:nvSpPr>
          <p:spPr>
            <a:xfrm>
              <a:off x="3230325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3" name="pt3473"/>
            <p:cNvSpPr/>
            <p:nvPr/>
          </p:nvSpPr>
          <p:spPr>
            <a:xfrm>
              <a:off x="3902255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4" name="pt3474"/>
            <p:cNvSpPr/>
            <p:nvPr/>
          </p:nvSpPr>
          <p:spPr>
            <a:xfrm>
              <a:off x="4501726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5" name="pt3475"/>
            <p:cNvSpPr/>
            <p:nvPr/>
          </p:nvSpPr>
          <p:spPr>
            <a:xfrm>
              <a:off x="5124367" y="28033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6" name="pt3476"/>
            <p:cNvSpPr/>
            <p:nvPr/>
          </p:nvSpPr>
          <p:spPr>
            <a:xfrm>
              <a:off x="5740268" y="27856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7" name="pt3477"/>
            <p:cNvSpPr/>
            <p:nvPr/>
          </p:nvSpPr>
          <p:spPr>
            <a:xfrm>
              <a:off x="6351114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8" name="pt3478"/>
            <p:cNvSpPr/>
            <p:nvPr/>
          </p:nvSpPr>
          <p:spPr>
            <a:xfrm>
              <a:off x="6908036" y="24848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9" name="pt3479"/>
            <p:cNvSpPr/>
            <p:nvPr/>
          </p:nvSpPr>
          <p:spPr>
            <a:xfrm>
              <a:off x="1350606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0" name="pt3480"/>
            <p:cNvSpPr/>
            <p:nvPr/>
          </p:nvSpPr>
          <p:spPr>
            <a:xfrm>
              <a:off x="1566719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1" name="pt3481"/>
            <p:cNvSpPr/>
            <p:nvPr/>
          </p:nvSpPr>
          <p:spPr>
            <a:xfrm>
              <a:off x="1799261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2" name="pt3482"/>
            <p:cNvSpPr/>
            <p:nvPr/>
          </p:nvSpPr>
          <p:spPr>
            <a:xfrm>
              <a:off x="1975353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3" name="pt3483"/>
            <p:cNvSpPr/>
            <p:nvPr/>
          </p:nvSpPr>
          <p:spPr>
            <a:xfrm>
              <a:off x="2149339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4" name="pt3484"/>
            <p:cNvSpPr/>
            <p:nvPr/>
          </p:nvSpPr>
          <p:spPr>
            <a:xfrm>
              <a:off x="2413056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5" name="pt3485"/>
            <p:cNvSpPr/>
            <p:nvPr/>
          </p:nvSpPr>
          <p:spPr>
            <a:xfrm>
              <a:off x="2585778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6" name="pt3486"/>
            <p:cNvSpPr/>
            <p:nvPr/>
          </p:nvSpPr>
          <p:spPr>
            <a:xfrm>
              <a:off x="2731538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7" name="pt3487"/>
            <p:cNvSpPr/>
            <p:nvPr/>
          </p:nvSpPr>
          <p:spPr>
            <a:xfrm>
              <a:off x="146350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8" name="pt3488"/>
            <p:cNvSpPr/>
            <p:nvPr/>
          </p:nvSpPr>
          <p:spPr>
            <a:xfrm>
              <a:off x="2092888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9" name="pt3489"/>
            <p:cNvSpPr/>
            <p:nvPr/>
          </p:nvSpPr>
          <p:spPr>
            <a:xfrm>
              <a:off x="2283304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0" name="pt3490"/>
            <p:cNvSpPr/>
            <p:nvPr/>
          </p:nvSpPr>
          <p:spPr>
            <a:xfrm>
              <a:off x="2655288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1" name="pt3491"/>
            <p:cNvSpPr/>
            <p:nvPr/>
          </p:nvSpPr>
          <p:spPr>
            <a:xfrm>
              <a:off x="2875613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2" name="pt3492"/>
            <p:cNvSpPr/>
            <p:nvPr/>
          </p:nvSpPr>
          <p:spPr>
            <a:xfrm>
              <a:off x="2895413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3" name="pt3493"/>
            <p:cNvSpPr/>
            <p:nvPr/>
          </p:nvSpPr>
          <p:spPr>
            <a:xfrm>
              <a:off x="3066871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4" name="pt3494"/>
            <p:cNvSpPr/>
            <p:nvPr/>
          </p:nvSpPr>
          <p:spPr>
            <a:xfrm>
              <a:off x="3226533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5" name="pt3495"/>
            <p:cNvSpPr/>
            <p:nvPr/>
          </p:nvSpPr>
          <p:spPr>
            <a:xfrm>
              <a:off x="3823056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6" name="pt3496"/>
            <p:cNvSpPr/>
            <p:nvPr/>
          </p:nvSpPr>
          <p:spPr>
            <a:xfrm>
              <a:off x="4451595" y="22902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7" name="pt3497"/>
            <p:cNvSpPr/>
            <p:nvPr/>
          </p:nvSpPr>
          <p:spPr>
            <a:xfrm>
              <a:off x="4615891" y="218409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8" name="pt3498"/>
            <p:cNvSpPr/>
            <p:nvPr/>
          </p:nvSpPr>
          <p:spPr>
            <a:xfrm>
              <a:off x="5121840" y="218409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9" name="pt3499"/>
            <p:cNvSpPr/>
            <p:nvPr/>
          </p:nvSpPr>
          <p:spPr>
            <a:xfrm>
              <a:off x="6859169" y="23610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0" name="pt3500"/>
            <p:cNvSpPr/>
            <p:nvPr/>
          </p:nvSpPr>
          <p:spPr>
            <a:xfrm>
              <a:off x="1470247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1" name="pt3501"/>
            <p:cNvSpPr/>
            <p:nvPr/>
          </p:nvSpPr>
          <p:spPr>
            <a:xfrm>
              <a:off x="147024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2" name="pt3502"/>
            <p:cNvSpPr/>
            <p:nvPr/>
          </p:nvSpPr>
          <p:spPr>
            <a:xfrm>
              <a:off x="2025485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3" name="pt3503"/>
            <p:cNvSpPr/>
            <p:nvPr/>
          </p:nvSpPr>
          <p:spPr>
            <a:xfrm>
              <a:off x="4452437" y="250256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4" name="pt3504"/>
            <p:cNvSpPr/>
            <p:nvPr/>
          </p:nvSpPr>
          <p:spPr>
            <a:xfrm>
              <a:off x="149215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5" name="pt3505"/>
            <p:cNvSpPr/>
            <p:nvPr/>
          </p:nvSpPr>
          <p:spPr>
            <a:xfrm>
              <a:off x="2094995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6" name="pt3506"/>
            <p:cNvSpPr/>
            <p:nvPr/>
          </p:nvSpPr>
          <p:spPr>
            <a:xfrm>
              <a:off x="2226853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7" name="pt3507"/>
            <p:cNvSpPr/>
            <p:nvPr/>
          </p:nvSpPr>
          <p:spPr>
            <a:xfrm>
              <a:off x="2738700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8" name="pt3508"/>
            <p:cNvSpPr/>
            <p:nvPr/>
          </p:nvSpPr>
          <p:spPr>
            <a:xfrm>
              <a:off x="3309103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9" name="pt3509"/>
            <p:cNvSpPr/>
            <p:nvPr/>
          </p:nvSpPr>
          <p:spPr>
            <a:xfrm>
              <a:off x="390899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0" name="pt3510"/>
            <p:cNvSpPr/>
            <p:nvPr/>
          </p:nvSpPr>
          <p:spPr>
            <a:xfrm>
              <a:off x="453669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1" name="pt3511"/>
            <p:cNvSpPr/>
            <p:nvPr/>
          </p:nvSpPr>
          <p:spPr>
            <a:xfrm>
              <a:off x="512563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2" name="pt3512"/>
            <p:cNvSpPr/>
            <p:nvPr/>
          </p:nvSpPr>
          <p:spPr>
            <a:xfrm>
              <a:off x="5441164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3" name="pt3513"/>
            <p:cNvSpPr/>
            <p:nvPr/>
          </p:nvSpPr>
          <p:spPr>
            <a:xfrm>
              <a:off x="563832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4" name="pt3514"/>
            <p:cNvSpPr/>
            <p:nvPr/>
          </p:nvSpPr>
          <p:spPr>
            <a:xfrm>
              <a:off x="578871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5" name="pt3515"/>
            <p:cNvSpPr/>
            <p:nvPr/>
          </p:nvSpPr>
          <p:spPr>
            <a:xfrm>
              <a:off x="5991768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6" name="pt3516"/>
            <p:cNvSpPr/>
            <p:nvPr/>
          </p:nvSpPr>
          <p:spPr>
            <a:xfrm>
              <a:off x="639282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7" name="pt3517"/>
            <p:cNvSpPr/>
            <p:nvPr/>
          </p:nvSpPr>
          <p:spPr>
            <a:xfrm>
              <a:off x="697375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8" name="pt3518"/>
            <p:cNvSpPr/>
            <p:nvPr/>
          </p:nvSpPr>
          <p:spPr>
            <a:xfrm>
              <a:off x="151953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9" name="pt3519"/>
            <p:cNvSpPr/>
            <p:nvPr/>
          </p:nvSpPr>
          <p:spPr>
            <a:xfrm>
              <a:off x="2085727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0" name="pt3520"/>
            <p:cNvSpPr/>
            <p:nvPr/>
          </p:nvSpPr>
          <p:spPr>
            <a:xfrm>
              <a:off x="2716793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1" name="pt3521"/>
            <p:cNvSpPr/>
            <p:nvPr/>
          </p:nvSpPr>
          <p:spPr>
            <a:xfrm>
              <a:off x="3336907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2" name="pt3522"/>
            <p:cNvSpPr/>
            <p:nvPr/>
          </p:nvSpPr>
          <p:spPr>
            <a:xfrm>
              <a:off x="3910680" y="22725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3" name="pt3523"/>
            <p:cNvSpPr/>
            <p:nvPr/>
          </p:nvSpPr>
          <p:spPr>
            <a:xfrm>
              <a:off x="1316061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4" name="pt3524"/>
            <p:cNvSpPr/>
            <p:nvPr/>
          </p:nvSpPr>
          <p:spPr>
            <a:xfrm>
              <a:off x="147193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5" name="pt3525"/>
            <p:cNvSpPr/>
            <p:nvPr/>
          </p:nvSpPr>
          <p:spPr>
            <a:xfrm>
              <a:off x="165223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6" name="pt3526"/>
            <p:cNvSpPr/>
            <p:nvPr/>
          </p:nvSpPr>
          <p:spPr>
            <a:xfrm>
              <a:off x="183001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7" name="pt3527"/>
            <p:cNvSpPr/>
            <p:nvPr/>
          </p:nvSpPr>
          <p:spPr>
            <a:xfrm>
              <a:off x="203096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8" name="pt3528"/>
            <p:cNvSpPr/>
            <p:nvPr/>
          </p:nvSpPr>
          <p:spPr>
            <a:xfrm>
              <a:off x="2716793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9" name="pt3529"/>
            <p:cNvSpPr/>
            <p:nvPr/>
          </p:nvSpPr>
          <p:spPr>
            <a:xfrm>
              <a:off x="3213053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0" name="pt3530"/>
            <p:cNvSpPr/>
            <p:nvPr/>
          </p:nvSpPr>
          <p:spPr>
            <a:xfrm>
              <a:off x="388961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1" name="pt3531"/>
            <p:cNvSpPr/>
            <p:nvPr/>
          </p:nvSpPr>
          <p:spPr>
            <a:xfrm>
              <a:off x="438292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2" name="pt3532"/>
            <p:cNvSpPr/>
            <p:nvPr/>
          </p:nvSpPr>
          <p:spPr>
            <a:xfrm>
              <a:off x="455649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3" name="pt3533"/>
            <p:cNvSpPr/>
            <p:nvPr/>
          </p:nvSpPr>
          <p:spPr>
            <a:xfrm>
              <a:off x="5128580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4" name="pt3534"/>
            <p:cNvSpPr/>
            <p:nvPr/>
          </p:nvSpPr>
          <p:spPr>
            <a:xfrm>
              <a:off x="5712464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5" name="pt3535"/>
            <p:cNvSpPr/>
            <p:nvPr/>
          </p:nvSpPr>
          <p:spPr>
            <a:xfrm>
              <a:off x="6303931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6" name="pt3536"/>
            <p:cNvSpPr/>
            <p:nvPr/>
          </p:nvSpPr>
          <p:spPr>
            <a:xfrm>
              <a:off x="6915619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7" name="pt3537"/>
            <p:cNvSpPr/>
            <p:nvPr/>
          </p:nvSpPr>
          <p:spPr>
            <a:xfrm>
              <a:off x="1677935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8" name="pt3538"/>
            <p:cNvSpPr/>
            <p:nvPr/>
          </p:nvSpPr>
          <p:spPr>
            <a:xfrm>
              <a:off x="2095837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9" name="pt3539"/>
            <p:cNvSpPr/>
            <p:nvPr/>
          </p:nvSpPr>
          <p:spPr>
            <a:xfrm>
              <a:off x="1487519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0" name="pt3540"/>
            <p:cNvSpPr/>
            <p:nvPr/>
          </p:nvSpPr>
          <p:spPr>
            <a:xfrm>
              <a:off x="169605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1" name="pt3541"/>
            <p:cNvSpPr/>
            <p:nvPr/>
          </p:nvSpPr>
          <p:spPr>
            <a:xfrm>
              <a:off x="1859925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2" name="pt3542"/>
            <p:cNvSpPr/>
            <p:nvPr/>
          </p:nvSpPr>
          <p:spPr>
            <a:xfrm>
              <a:off x="203980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3" name="pt3543"/>
            <p:cNvSpPr/>
            <p:nvPr/>
          </p:nvSpPr>
          <p:spPr>
            <a:xfrm>
              <a:off x="2212951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4" name="pt3544"/>
            <p:cNvSpPr/>
            <p:nvPr/>
          </p:nvSpPr>
          <p:spPr>
            <a:xfrm>
              <a:off x="2357869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5" name="pt3545"/>
            <p:cNvSpPr/>
            <p:nvPr/>
          </p:nvSpPr>
          <p:spPr>
            <a:xfrm>
              <a:off x="2556710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6" name="pt3546"/>
            <p:cNvSpPr/>
            <p:nvPr/>
          </p:nvSpPr>
          <p:spPr>
            <a:xfrm>
              <a:off x="2816214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7" name="pt3547"/>
            <p:cNvSpPr/>
            <p:nvPr/>
          </p:nvSpPr>
          <p:spPr>
            <a:xfrm>
              <a:off x="145803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8" name="pt3548"/>
            <p:cNvSpPr/>
            <p:nvPr/>
          </p:nvSpPr>
          <p:spPr>
            <a:xfrm>
              <a:off x="2062978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9" name="pt3549"/>
            <p:cNvSpPr/>
            <p:nvPr/>
          </p:nvSpPr>
          <p:spPr>
            <a:xfrm>
              <a:off x="247919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0" name="pt3550"/>
            <p:cNvSpPr/>
            <p:nvPr/>
          </p:nvSpPr>
          <p:spPr>
            <a:xfrm>
              <a:off x="2667083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1" name="pt3551"/>
            <p:cNvSpPr/>
            <p:nvPr/>
          </p:nvSpPr>
          <p:spPr>
            <a:xfrm>
              <a:off x="2825482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2" name="pt3552"/>
            <p:cNvSpPr/>
            <p:nvPr/>
          </p:nvSpPr>
          <p:spPr>
            <a:xfrm>
              <a:off x="146814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3" name="pt3553"/>
            <p:cNvSpPr/>
            <p:nvPr/>
          </p:nvSpPr>
          <p:spPr>
            <a:xfrm>
              <a:off x="1984621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4" name="pt3554"/>
            <p:cNvSpPr/>
            <p:nvPr/>
          </p:nvSpPr>
          <p:spPr>
            <a:xfrm>
              <a:off x="1413797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5" name="pt3555"/>
            <p:cNvSpPr/>
            <p:nvPr/>
          </p:nvSpPr>
          <p:spPr>
            <a:xfrm>
              <a:off x="2019587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6" name="pt3556"/>
            <p:cNvSpPr/>
            <p:nvPr/>
          </p:nvSpPr>
          <p:spPr>
            <a:xfrm>
              <a:off x="2154394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7" name="pt3557"/>
            <p:cNvSpPr/>
            <p:nvPr/>
          </p:nvSpPr>
          <p:spPr>
            <a:xfrm>
              <a:off x="2434962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8" name="pt3558"/>
            <p:cNvSpPr/>
            <p:nvPr/>
          </p:nvSpPr>
          <p:spPr>
            <a:xfrm>
              <a:off x="2570191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9" name="pt3559"/>
            <p:cNvSpPr/>
            <p:nvPr/>
          </p:nvSpPr>
          <p:spPr>
            <a:xfrm>
              <a:off x="2751759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0" name="pt3560"/>
            <p:cNvSpPr/>
            <p:nvPr/>
          </p:nvSpPr>
          <p:spPr>
            <a:xfrm>
              <a:off x="2855392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1" name="pt3561"/>
            <p:cNvSpPr/>
            <p:nvPr/>
          </p:nvSpPr>
          <p:spPr>
            <a:xfrm>
              <a:off x="3048756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2" name="pt3562"/>
            <p:cNvSpPr/>
            <p:nvPr/>
          </p:nvSpPr>
          <p:spPr>
            <a:xfrm>
              <a:off x="3227376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3" name="pt3563"/>
            <p:cNvSpPr/>
            <p:nvPr/>
          </p:nvSpPr>
          <p:spPr>
            <a:xfrm>
              <a:off x="3383668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4" name="pt3564"/>
            <p:cNvSpPr/>
            <p:nvPr/>
          </p:nvSpPr>
          <p:spPr>
            <a:xfrm>
              <a:off x="3613262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5" name="pt3565"/>
            <p:cNvSpPr/>
            <p:nvPr/>
          </p:nvSpPr>
          <p:spPr>
            <a:xfrm>
              <a:off x="3775452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6" name="pt3566"/>
            <p:cNvSpPr/>
            <p:nvPr/>
          </p:nvSpPr>
          <p:spPr>
            <a:xfrm>
              <a:off x="3958284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7" name="pt3567"/>
            <p:cNvSpPr/>
            <p:nvPr/>
          </p:nvSpPr>
          <p:spPr>
            <a:xfrm>
              <a:off x="4456650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8" name="pt3568"/>
            <p:cNvSpPr/>
            <p:nvPr/>
          </p:nvSpPr>
          <p:spPr>
            <a:xfrm>
              <a:off x="4658018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9" name="pt3569"/>
            <p:cNvSpPr/>
            <p:nvPr/>
          </p:nvSpPr>
          <p:spPr>
            <a:xfrm>
              <a:off x="4804200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0" name="pt3570"/>
            <p:cNvSpPr/>
            <p:nvPr/>
          </p:nvSpPr>
          <p:spPr>
            <a:xfrm>
              <a:off x="4963441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1" name="pt3571"/>
            <p:cNvSpPr/>
            <p:nvPr/>
          </p:nvSpPr>
          <p:spPr>
            <a:xfrm>
              <a:off x="5160597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2" name="pt3572"/>
            <p:cNvSpPr/>
            <p:nvPr/>
          </p:nvSpPr>
          <p:spPr>
            <a:xfrm>
              <a:off x="5358174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3" name="pt3573"/>
            <p:cNvSpPr/>
            <p:nvPr/>
          </p:nvSpPr>
          <p:spPr>
            <a:xfrm>
              <a:off x="5389769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4" name="pt3574"/>
            <p:cNvSpPr/>
            <p:nvPr/>
          </p:nvSpPr>
          <p:spPr>
            <a:xfrm>
              <a:off x="5778604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5" name="pt3575"/>
            <p:cNvSpPr/>
            <p:nvPr/>
          </p:nvSpPr>
          <p:spPr>
            <a:xfrm>
              <a:off x="1411690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6" name="pt3576"/>
            <p:cNvSpPr/>
            <p:nvPr/>
          </p:nvSpPr>
          <p:spPr>
            <a:xfrm>
              <a:off x="202717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7" name="pt3577"/>
            <p:cNvSpPr/>
            <p:nvPr/>
          </p:nvSpPr>
          <p:spPr>
            <a:xfrm>
              <a:off x="2629169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8" name="pt3578"/>
            <p:cNvSpPr/>
            <p:nvPr/>
          </p:nvSpPr>
          <p:spPr>
            <a:xfrm>
              <a:off x="2919847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9" name="pt3579"/>
            <p:cNvSpPr/>
            <p:nvPr/>
          </p:nvSpPr>
          <p:spPr>
            <a:xfrm>
              <a:off x="3258971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0" name="pt3580"/>
            <p:cNvSpPr/>
            <p:nvPr/>
          </p:nvSpPr>
          <p:spPr>
            <a:xfrm>
              <a:off x="3413579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1" name="pt3581"/>
            <p:cNvSpPr/>
            <p:nvPr/>
          </p:nvSpPr>
          <p:spPr>
            <a:xfrm>
              <a:off x="131016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2" name="pt3582"/>
            <p:cNvSpPr/>
            <p:nvPr/>
          </p:nvSpPr>
          <p:spPr>
            <a:xfrm>
              <a:off x="162106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3" name="pt3583"/>
            <p:cNvSpPr/>
            <p:nvPr/>
          </p:nvSpPr>
          <p:spPr>
            <a:xfrm>
              <a:off x="197998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4" name="pt3584"/>
            <p:cNvSpPr/>
            <p:nvPr/>
          </p:nvSpPr>
          <p:spPr>
            <a:xfrm>
              <a:off x="253311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5" name="pt3585"/>
            <p:cNvSpPr/>
            <p:nvPr/>
          </p:nvSpPr>
          <p:spPr>
            <a:xfrm>
              <a:off x="3248861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6" name="pt3586"/>
            <p:cNvSpPr/>
            <p:nvPr/>
          </p:nvSpPr>
          <p:spPr>
            <a:xfrm>
              <a:off x="3832745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7" name="pt3587"/>
            <p:cNvSpPr/>
            <p:nvPr/>
          </p:nvSpPr>
          <p:spPr>
            <a:xfrm>
              <a:off x="383274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8" name="pt3588"/>
            <p:cNvSpPr/>
            <p:nvPr/>
          </p:nvSpPr>
          <p:spPr>
            <a:xfrm>
              <a:off x="1541864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9" name="pt3589"/>
            <p:cNvSpPr/>
            <p:nvPr/>
          </p:nvSpPr>
          <p:spPr>
            <a:xfrm>
              <a:off x="2193994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0" name="pt3590"/>
            <p:cNvSpPr/>
            <p:nvPr/>
          </p:nvSpPr>
          <p:spPr>
            <a:xfrm>
              <a:off x="2353235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1" name="pt3591"/>
            <p:cNvSpPr/>
            <p:nvPr/>
          </p:nvSpPr>
          <p:spPr>
            <a:xfrm>
              <a:off x="252553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2" name="pt3592"/>
            <p:cNvSpPr/>
            <p:nvPr/>
          </p:nvSpPr>
          <p:spPr>
            <a:xfrm>
              <a:off x="271679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3" name="pt3593"/>
            <p:cNvSpPr/>
            <p:nvPr/>
          </p:nvSpPr>
          <p:spPr>
            <a:xfrm>
              <a:off x="2945545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4" name="pt3594"/>
            <p:cNvSpPr/>
            <p:nvPr/>
          </p:nvSpPr>
          <p:spPr>
            <a:xfrm>
              <a:off x="3092569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5" name="pt3595"/>
            <p:cNvSpPr/>
            <p:nvPr/>
          </p:nvSpPr>
          <p:spPr>
            <a:xfrm>
              <a:off x="3304890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6" name="pt3596"/>
            <p:cNvSpPr/>
            <p:nvPr/>
          </p:nvSpPr>
          <p:spPr>
            <a:xfrm>
              <a:off x="390857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7" name="pt3597"/>
            <p:cNvSpPr/>
            <p:nvPr/>
          </p:nvSpPr>
          <p:spPr>
            <a:xfrm>
              <a:off x="4502147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8" name="pt3598"/>
            <p:cNvSpPr/>
            <p:nvPr/>
          </p:nvSpPr>
          <p:spPr>
            <a:xfrm>
              <a:off x="4702673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9" name="pt3599"/>
            <p:cNvSpPr/>
            <p:nvPr/>
          </p:nvSpPr>
          <p:spPr>
            <a:xfrm>
              <a:off x="4876238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0" name="pt3600"/>
            <p:cNvSpPr/>
            <p:nvPr/>
          </p:nvSpPr>
          <p:spPr>
            <a:xfrm>
              <a:off x="5027053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1" name="pt3601"/>
            <p:cNvSpPr/>
            <p:nvPr/>
          </p:nvSpPr>
          <p:spPr>
            <a:xfrm>
              <a:off x="5128159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2" name="pt3602"/>
            <p:cNvSpPr/>
            <p:nvPr/>
          </p:nvSpPr>
          <p:spPr>
            <a:xfrm>
              <a:off x="5252856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3" name="pt3603"/>
            <p:cNvSpPr/>
            <p:nvPr/>
          </p:nvSpPr>
          <p:spPr>
            <a:xfrm>
              <a:off x="5480343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4" name="pt3604"/>
            <p:cNvSpPr/>
            <p:nvPr/>
          </p:nvSpPr>
          <p:spPr>
            <a:xfrm>
              <a:off x="5722153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5" name="pt3605"/>
            <p:cNvSpPr/>
            <p:nvPr/>
          </p:nvSpPr>
          <p:spPr>
            <a:xfrm>
              <a:off x="6302246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6" name="pt3606"/>
            <p:cNvSpPr/>
            <p:nvPr/>
          </p:nvSpPr>
          <p:spPr>
            <a:xfrm>
              <a:off x="6561329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7" name="pt3607"/>
            <p:cNvSpPr/>
            <p:nvPr/>
          </p:nvSpPr>
          <p:spPr>
            <a:xfrm>
              <a:off x="6725204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8" name="pt3608"/>
            <p:cNvSpPr/>
            <p:nvPr/>
          </p:nvSpPr>
          <p:spPr>
            <a:xfrm>
              <a:off x="6905087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9" name="pt3609"/>
            <p:cNvSpPr/>
            <p:nvPr/>
          </p:nvSpPr>
          <p:spPr>
            <a:xfrm>
              <a:off x="143022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0" name="pt3610"/>
            <p:cNvSpPr/>
            <p:nvPr/>
          </p:nvSpPr>
          <p:spPr>
            <a:xfrm>
              <a:off x="2121114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1" name="pt3611"/>
            <p:cNvSpPr/>
            <p:nvPr/>
          </p:nvSpPr>
          <p:spPr>
            <a:xfrm>
              <a:off x="147740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2" name="pt3612"/>
            <p:cNvSpPr/>
            <p:nvPr/>
          </p:nvSpPr>
          <p:spPr>
            <a:xfrm>
              <a:off x="206297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3" name="pt3613"/>
            <p:cNvSpPr/>
            <p:nvPr/>
          </p:nvSpPr>
          <p:spPr>
            <a:xfrm>
              <a:off x="2701628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4" name="pt3614"/>
            <p:cNvSpPr/>
            <p:nvPr/>
          </p:nvSpPr>
          <p:spPr>
            <a:xfrm>
              <a:off x="3287197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5" name="pt3615"/>
            <p:cNvSpPr/>
            <p:nvPr/>
          </p:nvSpPr>
          <p:spPr>
            <a:xfrm>
              <a:off x="130679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6" name="pt3616"/>
            <p:cNvSpPr/>
            <p:nvPr/>
          </p:nvSpPr>
          <p:spPr>
            <a:xfrm>
              <a:off x="150816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7" name="pt3617"/>
            <p:cNvSpPr/>
            <p:nvPr/>
          </p:nvSpPr>
          <p:spPr>
            <a:xfrm>
              <a:off x="169605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8" name="pt3618"/>
            <p:cNvSpPr/>
            <p:nvPr/>
          </p:nvSpPr>
          <p:spPr>
            <a:xfrm>
              <a:off x="2198207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9" name="pt3619"/>
            <p:cNvSpPr/>
            <p:nvPr/>
          </p:nvSpPr>
          <p:spPr>
            <a:xfrm>
              <a:off x="2712581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0" name="pt3620"/>
            <p:cNvSpPr/>
            <p:nvPr/>
          </p:nvSpPr>
          <p:spPr>
            <a:xfrm>
              <a:off x="3291831" y="24317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1" name="pt3621"/>
            <p:cNvSpPr/>
            <p:nvPr/>
          </p:nvSpPr>
          <p:spPr>
            <a:xfrm>
              <a:off x="4032007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2" name="pt3622"/>
            <p:cNvSpPr/>
            <p:nvPr/>
          </p:nvSpPr>
          <p:spPr>
            <a:xfrm>
              <a:off x="4561126" y="218409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3" name="pt3623"/>
            <p:cNvSpPr/>
            <p:nvPr/>
          </p:nvSpPr>
          <p:spPr>
            <a:xfrm>
              <a:off x="1495524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4" name="pt3624"/>
            <p:cNvSpPr/>
            <p:nvPr/>
          </p:nvSpPr>
          <p:spPr>
            <a:xfrm>
              <a:off x="1560400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5" name="pt3625"/>
            <p:cNvSpPr/>
            <p:nvPr/>
          </p:nvSpPr>
          <p:spPr>
            <a:xfrm>
              <a:off x="2124484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6" name="pt3626"/>
            <p:cNvSpPr/>
            <p:nvPr/>
          </p:nvSpPr>
          <p:spPr>
            <a:xfrm>
              <a:off x="2704998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7" name="pt3627"/>
            <p:cNvSpPr/>
            <p:nvPr/>
          </p:nvSpPr>
          <p:spPr>
            <a:xfrm>
              <a:off x="3301941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8" name="pt3628"/>
            <p:cNvSpPr/>
            <p:nvPr/>
          </p:nvSpPr>
          <p:spPr>
            <a:xfrm>
              <a:off x="510793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9" name="pt3629"/>
            <p:cNvSpPr/>
            <p:nvPr/>
          </p:nvSpPr>
          <p:spPr>
            <a:xfrm>
              <a:off x="5761332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0" name="pt3630"/>
            <p:cNvSpPr/>
            <p:nvPr/>
          </p:nvSpPr>
          <p:spPr>
            <a:xfrm>
              <a:off x="6347322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1" name="pt3631"/>
            <p:cNvSpPr/>
            <p:nvPr/>
          </p:nvSpPr>
          <p:spPr>
            <a:xfrm>
              <a:off x="151406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2" name="pt3632"/>
            <p:cNvSpPr/>
            <p:nvPr/>
          </p:nvSpPr>
          <p:spPr>
            <a:xfrm>
              <a:off x="197956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3" name="pt3633"/>
            <p:cNvSpPr/>
            <p:nvPr/>
          </p:nvSpPr>
          <p:spPr>
            <a:xfrm>
              <a:off x="2297206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4" name="pt3634"/>
            <p:cNvSpPr/>
            <p:nvPr/>
          </p:nvSpPr>
          <p:spPr>
            <a:xfrm>
              <a:off x="2682670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5" name="pt3635"/>
            <p:cNvSpPr/>
            <p:nvPr/>
          </p:nvSpPr>
          <p:spPr>
            <a:xfrm>
              <a:off x="3340698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6" name="pt3636"/>
            <p:cNvSpPr/>
            <p:nvPr/>
          </p:nvSpPr>
          <p:spPr>
            <a:xfrm>
              <a:off x="3914051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7" name="pt3637"/>
            <p:cNvSpPr/>
            <p:nvPr/>
          </p:nvSpPr>
          <p:spPr>
            <a:xfrm>
              <a:off x="4107836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8" name="pt3638"/>
            <p:cNvSpPr/>
            <p:nvPr/>
          </p:nvSpPr>
          <p:spPr>
            <a:xfrm>
              <a:off x="4656755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9" name="pt3639"/>
            <p:cNvSpPr/>
            <p:nvPr/>
          </p:nvSpPr>
          <p:spPr>
            <a:xfrm>
              <a:off x="1299632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0" name="pt3640"/>
            <p:cNvSpPr/>
            <p:nvPr/>
          </p:nvSpPr>
          <p:spPr>
            <a:xfrm>
              <a:off x="150731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1" name="pt3641"/>
            <p:cNvSpPr/>
            <p:nvPr/>
          </p:nvSpPr>
          <p:spPr>
            <a:xfrm>
              <a:off x="2052025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2" name="pt3642"/>
            <p:cNvSpPr/>
            <p:nvPr/>
          </p:nvSpPr>
          <p:spPr>
            <a:xfrm>
              <a:off x="2432856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3" name="pt3643"/>
            <p:cNvSpPr/>
            <p:nvPr/>
          </p:nvSpPr>
          <p:spPr>
            <a:xfrm>
              <a:off x="2699521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4" name="pt3644"/>
            <p:cNvSpPr/>
            <p:nvPr/>
          </p:nvSpPr>
          <p:spPr>
            <a:xfrm>
              <a:off x="3282563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5" name="pt3645"/>
            <p:cNvSpPr/>
            <p:nvPr/>
          </p:nvSpPr>
          <p:spPr>
            <a:xfrm>
              <a:off x="3892987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6" name="pt3646"/>
            <p:cNvSpPr/>
            <p:nvPr/>
          </p:nvSpPr>
          <p:spPr>
            <a:xfrm>
              <a:off x="1424750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7" name="pt3647"/>
            <p:cNvSpPr/>
            <p:nvPr/>
          </p:nvSpPr>
          <p:spPr>
            <a:xfrm>
              <a:off x="1613480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8" name="pt3648"/>
            <p:cNvSpPr/>
            <p:nvPr/>
          </p:nvSpPr>
          <p:spPr>
            <a:xfrm>
              <a:off x="1765560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9" name="pt3649"/>
            <p:cNvSpPr/>
            <p:nvPr/>
          </p:nvSpPr>
          <p:spPr>
            <a:xfrm>
              <a:off x="2025906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0" name="pt3650"/>
            <p:cNvSpPr/>
            <p:nvPr/>
          </p:nvSpPr>
          <p:spPr>
            <a:xfrm>
              <a:off x="2233172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1" name="pt3651"/>
            <p:cNvSpPr/>
            <p:nvPr/>
          </p:nvSpPr>
          <p:spPr>
            <a:xfrm>
              <a:off x="2367558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2" name="pt3652"/>
            <p:cNvSpPr/>
            <p:nvPr/>
          </p:nvSpPr>
          <p:spPr>
            <a:xfrm>
              <a:off x="2522165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3" name="pt3653"/>
            <p:cNvSpPr/>
            <p:nvPr/>
          </p:nvSpPr>
          <p:spPr>
            <a:xfrm>
              <a:off x="267887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4" name="pt3654"/>
            <p:cNvSpPr/>
            <p:nvPr/>
          </p:nvSpPr>
          <p:spPr>
            <a:xfrm>
              <a:off x="3287618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5" name="pt3655"/>
            <p:cNvSpPr/>
            <p:nvPr/>
          </p:nvSpPr>
          <p:spPr>
            <a:xfrm>
              <a:off x="3448544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6" name="pt3656"/>
            <p:cNvSpPr/>
            <p:nvPr/>
          </p:nvSpPr>
          <p:spPr>
            <a:xfrm>
              <a:off x="3641908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7" name="pt3657"/>
            <p:cNvSpPr/>
            <p:nvPr/>
          </p:nvSpPr>
          <p:spPr>
            <a:xfrm>
              <a:off x="3869817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8" name="pt3658"/>
            <p:cNvSpPr/>
            <p:nvPr/>
          </p:nvSpPr>
          <p:spPr>
            <a:xfrm>
              <a:off x="4311732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9" name="pt3659"/>
            <p:cNvSpPr/>
            <p:nvPr/>
          </p:nvSpPr>
          <p:spPr>
            <a:xfrm>
              <a:off x="4474765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0" name="pt3660"/>
            <p:cNvSpPr/>
            <p:nvPr/>
          </p:nvSpPr>
          <p:spPr>
            <a:xfrm>
              <a:off x="5174920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1" name="pt3661"/>
            <p:cNvSpPr/>
            <p:nvPr/>
          </p:nvSpPr>
          <p:spPr>
            <a:xfrm>
              <a:off x="5320259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2" name="pt3662"/>
            <p:cNvSpPr/>
            <p:nvPr/>
          </p:nvSpPr>
          <p:spPr>
            <a:xfrm>
              <a:off x="5472339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3" name="pt3663"/>
            <p:cNvSpPr/>
            <p:nvPr/>
          </p:nvSpPr>
          <p:spPr>
            <a:xfrm>
              <a:off x="5746587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4" name="pt3664"/>
            <p:cNvSpPr/>
            <p:nvPr/>
          </p:nvSpPr>
          <p:spPr>
            <a:xfrm>
              <a:off x="6275285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5" name="pt3665"/>
            <p:cNvSpPr/>
            <p:nvPr/>
          </p:nvSpPr>
          <p:spPr>
            <a:xfrm>
              <a:off x="6567227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6" name="pt3666"/>
            <p:cNvSpPr/>
            <p:nvPr/>
          </p:nvSpPr>
          <p:spPr>
            <a:xfrm>
              <a:off x="1380516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7" name="pt3667"/>
            <p:cNvSpPr/>
            <p:nvPr/>
          </p:nvSpPr>
          <p:spPr>
            <a:xfrm>
              <a:off x="206971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8" name="pt3668"/>
            <p:cNvSpPr/>
            <p:nvPr/>
          </p:nvSpPr>
          <p:spPr>
            <a:xfrm>
              <a:off x="2630433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9" name="pt3669"/>
            <p:cNvSpPr/>
            <p:nvPr/>
          </p:nvSpPr>
          <p:spPr>
            <a:xfrm>
              <a:off x="3219793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0" name="pt3670"/>
            <p:cNvSpPr/>
            <p:nvPr/>
          </p:nvSpPr>
          <p:spPr>
            <a:xfrm>
              <a:off x="3855494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1" name="pt3671"/>
            <p:cNvSpPr/>
            <p:nvPr/>
          </p:nvSpPr>
          <p:spPr>
            <a:xfrm>
              <a:off x="3948174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2" name="pt3672"/>
            <p:cNvSpPr/>
            <p:nvPr/>
          </p:nvSpPr>
          <p:spPr>
            <a:xfrm>
              <a:off x="4125108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3" name="pt3673"/>
            <p:cNvSpPr/>
            <p:nvPr/>
          </p:nvSpPr>
          <p:spPr>
            <a:xfrm>
              <a:off x="4329847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4" name="pt3674"/>
            <p:cNvSpPr/>
            <p:nvPr/>
          </p:nvSpPr>
          <p:spPr>
            <a:xfrm>
              <a:off x="4588930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5" name="pt3675"/>
            <p:cNvSpPr/>
            <p:nvPr/>
          </p:nvSpPr>
          <p:spPr>
            <a:xfrm>
              <a:off x="149383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6" name="pt3676"/>
            <p:cNvSpPr/>
            <p:nvPr/>
          </p:nvSpPr>
          <p:spPr>
            <a:xfrm>
              <a:off x="2086148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7" name="pt3677"/>
            <p:cNvSpPr/>
            <p:nvPr/>
          </p:nvSpPr>
          <p:spPr>
            <a:xfrm>
              <a:off x="2297206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8" name="pt3678"/>
            <p:cNvSpPr/>
            <p:nvPr/>
          </p:nvSpPr>
          <p:spPr>
            <a:xfrm>
              <a:off x="2507000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9" name="pt3679"/>
            <p:cNvSpPr/>
            <p:nvPr/>
          </p:nvSpPr>
          <p:spPr>
            <a:xfrm>
              <a:off x="2659500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0" name="pt3680"/>
            <p:cNvSpPr/>
            <p:nvPr/>
          </p:nvSpPr>
          <p:spPr>
            <a:xfrm>
              <a:off x="2870137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1" name="pt3681"/>
            <p:cNvSpPr/>
            <p:nvPr/>
          </p:nvSpPr>
          <p:spPr>
            <a:xfrm>
              <a:off x="3278771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2" name="pt3682"/>
            <p:cNvSpPr/>
            <p:nvPr/>
          </p:nvSpPr>
          <p:spPr>
            <a:xfrm>
              <a:off x="3898042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3" name="pt3683"/>
            <p:cNvSpPr/>
            <p:nvPr/>
          </p:nvSpPr>
          <p:spPr>
            <a:xfrm>
              <a:off x="4020211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4" name="pt3684"/>
            <p:cNvSpPr/>
            <p:nvPr/>
          </p:nvSpPr>
          <p:spPr>
            <a:xfrm>
              <a:off x="4221931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5" name="pt3685"/>
            <p:cNvSpPr/>
            <p:nvPr/>
          </p:nvSpPr>
          <p:spPr>
            <a:xfrm>
              <a:off x="4492037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6" name="pt3686"/>
            <p:cNvSpPr/>
            <p:nvPr/>
          </p:nvSpPr>
          <p:spPr>
            <a:xfrm>
              <a:off x="5062019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7" name="pt3687"/>
            <p:cNvSpPr/>
            <p:nvPr/>
          </p:nvSpPr>
          <p:spPr>
            <a:xfrm>
              <a:off x="1602106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8" name="pt3688"/>
            <p:cNvSpPr/>
            <p:nvPr/>
          </p:nvSpPr>
          <p:spPr>
            <a:xfrm>
              <a:off x="223317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9" name="pt3689"/>
            <p:cNvSpPr/>
            <p:nvPr/>
          </p:nvSpPr>
          <p:spPr>
            <a:xfrm>
              <a:off x="264096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0" name="pt3690"/>
            <p:cNvSpPr/>
            <p:nvPr/>
          </p:nvSpPr>
          <p:spPr>
            <a:xfrm>
              <a:off x="311868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1" name="pt3691"/>
            <p:cNvSpPr/>
            <p:nvPr/>
          </p:nvSpPr>
          <p:spPr>
            <a:xfrm>
              <a:off x="358419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2" name="pt3692"/>
            <p:cNvSpPr/>
            <p:nvPr/>
          </p:nvSpPr>
          <p:spPr>
            <a:xfrm>
              <a:off x="375691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3" name="pt3693"/>
            <p:cNvSpPr/>
            <p:nvPr/>
          </p:nvSpPr>
          <p:spPr>
            <a:xfrm>
              <a:off x="439261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4" name="pt3694"/>
            <p:cNvSpPr/>
            <p:nvPr/>
          </p:nvSpPr>
          <p:spPr>
            <a:xfrm>
              <a:off x="4971445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5" name="pt3695"/>
            <p:cNvSpPr/>
            <p:nvPr/>
          </p:nvSpPr>
          <p:spPr>
            <a:xfrm>
              <a:off x="1334597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6" name="pt3696"/>
            <p:cNvSpPr/>
            <p:nvPr/>
          </p:nvSpPr>
          <p:spPr>
            <a:xfrm>
              <a:off x="1909214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7" name="pt3697"/>
            <p:cNvSpPr/>
            <p:nvPr/>
          </p:nvSpPr>
          <p:spPr>
            <a:xfrm>
              <a:off x="2564714" y="22902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8" name="pt3698"/>
            <p:cNvSpPr/>
            <p:nvPr/>
          </p:nvSpPr>
          <p:spPr>
            <a:xfrm>
              <a:off x="3740486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9" name="pt3699"/>
            <p:cNvSpPr/>
            <p:nvPr/>
          </p:nvSpPr>
          <p:spPr>
            <a:xfrm>
              <a:off x="4340800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0" name="pt3700"/>
            <p:cNvSpPr/>
            <p:nvPr/>
          </p:nvSpPr>
          <p:spPr>
            <a:xfrm>
              <a:off x="4904463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1" name="pt3701"/>
            <p:cNvSpPr/>
            <p:nvPr/>
          </p:nvSpPr>
          <p:spPr>
            <a:xfrm>
              <a:off x="151911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2" name="pt3702"/>
            <p:cNvSpPr/>
            <p:nvPr/>
          </p:nvSpPr>
          <p:spPr>
            <a:xfrm>
              <a:off x="1706160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3" name="pt3703"/>
            <p:cNvSpPr/>
            <p:nvPr/>
          </p:nvSpPr>
          <p:spPr>
            <a:xfrm>
              <a:off x="213248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4" name="pt3704"/>
            <p:cNvSpPr/>
            <p:nvPr/>
          </p:nvSpPr>
          <p:spPr>
            <a:xfrm>
              <a:off x="2727325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5" name="pt3705"/>
            <p:cNvSpPr/>
            <p:nvPr/>
          </p:nvSpPr>
          <p:spPr>
            <a:xfrm>
              <a:off x="3205470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6" name="pt3706"/>
            <p:cNvSpPr/>
            <p:nvPr/>
          </p:nvSpPr>
          <p:spPr>
            <a:xfrm>
              <a:off x="3439276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7" name="pt3707"/>
            <p:cNvSpPr/>
            <p:nvPr/>
          </p:nvSpPr>
          <p:spPr>
            <a:xfrm>
              <a:off x="3664657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8" name="pt3708"/>
            <p:cNvSpPr/>
            <p:nvPr/>
          </p:nvSpPr>
          <p:spPr>
            <a:xfrm>
              <a:off x="3881613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9" name="pt3709"/>
            <p:cNvSpPr/>
            <p:nvPr/>
          </p:nvSpPr>
          <p:spPr>
            <a:xfrm>
              <a:off x="4069079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0" name="pt3710"/>
            <p:cNvSpPr/>
            <p:nvPr/>
          </p:nvSpPr>
          <p:spPr>
            <a:xfrm>
              <a:off x="4255282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1" name="pt3711"/>
            <p:cNvSpPr/>
            <p:nvPr/>
          </p:nvSpPr>
          <p:spPr>
            <a:xfrm>
              <a:off x="4432637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2" name="pt3712"/>
            <p:cNvSpPr/>
            <p:nvPr/>
          </p:nvSpPr>
          <p:spPr>
            <a:xfrm>
              <a:off x="5127737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3" name="pt3713"/>
            <p:cNvSpPr/>
            <p:nvPr/>
          </p:nvSpPr>
          <p:spPr>
            <a:xfrm>
              <a:off x="140284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4" name="pt3714"/>
            <p:cNvSpPr/>
            <p:nvPr/>
          </p:nvSpPr>
          <p:spPr>
            <a:xfrm>
              <a:off x="155071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5" name="pt3715"/>
            <p:cNvSpPr/>
            <p:nvPr/>
          </p:nvSpPr>
          <p:spPr>
            <a:xfrm>
              <a:off x="1967349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6" name="pt3716"/>
            <p:cNvSpPr/>
            <p:nvPr/>
          </p:nvSpPr>
          <p:spPr>
            <a:xfrm>
              <a:off x="214639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7" name="pt3717"/>
            <p:cNvSpPr/>
            <p:nvPr/>
          </p:nvSpPr>
          <p:spPr>
            <a:xfrm>
              <a:off x="228751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8" name="pt3718"/>
            <p:cNvSpPr/>
            <p:nvPr/>
          </p:nvSpPr>
          <p:spPr>
            <a:xfrm>
              <a:off x="230099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9" name="pt3719"/>
            <p:cNvSpPr/>
            <p:nvPr/>
          </p:nvSpPr>
          <p:spPr>
            <a:xfrm>
              <a:off x="245097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0" name="pt3720"/>
            <p:cNvSpPr/>
            <p:nvPr/>
          </p:nvSpPr>
          <p:spPr>
            <a:xfrm>
              <a:off x="273280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1" name="pt3721"/>
            <p:cNvSpPr/>
            <p:nvPr/>
          </p:nvSpPr>
          <p:spPr>
            <a:xfrm>
              <a:off x="3124164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2" name="pt3722"/>
            <p:cNvSpPr/>
            <p:nvPr/>
          </p:nvSpPr>
          <p:spPr>
            <a:xfrm>
              <a:off x="334406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3" name="pt3723"/>
            <p:cNvSpPr/>
            <p:nvPr/>
          </p:nvSpPr>
          <p:spPr>
            <a:xfrm>
              <a:off x="3903940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4" name="pt3724"/>
            <p:cNvSpPr/>
            <p:nvPr/>
          </p:nvSpPr>
          <p:spPr>
            <a:xfrm>
              <a:off x="4475607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5" name="pt3725"/>
            <p:cNvSpPr/>
            <p:nvPr/>
          </p:nvSpPr>
          <p:spPr>
            <a:xfrm>
              <a:off x="4641589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6" name="pt3726"/>
            <p:cNvSpPr/>
            <p:nvPr/>
          </p:nvSpPr>
          <p:spPr>
            <a:xfrm>
              <a:off x="5158490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7" name="pt3727"/>
            <p:cNvSpPr/>
            <p:nvPr/>
          </p:nvSpPr>
          <p:spPr>
            <a:xfrm>
              <a:off x="5745745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8" name="pt3728"/>
            <p:cNvSpPr/>
            <p:nvPr/>
          </p:nvSpPr>
          <p:spPr>
            <a:xfrm>
              <a:off x="5862016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9" name="pt3729"/>
            <p:cNvSpPr/>
            <p:nvPr/>
          </p:nvSpPr>
          <p:spPr>
            <a:xfrm>
              <a:off x="6015780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0" name="pt3730"/>
            <p:cNvSpPr/>
            <p:nvPr/>
          </p:nvSpPr>
          <p:spPr>
            <a:xfrm>
              <a:off x="6186396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1" name="pt3731"/>
            <p:cNvSpPr/>
            <p:nvPr/>
          </p:nvSpPr>
          <p:spPr>
            <a:xfrm>
              <a:off x="6207881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2" name="pt3732"/>
            <p:cNvSpPr/>
            <p:nvPr/>
          </p:nvSpPr>
          <p:spPr>
            <a:xfrm>
              <a:off x="6418517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3" name="pt3733"/>
            <p:cNvSpPr/>
            <p:nvPr/>
          </p:nvSpPr>
          <p:spPr>
            <a:xfrm>
              <a:off x="6990184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4" name="pt3734"/>
            <p:cNvSpPr/>
            <p:nvPr/>
          </p:nvSpPr>
          <p:spPr>
            <a:xfrm>
              <a:off x="1442022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5" name="pt3735"/>
            <p:cNvSpPr/>
            <p:nvPr/>
          </p:nvSpPr>
          <p:spPr>
            <a:xfrm>
              <a:off x="207014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6" name="pt3736"/>
            <p:cNvSpPr/>
            <p:nvPr/>
          </p:nvSpPr>
          <p:spPr>
            <a:xfrm>
              <a:off x="268224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7" name="pt3737"/>
            <p:cNvSpPr/>
            <p:nvPr/>
          </p:nvSpPr>
          <p:spPr>
            <a:xfrm>
              <a:off x="3311631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8" name="pt3738"/>
            <p:cNvSpPr/>
            <p:nvPr/>
          </p:nvSpPr>
          <p:spPr>
            <a:xfrm>
              <a:off x="3922897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9" name="pt3739"/>
            <p:cNvSpPr/>
            <p:nvPr/>
          </p:nvSpPr>
          <p:spPr>
            <a:xfrm>
              <a:off x="4116262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0" name="pt3740"/>
            <p:cNvSpPr/>
            <p:nvPr/>
          </p:nvSpPr>
          <p:spPr>
            <a:xfrm>
              <a:off x="4297830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1" name="pt3741"/>
            <p:cNvSpPr/>
            <p:nvPr/>
          </p:nvSpPr>
          <p:spPr>
            <a:xfrm>
              <a:off x="4449488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2" name="pt3742"/>
            <p:cNvSpPr/>
            <p:nvPr/>
          </p:nvSpPr>
          <p:spPr>
            <a:xfrm>
              <a:off x="4711520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3" name="pt3743"/>
            <p:cNvSpPr/>
            <p:nvPr/>
          </p:nvSpPr>
          <p:spPr>
            <a:xfrm>
              <a:off x="4902778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4" name="pt3744"/>
            <p:cNvSpPr/>
            <p:nvPr/>
          </p:nvSpPr>
          <p:spPr>
            <a:xfrm>
              <a:off x="5097827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5" name="pt3745"/>
            <p:cNvSpPr/>
            <p:nvPr/>
          </p:nvSpPr>
          <p:spPr>
            <a:xfrm>
              <a:off x="5239796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6" name="pt3746"/>
            <p:cNvSpPr/>
            <p:nvPr/>
          </p:nvSpPr>
          <p:spPr>
            <a:xfrm>
              <a:off x="5428948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7" name="pt3747"/>
            <p:cNvSpPr/>
            <p:nvPr/>
          </p:nvSpPr>
          <p:spPr>
            <a:xfrm>
              <a:off x="5634950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8" name="pt3748"/>
            <p:cNvSpPr/>
            <p:nvPr/>
          </p:nvSpPr>
          <p:spPr>
            <a:xfrm>
              <a:off x="5798825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9" name="pt3749"/>
            <p:cNvSpPr/>
            <p:nvPr/>
          </p:nvSpPr>
          <p:spPr>
            <a:xfrm>
              <a:off x="6292135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0" name="pt3750"/>
            <p:cNvSpPr/>
            <p:nvPr/>
          </p:nvSpPr>
          <p:spPr>
            <a:xfrm>
              <a:off x="1482043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1" name="pt3751"/>
            <p:cNvSpPr/>
            <p:nvPr/>
          </p:nvSpPr>
          <p:spPr>
            <a:xfrm>
              <a:off x="2086991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2" name="pt3752"/>
            <p:cNvSpPr/>
            <p:nvPr/>
          </p:nvSpPr>
          <p:spPr>
            <a:xfrm>
              <a:off x="1466877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3" name="pt3753"/>
            <p:cNvSpPr/>
            <p:nvPr/>
          </p:nvSpPr>
          <p:spPr>
            <a:xfrm>
              <a:off x="202674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4" name="pt3754"/>
            <p:cNvSpPr/>
            <p:nvPr/>
          </p:nvSpPr>
          <p:spPr>
            <a:xfrm>
              <a:off x="2686462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5" name="pt3755"/>
            <p:cNvSpPr/>
            <p:nvPr/>
          </p:nvSpPr>
          <p:spPr>
            <a:xfrm>
              <a:off x="3290567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6" name="pt3756"/>
            <p:cNvSpPr/>
            <p:nvPr/>
          </p:nvSpPr>
          <p:spPr>
            <a:xfrm>
              <a:off x="3909417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7" name="pt3757"/>
            <p:cNvSpPr/>
            <p:nvPr/>
          </p:nvSpPr>
          <p:spPr>
            <a:xfrm>
              <a:off x="4556913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8" name="pt3758"/>
            <p:cNvSpPr/>
            <p:nvPr/>
          </p:nvSpPr>
          <p:spPr>
            <a:xfrm>
              <a:off x="5114678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9" name="pt3759"/>
            <p:cNvSpPr/>
            <p:nvPr/>
          </p:nvSpPr>
          <p:spPr>
            <a:xfrm>
              <a:off x="5745745" y="25733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0" name="pt3760"/>
            <p:cNvSpPr/>
            <p:nvPr/>
          </p:nvSpPr>
          <p:spPr>
            <a:xfrm>
              <a:off x="6339739" y="20956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1" name="pt3761"/>
            <p:cNvSpPr/>
            <p:nvPr/>
          </p:nvSpPr>
          <p:spPr>
            <a:xfrm>
              <a:off x="6926572" y="23610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2" name="pt3762"/>
            <p:cNvSpPr/>
            <p:nvPr/>
          </p:nvSpPr>
          <p:spPr>
            <a:xfrm>
              <a:off x="146814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3" name="pt3763"/>
            <p:cNvSpPr/>
            <p:nvPr/>
          </p:nvSpPr>
          <p:spPr>
            <a:xfrm>
              <a:off x="2095416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4" name="pt3764"/>
            <p:cNvSpPr/>
            <p:nvPr/>
          </p:nvSpPr>
          <p:spPr>
            <a:xfrm>
              <a:off x="2616952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5" name="pt3765"/>
            <p:cNvSpPr/>
            <p:nvPr/>
          </p:nvSpPr>
          <p:spPr>
            <a:xfrm>
              <a:off x="3327218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6" name="pt3766"/>
            <p:cNvSpPr/>
            <p:nvPr/>
          </p:nvSpPr>
          <p:spPr>
            <a:xfrm>
              <a:off x="3933008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7" name="pt3767"/>
            <p:cNvSpPr/>
            <p:nvPr/>
          </p:nvSpPr>
          <p:spPr>
            <a:xfrm>
              <a:off x="140073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8" name="pt3768"/>
            <p:cNvSpPr/>
            <p:nvPr/>
          </p:nvSpPr>
          <p:spPr>
            <a:xfrm>
              <a:off x="2111424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9" name="pt3769"/>
            <p:cNvSpPr/>
            <p:nvPr/>
          </p:nvSpPr>
          <p:spPr>
            <a:xfrm>
              <a:off x="2732381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0" name="pt3770"/>
            <p:cNvSpPr/>
            <p:nvPr/>
          </p:nvSpPr>
          <p:spPr>
            <a:xfrm>
              <a:off x="3204206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1" name="pt3771"/>
            <p:cNvSpPr/>
            <p:nvPr/>
          </p:nvSpPr>
          <p:spPr>
            <a:xfrm>
              <a:off x="3901834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2" name="pt3772"/>
            <p:cNvSpPr/>
            <p:nvPr/>
          </p:nvSpPr>
          <p:spPr>
            <a:xfrm>
              <a:off x="4527003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3" name="pt3773"/>
            <p:cNvSpPr/>
            <p:nvPr/>
          </p:nvSpPr>
          <p:spPr>
            <a:xfrm>
              <a:off x="5080976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4" name="pt3774"/>
            <p:cNvSpPr/>
            <p:nvPr/>
          </p:nvSpPr>
          <p:spPr>
            <a:xfrm>
              <a:off x="5578078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5" name="pt3775"/>
            <p:cNvSpPr/>
            <p:nvPr/>
          </p:nvSpPr>
          <p:spPr>
            <a:xfrm>
              <a:off x="6346058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6" name="pt3776"/>
            <p:cNvSpPr/>
            <p:nvPr/>
          </p:nvSpPr>
          <p:spPr>
            <a:xfrm>
              <a:off x="674247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7" name="pt3777"/>
            <p:cNvSpPr/>
            <p:nvPr/>
          </p:nvSpPr>
          <p:spPr>
            <a:xfrm>
              <a:off x="7109405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8" name="pt3778"/>
            <p:cNvSpPr/>
            <p:nvPr/>
          </p:nvSpPr>
          <p:spPr>
            <a:xfrm>
              <a:off x="7255165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9" name="pt3779"/>
            <p:cNvSpPr/>
            <p:nvPr/>
          </p:nvSpPr>
          <p:spPr>
            <a:xfrm>
              <a:off x="1240232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0" name="pt3780"/>
            <p:cNvSpPr/>
            <p:nvPr/>
          </p:nvSpPr>
          <p:spPr>
            <a:xfrm>
              <a:off x="1396946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1" name="pt3781"/>
            <p:cNvSpPr/>
            <p:nvPr/>
          </p:nvSpPr>
          <p:spPr>
            <a:xfrm>
              <a:off x="175544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2" name="pt3782"/>
            <p:cNvSpPr/>
            <p:nvPr/>
          </p:nvSpPr>
          <p:spPr>
            <a:xfrm>
              <a:off x="2007791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3" name="pt3783"/>
            <p:cNvSpPr/>
            <p:nvPr/>
          </p:nvSpPr>
          <p:spPr>
            <a:xfrm>
              <a:off x="2220955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4" name="pt3784"/>
            <p:cNvSpPr/>
            <p:nvPr/>
          </p:nvSpPr>
          <p:spPr>
            <a:xfrm>
              <a:off x="2422745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5" name="pt3785"/>
            <p:cNvSpPr/>
            <p:nvPr/>
          </p:nvSpPr>
          <p:spPr>
            <a:xfrm>
              <a:off x="2584093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6" name="pt3786"/>
            <p:cNvSpPr/>
            <p:nvPr/>
          </p:nvSpPr>
          <p:spPr>
            <a:xfrm>
              <a:off x="2771980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7" name="pt3787"/>
            <p:cNvSpPr/>
            <p:nvPr/>
          </p:nvSpPr>
          <p:spPr>
            <a:xfrm>
              <a:off x="2973770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8" name="pt3788"/>
            <p:cNvSpPr/>
            <p:nvPr/>
          </p:nvSpPr>
          <p:spPr>
            <a:xfrm>
              <a:off x="3128377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9" name="pt3789"/>
            <p:cNvSpPr/>
            <p:nvPr/>
          </p:nvSpPr>
          <p:spPr>
            <a:xfrm>
              <a:off x="3202942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0" name="pt3790"/>
            <p:cNvSpPr/>
            <p:nvPr/>
          </p:nvSpPr>
          <p:spPr>
            <a:xfrm>
              <a:off x="3308682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1" name="pt3791"/>
            <p:cNvSpPr/>
            <p:nvPr/>
          </p:nvSpPr>
          <p:spPr>
            <a:xfrm>
              <a:off x="3901412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2" name="pt3792"/>
            <p:cNvSpPr/>
            <p:nvPr/>
          </p:nvSpPr>
          <p:spPr>
            <a:xfrm>
              <a:off x="4434744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3" name="pt3793"/>
            <p:cNvSpPr/>
            <p:nvPr/>
          </p:nvSpPr>
          <p:spPr>
            <a:xfrm>
              <a:off x="5047991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4" name="pt3794"/>
            <p:cNvSpPr/>
            <p:nvPr/>
          </p:nvSpPr>
          <p:spPr>
            <a:xfrm>
              <a:off x="527054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5" name="pt3795"/>
            <p:cNvSpPr/>
            <p:nvPr/>
          </p:nvSpPr>
          <p:spPr>
            <a:xfrm>
              <a:off x="542389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6" name="pt3796"/>
            <p:cNvSpPr/>
            <p:nvPr/>
          </p:nvSpPr>
          <p:spPr>
            <a:xfrm>
              <a:off x="5593665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7" name="pt3797"/>
            <p:cNvSpPr/>
            <p:nvPr/>
          </p:nvSpPr>
          <p:spPr>
            <a:xfrm>
              <a:off x="576723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8" name="pt3798"/>
            <p:cNvSpPr/>
            <p:nvPr/>
          </p:nvSpPr>
          <p:spPr>
            <a:xfrm>
              <a:off x="593152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9" name="pt3799"/>
            <p:cNvSpPr/>
            <p:nvPr/>
          </p:nvSpPr>
          <p:spPr>
            <a:xfrm>
              <a:off x="6286659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0" name="pt3800"/>
            <p:cNvSpPr/>
            <p:nvPr/>
          </p:nvSpPr>
          <p:spPr>
            <a:xfrm>
              <a:off x="689708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1" name="pt3801"/>
            <p:cNvSpPr/>
            <p:nvPr/>
          </p:nvSpPr>
          <p:spPr>
            <a:xfrm>
              <a:off x="1401580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2" name="pt3802"/>
            <p:cNvSpPr/>
            <p:nvPr/>
          </p:nvSpPr>
          <p:spPr>
            <a:xfrm>
              <a:off x="2001894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3" name="pt3803"/>
            <p:cNvSpPr/>
            <p:nvPr/>
          </p:nvSpPr>
          <p:spPr>
            <a:xfrm>
              <a:off x="2617794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4" name="pt3804"/>
            <p:cNvSpPr/>
            <p:nvPr/>
          </p:nvSpPr>
          <p:spPr>
            <a:xfrm>
              <a:off x="3225270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5" name="pt3805"/>
            <p:cNvSpPr/>
            <p:nvPr/>
          </p:nvSpPr>
          <p:spPr>
            <a:xfrm>
              <a:off x="3814209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6" name="pt3806"/>
            <p:cNvSpPr/>
            <p:nvPr/>
          </p:nvSpPr>
          <p:spPr>
            <a:xfrm>
              <a:off x="4439799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7" name="pt3807"/>
            <p:cNvSpPr/>
            <p:nvPr/>
          </p:nvSpPr>
          <p:spPr>
            <a:xfrm>
              <a:off x="4659282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8" name="pt3808"/>
            <p:cNvSpPr/>
            <p:nvPr/>
          </p:nvSpPr>
          <p:spPr>
            <a:xfrm>
              <a:off x="4816417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9" name="pt3809"/>
            <p:cNvSpPr/>
            <p:nvPr/>
          </p:nvSpPr>
          <p:spPr>
            <a:xfrm>
              <a:off x="5056542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0" name="pt3810"/>
            <p:cNvSpPr/>
            <p:nvPr/>
          </p:nvSpPr>
          <p:spPr>
            <a:xfrm>
              <a:off x="5249064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1" name="pt3811"/>
            <p:cNvSpPr/>
            <p:nvPr/>
          </p:nvSpPr>
          <p:spPr>
            <a:xfrm>
              <a:off x="5610516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2" name="pt3812"/>
            <p:cNvSpPr/>
            <p:nvPr/>
          </p:nvSpPr>
          <p:spPr>
            <a:xfrm>
              <a:off x="6215464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3" name="pt3813"/>
            <p:cNvSpPr/>
            <p:nvPr/>
          </p:nvSpPr>
          <p:spPr>
            <a:xfrm>
              <a:off x="6765646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4" name="pt3814"/>
            <p:cNvSpPr/>
            <p:nvPr/>
          </p:nvSpPr>
          <p:spPr>
            <a:xfrm>
              <a:off x="1390205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5" name="pt3815"/>
            <p:cNvSpPr/>
            <p:nvPr/>
          </p:nvSpPr>
          <p:spPr>
            <a:xfrm>
              <a:off x="154312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6" name="pt3816"/>
            <p:cNvSpPr/>
            <p:nvPr/>
          </p:nvSpPr>
          <p:spPr>
            <a:xfrm>
              <a:off x="1699841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7" name="pt3817"/>
            <p:cNvSpPr/>
            <p:nvPr/>
          </p:nvSpPr>
          <p:spPr>
            <a:xfrm>
              <a:off x="2099208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8" name="pt3818"/>
            <p:cNvSpPr/>
            <p:nvPr/>
          </p:nvSpPr>
          <p:spPr>
            <a:xfrm>
              <a:off x="2685198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9" name="pt3819"/>
            <p:cNvSpPr/>
            <p:nvPr/>
          </p:nvSpPr>
          <p:spPr>
            <a:xfrm>
              <a:off x="3314158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0" name="pt3820"/>
            <p:cNvSpPr/>
            <p:nvPr/>
          </p:nvSpPr>
          <p:spPr>
            <a:xfrm>
              <a:off x="3337749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1" name="pt3821"/>
            <p:cNvSpPr/>
            <p:nvPr/>
          </p:nvSpPr>
          <p:spPr>
            <a:xfrm>
              <a:off x="3921634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2" name="pt3822"/>
            <p:cNvSpPr/>
            <p:nvPr/>
          </p:nvSpPr>
          <p:spPr>
            <a:xfrm>
              <a:off x="4555649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3" name="pt3823"/>
            <p:cNvSpPr/>
            <p:nvPr/>
          </p:nvSpPr>
          <p:spPr>
            <a:xfrm>
              <a:off x="1693522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4" name="pt3824"/>
            <p:cNvSpPr/>
            <p:nvPr/>
          </p:nvSpPr>
          <p:spPr>
            <a:xfrm>
              <a:off x="2097522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5" name="pt3825"/>
            <p:cNvSpPr/>
            <p:nvPr/>
          </p:nvSpPr>
          <p:spPr>
            <a:xfrm>
              <a:off x="122675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6" name="pt3826"/>
            <p:cNvSpPr/>
            <p:nvPr/>
          </p:nvSpPr>
          <p:spPr>
            <a:xfrm>
              <a:off x="1482464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7" name="pt3827"/>
            <p:cNvSpPr/>
            <p:nvPr/>
          </p:nvSpPr>
          <p:spPr>
            <a:xfrm>
              <a:off x="2149339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8" name="pt3828"/>
            <p:cNvSpPr/>
            <p:nvPr/>
          </p:nvSpPr>
          <p:spPr>
            <a:xfrm>
              <a:off x="2700364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9" name="pt3829"/>
            <p:cNvSpPr/>
            <p:nvPr/>
          </p:nvSpPr>
          <p:spPr>
            <a:xfrm>
              <a:off x="139736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0" name="pt3830"/>
            <p:cNvSpPr/>
            <p:nvPr/>
          </p:nvSpPr>
          <p:spPr>
            <a:xfrm>
              <a:off x="2027591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1" name="pt3831"/>
            <p:cNvSpPr/>
            <p:nvPr/>
          </p:nvSpPr>
          <p:spPr>
            <a:xfrm>
              <a:off x="266413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2" name="pt3832"/>
            <p:cNvSpPr/>
            <p:nvPr/>
          </p:nvSpPr>
          <p:spPr>
            <a:xfrm>
              <a:off x="318398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3" name="pt3833"/>
            <p:cNvSpPr/>
            <p:nvPr/>
          </p:nvSpPr>
          <p:spPr>
            <a:xfrm>
              <a:off x="3817158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4" name="pt3834"/>
            <p:cNvSpPr/>
            <p:nvPr/>
          </p:nvSpPr>
          <p:spPr>
            <a:xfrm>
              <a:off x="4038747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5" name="pt3835"/>
            <p:cNvSpPr/>
            <p:nvPr/>
          </p:nvSpPr>
          <p:spPr>
            <a:xfrm>
              <a:off x="4516471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6" name="pt3836"/>
            <p:cNvSpPr/>
            <p:nvPr/>
          </p:nvSpPr>
          <p:spPr>
            <a:xfrm>
              <a:off x="1199790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7" name="pt3837"/>
            <p:cNvSpPr/>
            <p:nvPr/>
          </p:nvSpPr>
          <p:spPr>
            <a:xfrm>
              <a:off x="1451711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8" name="pt3838"/>
            <p:cNvSpPr/>
            <p:nvPr/>
          </p:nvSpPr>
          <p:spPr>
            <a:xfrm>
              <a:off x="207308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9" name="pt3839"/>
            <p:cNvSpPr/>
            <p:nvPr/>
          </p:nvSpPr>
          <p:spPr>
            <a:xfrm>
              <a:off x="270036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0" name="pt3840"/>
            <p:cNvSpPr/>
            <p:nvPr/>
          </p:nvSpPr>
          <p:spPr>
            <a:xfrm>
              <a:off x="3281720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1" name="pt3841"/>
            <p:cNvSpPr/>
            <p:nvPr/>
          </p:nvSpPr>
          <p:spPr>
            <a:xfrm>
              <a:off x="3919527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2" name="pt3842"/>
            <p:cNvSpPr/>
            <p:nvPr/>
          </p:nvSpPr>
          <p:spPr>
            <a:xfrm>
              <a:off x="453711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3" name="pt3843"/>
            <p:cNvSpPr/>
            <p:nvPr/>
          </p:nvSpPr>
          <p:spPr>
            <a:xfrm>
              <a:off x="5108780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4" name="pt3844"/>
            <p:cNvSpPr/>
            <p:nvPr/>
          </p:nvSpPr>
          <p:spPr>
            <a:xfrm>
              <a:off x="1487519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5" name="pt3845"/>
            <p:cNvSpPr/>
            <p:nvPr/>
          </p:nvSpPr>
          <p:spPr>
            <a:xfrm>
              <a:off x="211900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6" name="pt3846"/>
            <p:cNvSpPr/>
            <p:nvPr/>
          </p:nvSpPr>
          <p:spPr>
            <a:xfrm>
              <a:off x="2690253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7" name="pt3847"/>
            <p:cNvSpPr/>
            <p:nvPr/>
          </p:nvSpPr>
          <p:spPr>
            <a:xfrm>
              <a:off x="3266554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8" name="pt3848"/>
            <p:cNvSpPr/>
            <p:nvPr/>
          </p:nvSpPr>
          <p:spPr>
            <a:xfrm>
              <a:off x="3912366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9" name="pt3849"/>
            <p:cNvSpPr/>
            <p:nvPr/>
          </p:nvSpPr>
          <p:spPr>
            <a:xfrm>
              <a:off x="4540483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0" name="pt3850"/>
            <p:cNvSpPr/>
            <p:nvPr/>
          </p:nvSpPr>
          <p:spPr>
            <a:xfrm>
              <a:off x="5751221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1" name="pt3851"/>
            <p:cNvSpPr/>
            <p:nvPr/>
          </p:nvSpPr>
          <p:spPr>
            <a:xfrm>
              <a:off x="1462243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2" name="pt3852"/>
            <p:cNvSpPr/>
            <p:nvPr/>
          </p:nvSpPr>
          <p:spPr>
            <a:xfrm>
              <a:off x="2067191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3" name="pt3853"/>
            <p:cNvSpPr/>
            <p:nvPr/>
          </p:nvSpPr>
          <p:spPr>
            <a:xfrm>
              <a:off x="273701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4" name="pt3854"/>
            <p:cNvSpPr/>
            <p:nvPr/>
          </p:nvSpPr>
          <p:spPr>
            <a:xfrm>
              <a:off x="3276391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5" name="pt3855"/>
            <p:cNvSpPr/>
            <p:nvPr/>
          </p:nvSpPr>
          <p:spPr>
            <a:xfrm>
              <a:off x="147446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6" name="pt3856"/>
            <p:cNvSpPr/>
            <p:nvPr/>
          </p:nvSpPr>
          <p:spPr>
            <a:xfrm>
              <a:off x="2006949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7" name="pt3857"/>
            <p:cNvSpPr/>
            <p:nvPr/>
          </p:nvSpPr>
          <p:spPr>
            <a:xfrm>
              <a:off x="4188299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8" name="pt3858"/>
            <p:cNvSpPr/>
            <p:nvPr/>
          </p:nvSpPr>
          <p:spPr>
            <a:xfrm>
              <a:off x="454469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9" name="pt3859"/>
            <p:cNvSpPr/>
            <p:nvPr/>
          </p:nvSpPr>
          <p:spPr>
            <a:xfrm>
              <a:off x="509572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0" name="pt3860"/>
            <p:cNvSpPr/>
            <p:nvPr/>
          </p:nvSpPr>
          <p:spPr>
            <a:xfrm>
              <a:off x="5921415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1" name="pt3861"/>
            <p:cNvSpPr/>
            <p:nvPr/>
          </p:nvSpPr>
          <p:spPr>
            <a:xfrm>
              <a:off x="6340161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2" name="pt3862"/>
            <p:cNvSpPr/>
            <p:nvPr/>
          </p:nvSpPr>
          <p:spPr>
            <a:xfrm>
              <a:off x="1420116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3" name="pt3863"/>
            <p:cNvSpPr/>
            <p:nvPr/>
          </p:nvSpPr>
          <p:spPr>
            <a:xfrm>
              <a:off x="2001472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4" name="pt3864"/>
            <p:cNvSpPr/>
            <p:nvPr/>
          </p:nvSpPr>
          <p:spPr>
            <a:xfrm>
              <a:off x="2622007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5" name="pt3865"/>
            <p:cNvSpPr/>
            <p:nvPr/>
          </p:nvSpPr>
          <p:spPr>
            <a:xfrm>
              <a:off x="131437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6" name="pt3866"/>
            <p:cNvSpPr/>
            <p:nvPr/>
          </p:nvSpPr>
          <p:spPr>
            <a:xfrm>
              <a:off x="1469405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7" name="pt3867"/>
            <p:cNvSpPr/>
            <p:nvPr/>
          </p:nvSpPr>
          <p:spPr>
            <a:xfrm>
              <a:off x="201832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8" name="pt3868"/>
            <p:cNvSpPr/>
            <p:nvPr/>
          </p:nvSpPr>
          <p:spPr>
            <a:xfrm>
              <a:off x="229804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9" name="pt3869"/>
            <p:cNvSpPr/>
            <p:nvPr/>
          </p:nvSpPr>
          <p:spPr>
            <a:xfrm>
              <a:off x="254112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0" name="pt3870"/>
            <p:cNvSpPr/>
            <p:nvPr/>
          </p:nvSpPr>
          <p:spPr>
            <a:xfrm>
              <a:off x="130509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1" name="pt3871"/>
            <p:cNvSpPr/>
            <p:nvPr/>
          </p:nvSpPr>
          <p:spPr>
            <a:xfrm>
              <a:off x="1791678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2" name="pt3872"/>
            <p:cNvSpPr/>
            <p:nvPr/>
          </p:nvSpPr>
          <p:spPr>
            <a:xfrm>
              <a:off x="1983358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3" name="pt3873"/>
            <p:cNvSpPr/>
            <p:nvPr/>
          </p:nvSpPr>
          <p:spPr>
            <a:xfrm>
              <a:off x="238567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4" name="pt3874"/>
            <p:cNvSpPr/>
            <p:nvPr/>
          </p:nvSpPr>
          <p:spPr>
            <a:xfrm>
              <a:off x="2543650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5" name="pt3875"/>
            <p:cNvSpPr/>
            <p:nvPr/>
          </p:nvSpPr>
          <p:spPr>
            <a:xfrm>
              <a:off x="2754287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6" name="pt3876"/>
            <p:cNvSpPr/>
            <p:nvPr/>
          </p:nvSpPr>
          <p:spPr>
            <a:xfrm>
              <a:off x="2910158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7" name="pt3877"/>
            <p:cNvSpPr/>
            <p:nvPr/>
          </p:nvSpPr>
          <p:spPr>
            <a:xfrm>
              <a:off x="3241699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8" name="pt3878"/>
            <p:cNvSpPr/>
            <p:nvPr/>
          </p:nvSpPr>
          <p:spPr>
            <a:xfrm>
              <a:off x="3416949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9" name="pt3879"/>
            <p:cNvSpPr/>
            <p:nvPr/>
          </p:nvSpPr>
          <p:spPr>
            <a:xfrm>
              <a:off x="3676032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0" name="pt3880"/>
            <p:cNvSpPr/>
            <p:nvPr/>
          </p:nvSpPr>
          <p:spPr>
            <a:xfrm>
              <a:off x="3827268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1" name="pt3881"/>
            <p:cNvSpPr/>
            <p:nvPr/>
          </p:nvSpPr>
          <p:spPr>
            <a:xfrm>
              <a:off x="4313417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2" name="pt3882"/>
            <p:cNvSpPr/>
            <p:nvPr/>
          </p:nvSpPr>
          <p:spPr>
            <a:xfrm>
              <a:off x="4511415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3" name="pt3883"/>
            <p:cNvSpPr/>
            <p:nvPr/>
          </p:nvSpPr>
          <p:spPr>
            <a:xfrm>
              <a:off x="4663074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4" name="pt3884"/>
            <p:cNvSpPr/>
            <p:nvPr/>
          </p:nvSpPr>
          <p:spPr>
            <a:xfrm>
              <a:off x="5087717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5" name="pt3885"/>
            <p:cNvSpPr/>
            <p:nvPr/>
          </p:nvSpPr>
          <p:spPr>
            <a:xfrm>
              <a:off x="5315625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6" name="pt3886"/>
            <p:cNvSpPr/>
            <p:nvPr/>
          </p:nvSpPr>
          <p:spPr>
            <a:xfrm>
              <a:off x="5531738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7" name="pt3887"/>
            <p:cNvSpPr/>
            <p:nvPr/>
          </p:nvSpPr>
          <p:spPr>
            <a:xfrm>
              <a:off x="5757119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8" name="pt3888"/>
            <p:cNvSpPr/>
            <p:nvPr/>
          </p:nvSpPr>
          <p:spPr>
            <a:xfrm>
              <a:off x="6127839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9" name="pt3889"/>
            <p:cNvSpPr/>
            <p:nvPr/>
          </p:nvSpPr>
          <p:spPr>
            <a:xfrm>
              <a:off x="6346901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0" name="pt3890"/>
            <p:cNvSpPr/>
            <p:nvPr/>
          </p:nvSpPr>
          <p:spPr>
            <a:xfrm>
              <a:off x="139694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1" name="pt3891"/>
            <p:cNvSpPr/>
            <p:nvPr/>
          </p:nvSpPr>
          <p:spPr>
            <a:xfrm>
              <a:off x="1578514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2" name="pt3892"/>
            <p:cNvSpPr/>
            <p:nvPr/>
          </p:nvSpPr>
          <p:spPr>
            <a:xfrm>
              <a:off x="2070561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3" name="pt3893"/>
            <p:cNvSpPr/>
            <p:nvPr/>
          </p:nvSpPr>
          <p:spPr>
            <a:xfrm>
              <a:off x="242148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4" name="pt3894"/>
            <p:cNvSpPr/>
            <p:nvPr/>
          </p:nvSpPr>
          <p:spPr>
            <a:xfrm>
              <a:off x="268098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5" name="pt3895"/>
            <p:cNvSpPr/>
            <p:nvPr/>
          </p:nvSpPr>
          <p:spPr>
            <a:xfrm>
              <a:off x="3268239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6" name="pt3896"/>
            <p:cNvSpPr/>
            <p:nvPr/>
          </p:nvSpPr>
          <p:spPr>
            <a:xfrm>
              <a:off x="3893408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7" name="pt3897"/>
            <p:cNvSpPr/>
            <p:nvPr/>
          </p:nvSpPr>
          <p:spPr>
            <a:xfrm>
              <a:off x="4507624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8" name="pt3898"/>
            <p:cNvSpPr/>
            <p:nvPr/>
          </p:nvSpPr>
          <p:spPr>
            <a:xfrm>
              <a:off x="5019892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9" name="pt3899"/>
            <p:cNvSpPr/>
            <p:nvPr/>
          </p:nvSpPr>
          <p:spPr>
            <a:xfrm>
              <a:off x="5224630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0" name="pt3900"/>
            <p:cNvSpPr/>
            <p:nvPr/>
          </p:nvSpPr>
          <p:spPr>
            <a:xfrm>
              <a:off x="5416309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1" name="pt3901"/>
            <p:cNvSpPr/>
            <p:nvPr/>
          </p:nvSpPr>
          <p:spPr>
            <a:xfrm>
              <a:off x="5704881" y="25556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2" name="pt3902"/>
            <p:cNvSpPr/>
            <p:nvPr/>
          </p:nvSpPr>
          <p:spPr>
            <a:xfrm>
              <a:off x="1218326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3" name="pt3903"/>
            <p:cNvSpPr/>
            <p:nvPr/>
          </p:nvSpPr>
          <p:spPr>
            <a:xfrm>
              <a:off x="2190202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4" name="pt3904"/>
            <p:cNvSpPr/>
            <p:nvPr/>
          </p:nvSpPr>
          <p:spPr>
            <a:xfrm>
              <a:off x="279767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5" name="pt3905"/>
            <p:cNvSpPr/>
            <p:nvPr/>
          </p:nvSpPr>
          <p:spPr>
            <a:xfrm>
              <a:off x="3392936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6" name="pt3906"/>
            <p:cNvSpPr/>
            <p:nvPr/>
          </p:nvSpPr>
          <p:spPr>
            <a:xfrm>
              <a:off x="4026109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7" name="pt3907"/>
            <p:cNvSpPr/>
            <p:nvPr/>
          </p:nvSpPr>
          <p:spPr>
            <a:xfrm>
              <a:off x="4600725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8" name="pt3908"/>
            <p:cNvSpPr/>
            <p:nvPr/>
          </p:nvSpPr>
          <p:spPr>
            <a:xfrm>
              <a:off x="5216205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9" name="pt3909"/>
            <p:cNvSpPr/>
            <p:nvPr/>
          </p:nvSpPr>
          <p:spPr>
            <a:xfrm>
              <a:off x="5816940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0" name="pt3910"/>
            <p:cNvSpPr/>
            <p:nvPr/>
          </p:nvSpPr>
          <p:spPr>
            <a:xfrm>
              <a:off x="150437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1" name="pt3911"/>
            <p:cNvSpPr/>
            <p:nvPr/>
          </p:nvSpPr>
          <p:spPr>
            <a:xfrm>
              <a:off x="2084463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2" name="pt3912"/>
            <p:cNvSpPr/>
            <p:nvPr/>
          </p:nvSpPr>
          <p:spPr>
            <a:xfrm>
              <a:off x="2643492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3" name="pt3913"/>
            <p:cNvSpPr/>
            <p:nvPr/>
          </p:nvSpPr>
          <p:spPr>
            <a:xfrm>
              <a:off x="3204627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4" name="pt3914"/>
            <p:cNvSpPr/>
            <p:nvPr/>
          </p:nvSpPr>
          <p:spPr>
            <a:xfrm>
              <a:off x="3933850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5" name="pt3915"/>
            <p:cNvSpPr/>
            <p:nvPr/>
          </p:nvSpPr>
          <p:spPr>
            <a:xfrm>
              <a:off x="4511415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6" name="pt3916"/>
            <p:cNvSpPr/>
            <p:nvPr/>
          </p:nvSpPr>
          <p:spPr>
            <a:xfrm>
              <a:off x="5139954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7" name="pt3917"/>
            <p:cNvSpPr/>
            <p:nvPr/>
          </p:nvSpPr>
          <p:spPr>
            <a:xfrm>
              <a:off x="587844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8" name="pt3918"/>
            <p:cNvSpPr/>
            <p:nvPr/>
          </p:nvSpPr>
          <p:spPr>
            <a:xfrm>
              <a:off x="1241496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9" name="pt3919"/>
            <p:cNvSpPr/>
            <p:nvPr/>
          </p:nvSpPr>
          <p:spPr>
            <a:xfrm>
              <a:off x="158483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0" name="pt3920"/>
            <p:cNvSpPr/>
            <p:nvPr/>
          </p:nvSpPr>
          <p:spPr>
            <a:xfrm>
              <a:off x="188688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1" name="pt3921"/>
            <p:cNvSpPr/>
            <p:nvPr/>
          </p:nvSpPr>
          <p:spPr>
            <a:xfrm>
              <a:off x="2474140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2" name="pt3922"/>
            <p:cNvSpPr/>
            <p:nvPr/>
          </p:nvSpPr>
          <p:spPr>
            <a:xfrm>
              <a:off x="3074454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3" name="pt3923"/>
            <p:cNvSpPr/>
            <p:nvPr/>
          </p:nvSpPr>
          <p:spPr>
            <a:xfrm>
              <a:off x="373711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4" name="pt3924"/>
            <p:cNvSpPr/>
            <p:nvPr/>
          </p:nvSpPr>
          <p:spPr>
            <a:xfrm>
              <a:off x="129878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5" name="pt3925"/>
            <p:cNvSpPr/>
            <p:nvPr/>
          </p:nvSpPr>
          <p:spPr>
            <a:xfrm>
              <a:off x="146856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6" name="pt3926"/>
            <p:cNvSpPr/>
            <p:nvPr/>
          </p:nvSpPr>
          <p:spPr>
            <a:xfrm>
              <a:off x="167245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7" name="pt3927"/>
            <p:cNvSpPr/>
            <p:nvPr/>
          </p:nvSpPr>
          <p:spPr>
            <a:xfrm>
              <a:off x="204697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8" name="pt3928"/>
            <p:cNvSpPr/>
            <p:nvPr/>
          </p:nvSpPr>
          <p:spPr>
            <a:xfrm>
              <a:off x="226224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9" name="pt3929"/>
            <p:cNvSpPr/>
            <p:nvPr/>
          </p:nvSpPr>
          <p:spPr>
            <a:xfrm>
              <a:off x="1251607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0" name="pt3930"/>
            <p:cNvSpPr/>
            <p:nvPr/>
          </p:nvSpPr>
          <p:spPr>
            <a:xfrm>
              <a:off x="1548604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1" name="pt3931"/>
            <p:cNvSpPr/>
            <p:nvPr/>
          </p:nvSpPr>
          <p:spPr>
            <a:xfrm>
              <a:off x="171290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2" name="pt3932"/>
            <p:cNvSpPr/>
            <p:nvPr/>
          </p:nvSpPr>
          <p:spPr>
            <a:xfrm>
              <a:off x="1939966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3" name="pt3933"/>
            <p:cNvSpPr/>
            <p:nvPr/>
          </p:nvSpPr>
          <p:spPr>
            <a:xfrm>
              <a:off x="2488885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4" name="pt3934"/>
            <p:cNvSpPr/>
            <p:nvPr/>
          </p:nvSpPr>
          <p:spPr>
            <a:xfrm>
              <a:off x="2710474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5" name="pt3935"/>
            <p:cNvSpPr/>
            <p:nvPr/>
          </p:nvSpPr>
          <p:spPr>
            <a:xfrm>
              <a:off x="2940068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6" name="pt3936"/>
            <p:cNvSpPr/>
            <p:nvPr/>
          </p:nvSpPr>
          <p:spPr>
            <a:xfrm>
              <a:off x="3085407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7" name="pt3937"/>
            <p:cNvSpPr/>
            <p:nvPr/>
          </p:nvSpPr>
          <p:spPr>
            <a:xfrm>
              <a:off x="3456970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8" name="pt3938"/>
            <p:cNvSpPr/>
            <p:nvPr/>
          </p:nvSpPr>
          <p:spPr>
            <a:xfrm>
              <a:off x="3630534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9" name="pt3939"/>
            <p:cNvSpPr/>
            <p:nvPr/>
          </p:nvSpPr>
          <p:spPr>
            <a:xfrm>
              <a:off x="3823056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0" name="pt3940"/>
            <p:cNvSpPr/>
            <p:nvPr/>
          </p:nvSpPr>
          <p:spPr>
            <a:xfrm>
              <a:off x="4000412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1" name="pt3941"/>
            <p:cNvSpPr/>
            <p:nvPr/>
          </p:nvSpPr>
          <p:spPr>
            <a:xfrm>
              <a:off x="4381663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2" name="pt3942"/>
            <p:cNvSpPr/>
            <p:nvPr/>
          </p:nvSpPr>
          <p:spPr>
            <a:xfrm>
              <a:off x="132322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3" name="pt3943"/>
            <p:cNvSpPr/>
            <p:nvPr/>
          </p:nvSpPr>
          <p:spPr>
            <a:xfrm>
              <a:off x="183886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4" name="pt3944"/>
            <p:cNvSpPr/>
            <p:nvPr/>
          </p:nvSpPr>
          <p:spPr>
            <a:xfrm>
              <a:off x="132111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5" name="pt3945"/>
            <p:cNvSpPr/>
            <p:nvPr/>
          </p:nvSpPr>
          <p:spPr>
            <a:xfrm>
              <a:off x="1958081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6" name="pt3946"/>
            <p:cNvSpPr/>
            <p:nvPr/>
          </p:nvSpPr>
          <p:spPr>
            <a:xfrm>
              <a:off x="2533119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7" name="pt3947"/>
            <p:cNvSpPr/>
            <p:nvPr/>
          </p:nvSpPr>
          <p:spPr>
            <a:xfrm>
              <a:off x="2681828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8" name="pt3948"/>
            <p:cNvSpPr/>
            <p:nvPr/>
          </p:nvSpPr>
          <p:spPr>
            <a:xfrm>
              <a:off x="3227797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9" name="pt3949"/>
            <p:cNvSpPr/>
            <p:nvPr/>
          </p:nvSpPr>
          <p:spPr>
            <a:xfrm>
              <a:off x="126508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0" name="pt3950"/>
            <p:cNvSpPr/>
            <p:nvPr/>
          </p:nvSpPr>
          <p:spPr>
            <a:xfrm>
              <a:off x="1816112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1" name="pt3951"/>
            <p:cNvSpPr/>
            <p:nvPr/>
          </p:nvSpPr>
          <p:spPr>
            <a:xfrm>
              <a:off x="3938063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2" name="pt3952"/>
            <p:cNvSpPr/>
            <p:nvPr/>
          </p:nvSpPr>
          <p:spPr>
            <a:xfrm>
              <a:off x="4387983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3" name="pt3953"/>
            <p:cNvSpPr/>
            <p:nvPr/>
          </p:nvSpPr>
          <p:spPr>
            <a:xfrm>
              <a:off x="1450447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4" name="pt3954"/>
            <p:cNvSpPr/>
            <p:nvPr/>
          </p:nvSpPr>
          <p:spPr>
            <a:xfrm>
              <a:off x="160842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5" name="pt3955"/>
            <p:cNvSpPr/>
            <p:nvPr/>
          </p:nvSpPr>
          <p:spPr>
            <a:xfrm>
              <a:off x="1787887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6" name="pt3956"/>
            <p:cNvSpPr/>
            <p:nvPr/>
          </p:nvSpPr>
          <p:spPr>
            <a:xfrm>
              <a:off x="2121114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7" name="pt3957"/>
            <p:cNvSpPr/>
            <p:nvPr/>
          </p:nvSpPr>
          <p:spPr>
            <a:xfrm>
              <a:off x="2713845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8" name="pt3958"/>
            <p:cNvSpPr/>
            <p:nvPr/>
          </p:nvSpPr>
          <p:spPr>
            <a:xfrm>
              <a:off x="193322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9" name="pt3959"/>
            <p:cNvSpPr/>
            <p:nvPr/>
          </p:nvSpPr>
          <p:spPr>
            <a:xfrm>
              <a:off x="2406737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0" name="pt3960"/>
            <p:cNvSpPr/>
            <p:nvPr/>
          </p:nvSpPr>
          <p:spPr>
            <a:xfrm>
              <a:off x="3005787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1" name="pt3961"/>
            <p:cNvSpPr/>
            <p:nvPr/>
          </p:nvSpPr>
          <p:spPr>
            <a:xfrm>
              <a:off x="128573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2" name="pt3962"/>
            <p:cNvSpPr/>
            <p:nvPr/>
          </p:nvSpPr>
          <p:spPr>
            <a:xfrm>
              <a:off x="144918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3" name="pt3963"/>
            <p:cNvSpPr/>
            <p:nvPr/>
          </p:nvSpPr>
          <p:spPr>
            <a:xfrm>
              <a:off x="178746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4" name="pt3964"/>
            <p:cNvSpPr/>
            <p:nvPr/>
          </p:nvSpPr>
          <p:spPr>
            <a:xfrm>
              <a:off x="212027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5" name="pt3965"/>
            <p:cNvSpPr/>
            <p:nvPr/>
          </p:nvSpPr>
          <p:spPr>
            <a:xfrm>
              <a:off x="2327116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6" name="pt3966"/>
            <p:cNvSpPr/>
            <p:nvPr/>
          </p:nvSpPr>
          <p:spPr>
            <a:xfrm>
              <a:off x="2697415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7" name="pt3967"/>
            <p:cNvSpPr/>
            <p:nvPr/>
          </p:nvSpPr>
          <p:spPr>
            <a:xfrm>
              <a:off x="285749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8" name="pt3968"/>
            <p:cNvSpPr/>
            <p:nvPr/>
          </p:nvSpPr>
          <p:spPr>
            <a:xfrm>
              <a:off x="3058867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9" name="pt3969"/>
            <p:cNvSpPr/>
            <p:nvPr/>
          </p:nvSpPr>
          <p:spPr>
            <a:xfrm>
              <a:off x="3323005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0" name="pt3970"/>
            <p:cNvSpPr/>
            <p:nvPr/>
          </p:nvSpPr>
          <p:spPr>
            <a:xfrm>
              <a:off x="3928374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1" name="pt3971"/>
            <p:cNvSpPr/>
            <p:nvPr/>
          </p:nvSpPr>
          <p:spPr>
            <a:xfrm>
              <a:off x="1452975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2" name="pt3972"/>
            <p:cNvSpPr/>
            <p:nvPr/>
          </p:nvSpPr>
          <p:spPr>
            <a:xfrm>
              <a:off x="208109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3" name="pt3973"/>
            <p:cNvSpPr/>
            <p:nvPr/>
          </p:nvSpPr>
          <p:spPr>
            <a:xfrm>
              <a:off x="2640543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4" name="pt3974"/>
            <p:cNvSpPr/>
            <p:nvPr/>
          </p:nvSpPr>
          <p:spPr>
            <a:xfrm>
              <a:off x="3253074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5" name="pt3975"/>
            <p:cNvSpPr/>
            <p:nvPr/>
          </p:nvSpPr>
          <p:spPr>
            <a:xfrm>
              <a:off x="131437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6" name="pt3976"/>
            <p:cNvSpPr/>
            <p:nvPr/>
          </p:nvSpPr>
          <p:spPr>
            <a:xfrm>
              <a:off x="2116058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7" name="pt3977"/>
            <p:cNvSpPr/>
            <p:nvPr/>
          </p:nvSpPr>
          <p:spPr>
            <a:xfrm>
              <a:off x="1460137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8" name="pt3978"/>
            <p:cNvSpPr/>
            <p:nvPr/>
          </p:nvSpPr>
          <p:spPr>
            <a:xfrm>
              <a:off x="2091625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9" name="pt3979"/>
            <p:cNvSpPr/>
            <p:nvPr/>
          </p:nvSpPr>
          <p:spPr>
            <a:xfrm>
              <a:off x="2642228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0" name="pt3980"/>
            <p:cNvSpPr/>
            <p:nvPr/>
          </p:nvSpPr>
          <p:spPr>
            <a:xfrm>
              <a:off x="3199572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1" name="pt3981"/>
            <p:cNvSpPr/>
            <p:nvPr/>
          </p:nvSpPr>
          <p:spPr>
            <a:xfrm>
              <a:off x="3914472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2" name="pt3982"/>
            <p:cNvSpPr/>
            <p:nvPr/>
          </p:nvSpPr>
          <p:spPr>
            <a:xfrm>
              <a:off x="145676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3" name="pt3983"/>
            <p:cNvSpPr/>
            <p:nvPr/>
          </p:nvSpPr>
          <p:spPr>
            <a:xfrm>
              <a:off x="1912584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4" name="pt3984"/>
            <p:cNvSpPr/>
            <p:nvPr/>
          </p:nvSpPr>
          <p:spPr>
            <a:xfrm>
              <a:off x="2073089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5" name="pt3985"/>
            <p:cNvSpPr/>
            <p:nvPr/>
          </p:nvSpPr>
          <p:spPr>
            <a:xfrm>
              <a:off x="2645598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6" name="pt3986"/>
            <p:cNvSpPr/>
            <p:nvPr/>
          </p:nvSpPr>
          <p:spPr>
            <a:xfrm>
              <a:off x="3564816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7" name="pt3987"/>
            <p:cNvSpPr/>
            <p:nvPr/>
          </p:nvSpPr>
          <p:spPr>
            <a:xfrm>
              <a:off x="3880770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8" name="pt3988"/>
            <p:cNvSpPr/>
            <p:nvPr/>
          </p:nvSpPr>
          <p:spPr>
            <a:xfrm>
              <a:off x="4429689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9" name="pt3989"/>
            <p:cNvSpPr/>
            <p:nvPr/>
          </p:nvSpPr>
          <p:spPr>
            <a:xfrm>
              <a:off x="5046853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0" name="pt3990"/>
            <p:cNvSpPr/>
            <p:nvPr/>
          </p:nvSpPr>
          <p:spPr>
            <a:xfrm>
              <a:off x="5760910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1" name="pt3991"/>
            <p:cNvSpPr/>
            <p:nvPr/>
          </p:nvSpPr>
          <p:spPr>
            <a:xfrm>
              <a:off x="6357854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2" name="pt3992"/>
            <p:cNvSpPr/>
            <p:nvPr/>
          </p:nvSpPr>
          <p:spPr>
            <a:xfrm>
              <a:off x="6945529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3" name="pt3993"/>
            <p:cNvSpPr/>
            <p:nvPr/>
          </p:nvSpPr>
          <p:spPr>
            <a:xfrm>
              <a:off x="135229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4" name="pt3994"/>
            <p:cNvSpPr/>
            <p:nvPr/>
          </p:nvSpPr>
          <p:spPr>
            <a:xfrm>
              <a:off x="169984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5" name="pt3995"/>
            <p:cNvSpPr/>
            <p:nvPr/>
          </p:nvSpPr>
          <p:spPr>
            <a:xfrm>
              <a:off x="209415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6" name="pt3996"/>
            <p:cNvSpPr/>
            <p:nvPr/>
          </p:nvSpPr>
          <p:spPr>
            <a:xfrm>
              <a:off x="222853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7" name="pt3997"/>
            <p:cNvSpPr/>
            <p:nvPr/>
          </p:nvSpPr>
          <p:spPr>
            <a:xfrm>
              <a:off x="235829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8" name="pt3998"/>
            <p:cNvSpPr/>
            <p:nvPr/>
          </p:nvSpPr>
          <p:spPr>
            <a:xfrm>
              <a:off x="250826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9" name="pt3999"/>
            <p:cNvSpPr/>
            <p:nvPr/>
          </p:nvSpPr>
          <p:spPr>
            <a:xfrm>
              <a:off x="258872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0" name="pt4000"/>
            <p:cNvSpPr/>
            <p:nvPr/>
          </p:nvSpPr>
          <p:spPr>
            <a:xfrm>
              <a:off x="310267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1" name="pt4001"/>
            <p:cNvSpPr/>
            <p:nvPr/>
          </p:nvSpPr>
          <p:spPr>
            <a:xfrm>
              <a:off x="3291409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2" name="pt4002"/>
            <p:cNvSpPr/>
            <p:nvPr/>
          </p:nvSpPr>
          <p:spPr>
            <a:xfrm>
              <a:off x="342031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3" name="pt4003"/>
            <p:cNvSpPr/>
            <p:nvPr/>
          </p:nvSpPr>
          <p:spPr>
            <a:xfrm>
              <a:off x="372405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4" name="pt4004"/>
            <p:cNvSpPr/>
            <p:nvPr/>
          </p:nvSpPr>
          <p:spPr>
            <a:xfrm>
              <a:off x="389467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5" name="pt4005"/>
            <p:cNvSpPr/>
            <p:nvPr/>
          </p:nvSpPr>
          <p:spPr>
            <a:xfrm>
              <a:off x="4122159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6" name="pt4006"/>
            <p:cNvSpPr/>
            <p:nvPr/>
          </p:nvSpPr>
          <p:spPr>
            <a:xfrm>
              <a:off x="436818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7" name="pt4007"/>
            <p:cNvSpPr/>
            <p:nvPr/>
          </p:nvSpPr>
          <p:spPr>
            <a:xfrm>
              <a:off x="454933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8" name="pt4008"/>
            <p:cNvSpPr/>
            <p:nvPr/>
          </p:nvSpPr>
          <p:spPr>
            <a:xfrm>
              <a:off x="4734690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9" name="pt4009"/>
            <p:cNvSpPr/>
            <p:nvPr/>
          </p:nvSpPr>
          <p:spPr>
            <a:xfrm>
              <a:off x="4907412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0" name="pt4010"/>
            <p:cNvSpPr/>
            <p:nvPr/>
          </p:nvSpPr>
          <p:spPr>
            <a:xfrm>
              <a:off x="5085610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1" name="pt4011"/>
            <p:cNvSpPr/>
            <p:nvPr/>
          </p:nvSpPr>
          <p:spPr>
            <a:xfrm>
              <a:off x="569561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2" name="pt4012"/>
            <p:cNvSpPr/>
            <p:nvPr/>
          </p:nvSpPr>
          <p:spPr>
            <a:xfrm>
              <a:off x="6214621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3" name="pt4013"/>
            <p:cNvSpPr/>
            <p:nvPr/>
          </p:nvSpPr>
          <p:spPr>
            <a:xfrm>
              <a:off x="6469491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4" name="pt4014"/>
            <p:cNvSpPr/>
            <p:nvPr/>
          </p:nvSpPr>
          <p:spPr>
            <a:xfrm>
              <a:off x="6839790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5" name="pt4015"/>
            <p:cNvSpPr/>
            <p:nvPr/>
          </p:nvSpPr>
          <p:spPr>
            <a:xfrm>
              <a:off x="7243791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6" name="pt4016"/>
            <p:cNvSpPr/>
            <p:nvPr/>
          </p:nvSpPr>
          <p:spPr>
            <a:xfrm>
              <a:off x="2081093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7" name="pt4017"/>
            <p:cNvSpPr/>
            <p:nvPr/>
          </p:nvSpPr>
          <p:spPr>
            <a:xfrm>
              <a:off x="2742912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8" name="pt4018"/>
            <p:cNvSpPr/>
            <p:nvPr/>
          </p:nvSpPr>
          <p:spPr>
            <a:xfrm>
              <a:off x="3264448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9" name="pt4019"/>
            <p:cNvSpPr/>
            <p:nvPr/>
          </p:nvSpPr>
          <p:spPr>
            <a:xfrm>
              <a:off x="132532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0" name="pt4020"/>
            <p:cNvSpPr/>
            <p:nvPr/>
          </p:nvSpPr>
          <p:spPr>
            <a:xfrm>
              <a:off x="147656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1" name="pt4021"/>
            <p:cNvSpPr/>
            <p:nvPr/>
          </p:nvSpPr>
          <p:spPr>
            <a:xfrm>
              <a:off x="163454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2" name="pt4022"/>
            <p:cNvSpPr/>
            <p:nvPr/>
          </p:nvSpPr>
          <p:spPr>
            <a:xfrm>
              <a:off x="2070140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3" name="pt4023"/>
            <p:cNvSpPr/>
            <p:nvPr/>
          </p:nvSpPr>
          <p:spPr>
            <a:xfrm>
              <a:off x="2704998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4" name="pt4024"/>
            <p:cNvSpPr/>
            <p:nvPr/>
          </p:nvSpPr>
          <p:spPr>
            <a:xfrm>
              <a:off x="3205891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5" name="pt4025"/>
            <p:cNvSpPr/>
            <p:nvPr/>
          </p:nvSpPr>
          <p:spPr>
            <a:xfrm>
              <a:off x="3949859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6" name="pt4026"/>
            <p:cNvSpPr/>
            <p:nvPr/>
          </p:nvSpPr>
          <p:spPr>
            <a:xfrm>
              <a:off x="122759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7" name="pt4027"/>
            <p:cNvSpPr/>
            <p:nvPr/>
          </p:nvSpPr>
          <p:spPr>
            <a:xfrm>
              <a:off x="143317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8" name="pt4028"/>
            <p:cNvSpPr/>
            <p:nvPr/>
          </p:nvSpPr>
          <p:spPr>
            <a:xfrm>
              <a:off x="204865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9" name="pt4029"/>
            <p:cNvSpPr/>
            <p:nvPr/>
          </p:nvSpPr>
          <p:spPr>
            <a:xfrm>
              <a:off x="2541965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0" name="pt4030"/>
            <p:cNvSpPr/>
            <p:nvPr/>
          </p:nvSpPr>
          <p:spPr>
            <a:xfrm>
              <a:off x="269530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1" name="pt4031"/>
            <p:cNvSpPr/>
            <p:nvPr/>
          </p:nvSpPr>
          <p:spPr>
            <a:xfrm>
              <a:off x="328551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2" name="pt4032"/>
            <p:cNvSpPr/>
            <p:nvPr/>
          </p:nvSpPr>
          <p:spPr>
            <a:xfrm>
              <a:off x="379483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3" name="pt4033"/>
            <p:cNvSpPr/>
            <p:nvPr/>
          </p:nvSpPr>
          <p:spPr>
            <a:xfrm>
              <a:off x="423885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4" name="pt4034"/>
            <p:cNvSpPr/>
            <p:nvPr/>
          </p:nvSpPr>
          <p:spPr>
            <a:xfrm>
              <a:off x="454259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5" name="pt4035"/>
            <p:cNvSpPr/>
            <p:nvPr/>
          </p:nvSpPr>
          <p:spPr>
            <a:xfrm>
              <a:off x="480335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6" name="pt4036"/>
            <p:cNvSpPr/>
            <p:nvPr/>
          </p:nvSpPr>
          <p:spPr>
            <a:xfrm>
              <a:off x="5043062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7" name="pt4037"/>
            <p:cNvSpPr/>
            <p:nvPr/>
          </p:nvSpPr>
          <p:spPr>
            <a:xfrm>
              <a:off x="5716256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8" name="pt4038"/>
            <p:cNvSpPr/>
            <p:nvPr/>
          </p:nvSpPr>
          <p:spPr>
            <a:xfrm>
              <a:off x="147361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9" name="pt4039"/>
            <p:cNvSpPr/>
            <p:nvPr/>
          </p:nvSpPr>
          <p:spPr>
            <a:xfrm>
              <a:off x="2081514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0" name="pt4040"/>
            <p:cNvSpPr/>
            <p:nvPr/>
          </p:nvSpPr>
          <p:spPr>
            <a:xfrm>
              <a:off x="141295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1" name="pt4041"/>
            <p:cNvSpPr/>
            <p:nvPr/>
          </p:nvSpPr>
          <p:spPr>
            <a:xfrm>
              <a:off x="199262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2" name="pt4042"/>
            <p:cNvSpPr/>
            <p:nvPr/>
          </p:nvSpPr>
          <p:spPr>
            <a:xfrm>
              <a:off x="2221377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3" name="pt4043"/>
            <p:cNvSpPr/>
            <p:nvPr/>
          </p:nvSpPr>
          <p:spPr>
            <a:xfrm>
              <a:off x="2472034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4" name="pt4044"/>
            <p:cNvSpPr/>
            <p:nvPr/>
          </p:nvSpPr>
          <p:spPr>
            <a:xfrm>
              <a:off x="2621586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5" name="pt4045"/>
            <p:cNvSpPr/>
            <p:nvPr/>
          </p:nvSpPr>
          <p:spPr>
            <a:xfrm>
              <a:off x="2806946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6" name="pt4046"/>
            <p:cNvSpPr/>
            <p:nvPr/>
          </p:nvSpPr>
          <p:spPr>
            <a:xfrm>
              <a:off x="2837277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7" name="pt4047"/>
            <p:cNvSpPr/>
            <p:nvPr/>
          </p:nvSpPr>
          <p:spPr>
            <a:xfrm>
              <a:off x="2962395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8" name="pt4048"/>
            <p:cNvSpPr/>
            <p:nvPr/>
          </p:nvSpPr>
          <p:spPr>
            <a:xfrm>
              <a:off x="3117003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9" name="pt4049"/>
            <p:cNvSpPr/>
            <p:nvPr/>
          </p:nvSpPr>
          <p:spPr>
            <a:xfrm>
              <a:off x="3454021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0" name="pt4050"/>
            <p:cNvSpPr/>
            <p:nvPr/>
          </p:nvSpPr>
          <p:spPr>
            <a:xfrm>
              <a:off x="150647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1" name="pt4051"/>
            <p:cNvSpPr/>
            <p:nvPr/>
          </p:nvSpPr>
          <p:spPr>
            <a:xfrm>
              <a:off x="2096259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2" name="pt4052"/>
            <p:cNvSpPr/>
            <p:nvPr/>
          </p:nvSpPr>
          <p:spPr>
            <a:xfrm>
              <a:off x="2691938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3" name="pt4053"/>
            <p:cNvSpPr/>
            <p:nvPr/>
          </p:nvSpPr>
          <p:spPr>
            <a:xfrm>
              <a:off x="3336907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4" name="pt4054"/>
            <p:cNvSpPr/>
            <p:nvPr/>
          </p:nvSpPr>
          <p:spPr>
            <a:xfrm>
              <a:off x="3918263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5" name="pt4055"/>
            <p:cNvSpPr/>
            <p:nvPr/>
          </p:nvSpPr>
          <p:spPr>
            <a:xfrm>
              <a:off x="1305951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6" name="pt4056"/>
            <p:cNvSpPr/>
            <p:nvPr/>
          </p:nvSpPr>
          <p:spPr>
            <a:xfrm>
              <a:off x="1460558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7" name="pt4057"/>
            <p:cNvSpPr/>
            <p:nvPr/>
          </p:nvSpPr>
          <p:spPr>
            <a:xfrm>
              <a:off x="163665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8" name="pt4058"/>
            <p:cNvSpPr/>
            <p:nvPr/>
          </p:nvSpPr>
          <p:spPr>
            <a:xfrm>
              <a:off x="2006106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9" name="pt4059"/>
            <p:cNvSpPr/>
            <p:nvPr/>
          </p:nvSpPr>
          <p:spPr>
            <a:xfrm>
              <a:off x="2548706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0" name="pt4060"/>
            <p:cNvSpPr/>
            <p:nvPr/>
          </p:nvSpPr>
          <p:spPr>
            <a:xfrm>
              <a:off x="2700364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1" name="pt4061"/>
            <p:cNvSpPr/>
            <p:nvPr/>
          </p:nvSpPr>
          <p:spPr>
            <a:xfrm>
              <a:off x="3180615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2" name="pt4062"/>
            <p:cNvSpPr/>
            <p:nvPr/>
          </p:nvSpPr>
          <p:spPr>
            <a:xfrm>
              <a:off x="3542909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3" name="pt4063"/>
            <p:cNvSpPr/>
            <p:nvPr/>
          </p:nvSpPr>
          <p:spPr>
            <a:xfrm>
              <a:off x="4000833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4" name="pt4064"/>
            <p:cNvSpPr/>
            <p:nvPr/>
          </p:nvSpPr>
          <p:spPr>
            <a:xfrm>
              <a:off x="4462548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5" name="pt4065"/>
            <p:cNvSpPr/>
            <p:nvPr/>
          </p:nvSpPr>
          <p:spPr>
            <a:xfrm>
              <a:off x="5067074" y="22725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6" name="pt4066"/>
            <p:cNvSpPr/>
            <p:nvPr/>
          </p:nvSpPr>
          <p:spPr>
            <a:xfrm>
              <a:off x="1498473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7" name="pt4067"/>
            <p:cNvSpPr/>
            <p:nvPr/>
          </p:nvSpPr>
          <p:spPr>
            <a:xfrm>
              <a:off x="1996838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8" name="pt4068"/>
            <p:cNvSpPr/>
            <p:nvPr/>
          </p:nvSpPr>
          <p:spPr>
            <a:xfrm>
              <a:off x="1359874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9" name="pt4069"/>
            <p:cNvSpPr/>
            <p:nvPr/>
          </p:nvSpPr>
          <p:spPr>
            <a:xfrm>
              <a:off x="1699841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0" name="pt4070"/>
            <p:cNvSpPr/>
            <p:nvPr/>
          </p:nvSpPr>
          <p:spPr>
            <a:xfrm>
              <a:off x="1875090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1" name="pt4071"/>
            <p:cNvSpPr/>
            <p:nvPr/>
          </p:nvSpPr>
          <p:spPr>
            <a:xfrm>
              <a:off x="138178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2" name="pt4072"/>
            <p:cNvSpPr/>
            <p:nvPr/>
          </p:nvSpPr>
          <p:spPr>
            <a:xfrm>
              <a:off x="205665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3" name="pt4073"/>
            <p:cNvSpPr/>
            <p:nvPr/>
          </p:nvSpPr>
          <p:spPr>
            <a:xfrm>
              <a:off x="2609369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4" name="pt4074"/>
            <p:cNvSpPr/>
            <p:nvPr/>
          </p:nvSpPr>
          <p:spPr>
            <a:xfrm>
              <a:off x="3296043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5" name="pt4075"/>
            <p:cNvSpPr/>
            <p:nvPr/>
          </p:nvSpPr>
          <p:spPr>
            <a:xfrm>
              <a:off x="3490672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6" name="pt4076"/>
            <p:cNvSpPr/>
            <p:nvPr/>
          </p:nvSpPr>
          <p:spPr>
            <a:xfrm>
              <a:off x="3896357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7" name="pt4077"/>
            <p:cNvSpPr/>
            <p:nvPr/>
          </p:nvSpPr>
          <p:spPr>
            <a:xfrm>
              <a:off x="4512679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8" name="pt4078"/>
            <p:cNvSpPr/>
            <p:nvPr/>
          </p:nvSpPr>
          <p:spPr>
            <a:xfrm>
              <a:off x="5099933" y="23964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9" name="pt4079"/>
            <p:cNvSpPr/>
            <p:nvPr/>
          </p:nvSpPr>
          <p:spPr>
            <a:xfrm>
              <a:off x="6940474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0" name="pt4080"/>
            <p:cNvSpPr/>
            <p:nvPr/>
          </p:nvSpPr>
          <p:spPr>
            <a:xfrm>
              <a:off x="1212850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1" name="pt4081"/>
            <p:cNvSpPr/>
            <p:nvPr/>
          </p:nvSpPr>
          <p:spPr>
            <a:xfrm>
              <a:off x="1474460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2" name="pt4082"/>
            <p:cNvSpPr/>
            <p:nvPr/>
          </p:nvSpPr>
          <p:spPr>
            <a:xfrm>
              <a:off x="1976196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3" name="pt4083"/>
            <p:cNvSpPr/>
            <p:nvPr/>
          </p:nvSpPr>
          <p:spPr>
            <a:xfrm>
              <a:off x="2187254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4" name="pt4084"/>
            <p:cNvSpPr/>
            <p:nvPr/>
          </p:nvSpPr>
          <p:spPr>
            <a:xfrm>
              <a:off x="2354078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5" name="pt4085"/>
            <p:cNvSpPr/>
            <p:nvPr/>
          </p:nvSpPr>
          <p:spPr>
            <a:xfrm>
              <a:off x="2564293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6" name="pt4086"/>
            <p:cNvSpPr/>
            <p:nvPr/>
          </p:nvSpPr>
          <p:spPr>
            <a:xfrm>
              <a:off x="2737436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7" name="pt4087"/>
            <p:cNvSpPr/>
            <p:nvPr/>
          </p:nvSpPr>
          <p:spPr>
            <a:xfrm>
              <a:off x="145718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8" name="pt4088"/>
            <p:cNvSpPr/>
            <p:nvPr/>
          </p:nvSpPr>
          <p:spPr>
            <a:xfrm>
              <a:off x="208193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9" name="pt4089"/>
            <p:cNvSpPr/>
            <p:nvPr/>
          </p:nvSpPr>
          <p:spPr>
            <a:xfrm>
              <a:off x="147825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0" name="pt4090"/>
            <p:cNvSpPr/>
            <p:nvPr/>
          </p:nvSpPr>
          <p:spPr>
            <a:xfrm>
              <a:off x="207688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1" name="pt4091"/>
            <p:cNvSpPr/>
            <p:nvPr/>
          </p:nvSpPr>
          <p:spPr>
            <a:xfrm>
              <a:off x="260852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2" name="pt4092"/>
            <p:cNvSpPr/>
            <p:nvPr/>
          </p:nvSpPr>
          <p:spPr>
            <a:xfrm>
              <a:off x="120189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3" name="pt4093"/>
            <p:cNvSpPr/>
            <p:nvPr/>
          </p:nvSpPr>
          <p:spPr>
            <a:xfrm>
              <a:off x="1415482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4" name="pt4094"/>
            <p:cNvSpPr/>
            <p:nvPr/>
          </p:nvSpPr>
          <p:spPr>
            <a:xfrm>
              <a:off x="2255921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5" name="pt4095"/>
            <p:cNvSpPr/>
            <p:nvPr/>
          </p:nvSpPr>
          <p:spPr>
            <a:xfrm>
              <a:off x="245771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6" name="pt4096"/>
            <p:cNvSpPr/>
            <p:nvPr/>
          </p:nvSpPr>
          <p:spPr>
            <a:xfrm>
              <a:off x="2628326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7" name="pt4097"/>
            <p:cNvSpPr/>
            <p:nvPr/>
          </p:nvSpPr>
          <p:spPr>
            <a:xfrm>
              <a:off x="3219372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8" name="pt4098"/>
            <p:cNvSpPr/>
            <p:nvPr/>
          </p:nvSpPr>
          <p:spPr>
            <a:xfrm>
              <a:off x="3887510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9" name="pt4099"/>
            <p:cNvSpPr/>
            <p:nvPr/>
          </p:nvSpPr>
          <p:spPr>
            <a:xfrm>
              <a:off x="4522790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0" name="pt4100"/>
            <p:cNvSpPr/>
            <p:nvPr/>
          </p:nvSpPr>
          <p:spPr>
            <a:xfrm>
              <a:off x="5117627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1" name="pt4101"/>
            <p:cNvSpPr/>
            <p:nvPr/>
          </p:nvSpPr>
          <p:spPr>
            <a:xfrm>
              <a:off x="5728894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2" name="pt4102"/>
            <p:cNvSpPr/>
            <p:nvPr/>
          </p:nvSpPr>
          <p:spPr>
            <a:xfrm>
              <a:off x="6528469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3" name="pt4103"/>
            <p:cNvSpPr/>
            <p:nvPr/>
          </p:nvSpPr>
          <p:spPr>
            <a:xfrm>
              <a:off x="6907194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4" name="pt4104"/>
            <p:cNvSpPr/>
            <p:nvPr/>
          </p:nvSpPr>
          <p:spPr>
            <a:xfrm>
              <a:off x="2096259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5" name="pt4105"/>
            <p:cNvSpPr/>
            <p:nvPr/>
          </p:nvSpPr>
          <p:spPr>
            <a:xfrm>
              <a:off x="2710896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6" name="pt4106"/>
            <p:cNvSpPr/>
            <p:nvPr/>
          </p:nvSpPr>
          <p:spPr>
            <a:xfrm>
              <a:off x="3283405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7" name="pt4107"/>
            <p:cNvSpPr/>
            <p:nvPr/>
          </p:nvSpPr>
          <p:spPr>
            <a:xfrm>
              <a:off x="3912787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8" name="pt4108"/>
            <p:cNvSpPr/>
            <p:nvPr/>
          </p:nvSpPr>
          <p:spPr>
            <a:xfrm>
              <a:off x="4532058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9" name="pt4109"/>
            <p:cNvSpPr/>
            <p:nvPr/>
          </p:nvSpPr>
          <p:spPr>
            <a:xfrm>
              <a:off x="134470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0" name="pt4110"/>
            <p:cNvSpPr/>
            <p:nvPr/>
          </p:nvSpPr>
          <p:spPr>
            <a:xfrm>
              <a:off x="1979566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1" name="pt4111"/>
            <p:cNvSpPr/>
            <p:nvPr/>
          </p:nvSpPr>
          <p:spPr>
            <a:xfrm>
              <a:off x="2555867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2" name="pt4112"/>
            <p:cNvSpPr/>
            <p:nvPr/>
          </p:nvSpPr>
          <p:spPr>
            <a:xfrm>
              <a:off x="3167555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3" name="pt4113"/>
            <p:cNvSpPr/>
            <p:nvPr/>
          </p:nvSpPr>
          <p:spPr>
            <a:xfrm>
              <a:off x="354080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4" name="pt4114"/>
            <p:cNvSpPr/>
            <p:nvPr/>
          </p:nvSpPr>
          <p:spPr>
            <a:xfrm>
              <a:off x="3723635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5" name="pt4115"/>
            <p:cNvSpPr/>
            <p:nvPr/>
          </p:nvSpPr>
          <p:spPr>
            <a:xfrm>
              <a:off x="435470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6" name="pt4116"/>
            <p:cNvSpPr/>
            <p:nvPr/>
          </p:nvSpPr>
          <p:spPr>
            <a:xfrm>
              <a:off x="4609572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7" name="pt4117"/>
            <p:cNvSpPr/>
            <p:nvPr/>
          </p:nvSpPr>
          <p:spPr>
            <a:xfrm>
              <a:off x="4751962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8" name="pt4118"/>
            <p:cNvSpPr/>
            <p:nvPr/>
          </p:nvSpPr>
          <p:spPr>
            <a:xfrm>
              <a:off x="493774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9" name="pt4119"/>
            <p:cNvSpPr/>
            <p:nvPr/>
          </p:nvSpPr>
          <p:spPr>
            <a:xfrm>
              <a:off x="515427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0" name="pt4120"/>
            <p:cNvSpPr/>
            <p:nvPr/>
          </p:nvSpPr>
          <p:spPr>
            <a:xfrm>
              <a:off x="535648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1" name="pt4121"/>
            <p:cNvSpPr/>
            <p:nvPr/>
          </p:nvSpPr>
          <p:spPr>
            <a:xfrm>
              <a:off x="5541006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2" name="pt4122"/>
            <p:cNvSpPr/>
            <p:nvPr/>
          </p:nvSpPr>
          <p:spPr>
            <a:xfrm>
              <a:off x="6044006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3" name="pt4123"/>
            <p:cNvSpPr/>
            <p:nvPr/>
          </p:nvSpPr>
          <p:spPr>
            <a:xfrm>
              <a:off x="6228102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4" name="pt4124"/>
            <p:cNvSpPr/>
            <p:nvPr/>
          </p:nvSpPr>
          <p:spPr>
            <a:xfrm>
              <a:off x="6431998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5" name="pt4125"/>
            <p:cNvSpPr/>
            <p:nvPr/>
          </p:nvSpPr>
          <p:spPr>
            <a:xfrm>
              <a:off x="6803982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6" name="pt4126"/>
            <p:cNvSpPr/>
            <p:nvPr/>
          </p:nvSpPr>
          <p:spPr>
            <a:xfrm>
              <a:off x="724252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7" name="pt4127"/>
            <p:cNvSpPr/>
            <p:nvPr/>
          </p:nvSpPr>
          <p:spPr>
            <a:xfrm>
              <a:off x="1337125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8" name="pt4128"/>
            <p:cNvSpPr/>
            <p:nvPr/>
          </p:nvSpPr>
          <p:spPr>
            <a:xfrm>
              <a:off x="1985464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9" name="pt4129"/>
            <p:cNvSpPr/>
            <p:nvPr/>
          </p:nvSpPr>
          <p:spPr>
            <a:xfrm>
              <a:off x="2181356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0" name="pt4130"/>
            <p:cNvSpPr/>
            <p:nvPr/>
          </p:nvSpPr>
          <p:spPr>
            <a:xfrm>
              <a:off x="2729432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1" name="pt4131"/>
            <p:cNvSpPr/>
            <p:nvPr/>
          </p:nvSpPr>
          <p:spPr>
            <a:xfrm>
              <a:off x="3000731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2" name="pt4132"/>
            <p:cNvSpPr/>
            <p:nvPr/>
          </p:nvSpPr>
          <p:spPr>
            <a:xfrm>
              <a:off x="3183564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3" name="pt4133"/>
            <p:cNvSpPr/>
            <p:nvPr/>
          </p:nvSpPr>
          <p:spPr>
            <a:xfrm>
              <a:off x="3847068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4" name="pt4134"/>
            <p:cNvSpPr/>
            <p:nvPr/>
          </p:nvSpPr>
          <p:spPr>
            <a:xfrm>
              <a:off x="4430110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5" name="pt4135"/>
            <p:cNvSpPr/>
            <p:nvPr/>
          </p:nvSpPr>
          <p:spPr>
            <a:xfrm>
              <a:off x="5005990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6" name="pt4136"/>
            <p:cNvSpPr/>
            <p:nvPr/>
          </p:nvSpPr>
          <p:spPr>
            <a:xfrm>
              <a:off x="5524576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7" name="pt4137"/>
            <p:cNvSpPr/>
            <p:nvPr/>
          </p:nvSpPr>
          <p:spPr>
            <a:xfrm>
              <a:off x="145255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8" name="pt4138"/>
            <p:cNvSpPr/>
            <p:nvPr/>
          </p:nvSpPr>
          <p:spPr>
            <a:xfrm>
              <a:off x="207814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9" name="pt4139"/>
            <p:cNvSpPr/>
            <p:nvPr/>
          </p:nvSpPr>
          <p:spPr>
            <a:xfrm>
              <a:off x="2328801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0" name="pt4140"/>
            <p:cNvSpPr/>
            <p:nvPr/>
          </p:nvSpPr>
          <p:spPr>
            <a:xfrm>
              <a:off x="2697836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1" name="pt4141"/>
            <p:cNvSpPr/>
            <p:nvPr/>
          </p:nvSpPr>
          <p:spPr>
            <a:xfrm>
              <a:off x="2899205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2" name="pt4142"/>
            <p:cNvSpPr/>
            <p:nvPr/>
          </p:nvSpPr>
          <p:spPr>
            <a:xfrm>
              <a:off x="3294780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3" name="pt4143"/>
            <p:cNvSpPr/>
            <p:nvPr/>
          </p:nvSpPr>
          <p:spPr>
            <a:xfrm>
              <a:off x="3937221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4" name="pt4144"/>
            <p:cNvSpPr/>
            <p:nvPr/>
          </p:nvSpPr>
          <p:spPr>
            <a:xfrm>
              <a:off x="4545117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5" name="pt4145"/>
            <p:cNvSpPr/>
            <p:nvPr/>
          </p:nvSpPr>
          <p:spPr>
            <a:xfrm>
              <a:off x="4965126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6" name="pt4146"/>
            <p:cNvSpPr/>
            <p:nvPr/>
          </p:nvSpPr>
          <p:spPr>
            <a:xfrm>
              <a:off x="5178290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7" name="pt4147"/>
            <p:cNvSpPr/>
            <p:nvPr/>
          </p:nvSpPr>
          <p:spPr>
            <a:xfrm>
              <a:off x="5538057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8" name="pt4148"/>
            <p:cNvSpPr/>
            <p:nvPr/>
          </p:nvSpPr>
          <p:spPr>
            <a:xfrm>
              <a:off x="570319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9" name="pt4149"/>
            <p:cNvSpPr/>
            <p:nvPr/>
          </p:nvSpPr>
          <p:spPr>
            <a:xfrm>
              <a:off x="6152273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0" name="pt4150"/>
            <p:cNvSpPr/>
            <p:nvPr/>
          </p:nvSpPr>
          <p:spPr>
            <a:xfrm>
              <a:off x="6348165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1" name="pt4151"/>
            <p:cNvSpPr/>
            <p:nvPr/>
          </p:nvSpPr>
          <p:spPr>
            <a:xfrm>
              <a:off x="7009142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2" name="pt4152"/>
            <p:cNvSpPr/>
            <p:nvPr/>
          </p:nvSpPr>
          <p:spPr>
            <a:xfrm>
              <a:off x="722188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3" name="pt4153"/>
            <p:cNvSpPr/>
            <p:nvPr/>
          </p:nvSpPr>
          <p:spPr>
            <a:xfrm>
              <a:off x="144075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4" name="pt4154"/>
            <p:cNvSpPr/>
            <p:nvPr/>
          </p:nvSpPr>
          <p:spPr>
            <a:xfrm>
              <a:off x="168214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5" name="pt4155"/>
            <p:cNvSpPr/>
            <p:nvPr/>
          </p:nvSpPr>
          <p:spPr>
            <a:xfrm>
              <a:off x="183717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6" name="pt4156"/>
            <p:cNvSpPr/>
            <p:nvPr/>
          </p:nvSpPr>
          <p:spPr>
            <a:xfrm>
              <a:off x="2009055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7" name="pt4157"/>
            <p:cNvSpPr/>
            <p:nvPr/>
          </p:nvSpPr>
          <p:spPr>
            <a:xfrm>
              <a:off x="2666662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8" name="pt4158"/>
            <p:cNvSpPr/>
            <p:nvPr/>
          </p:nvSpPr>
          <p:spPr>
            <a:xfrm>
              <a:off x="1198948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9" name="pt4159"/>
            <p:cNvSpPr/>
            <p:nvPr/>
          </p:nvSpPr>
          <p:spPr>
            <a:xfrm>
              <a:off x="155829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0" name="pt4160"/>
            <p:cNvSpPr/>
            <p:nvPr/>
          </p:nvSpPr>
          <p:spPr>
            <a:xfrm>
              <a:off x="175165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1" name="pt4161"/>
            <p:cNvSpPr/>
            <p:nvPr/>
          </p:nvSpPr>
          <p:spPr>
            <a:xfrm>
              <a:off x="2135858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2" name="pt4162"/>
            <p:cNvSpPr/>
            <p:nvPr/>
          </p:nvSpPr>
          <p:spPr>
            <a:xfrm>
              <a:off x="2738700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3" name="pt4163"/>
            <p:cNvSpPr/>
            <p:nvPr/>
          </p:nvSpPr>
          <p:spPr>
            <a:xfrm>
              <a:off x="3305311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4" name="pt4164"/>
            <p:cNvSpPr/>
            <p:nvPr/>
          </p:nvSpPr>
          <p:spPr>
            <a:xfrm>
              <a:off x="3895515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5" name="pt4165"/>
            <p:cNvSpPr/>
            <p:nvPr/>
          </p:nvSpPr>
          <p:spPr>
            <a:xfrm>
              <a:off x="4520683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6" name="pt4166"/>
            <p:cNvSpPr/>
            <p:nvPr/>
          </p:nvSpPr>
          <p:spPr>
            <a:xfrm>
              <a:off x="5149222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7" name="pt4167"/>
            <p:cNvSpPr/>
            <p:nvPr/>
          </p:nvSpPr>
          <p:spPr>
            <a:xfrm>
              <a:off x="5730579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8" name="pt4168"/>
            <p:cNvSpPr/>
            <p:nvPr/>
          </p:nvSpPr>
          <p:spPr>
            <a:xfrm>
              <a:off x="5872126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9" name="pt4169"/>
            <p:cNvSpPr/>
            <p:nvPr/>
          </p:nvSpPr>
          <p:spPr>
            <a:xfrm>
              <a:off x="6265174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0" name="pt4170"/>
            <p:cNvSpPr/>
            <p:nvPr/>
          </p:nvSpPr>
          <p:spPr>
            <a:xfrm>
              <a:off x="6366701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1" name="pt4171"/>
            <p:cNvSpPr/>
            <p:nvPr/>
          </p:nvSpPr>
          <p:spPr>
            <a:xfrm>
              <a:off x="6934576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2" name="pt4172"/>
            <p:cNvSpPr/>
            <p:nvPr/>
          </p:nvSpPr>
          <p:spPr>
            <a:xfrm>
              <a:off x="1491732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3" name="pt4173"/>
            <p:cNvSpPr/>
            <p:nvPr/>
          </p:nvSpPr>
          <p:spPr>
            <a:xfrm>
              <a:off x="183338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4" name="pt4174"/>
            <p:cNvSpPr/>
            <p:nvPr/>
          </p:nvSpPr>
          <p:spPr>
            <a:xfrm>
              <a:off x="2014532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5" name="pt4175"/>
            <p:cNvSpPr/>
            <p:nvPr/>
          </p:nvSpPr>
          <p:spPr>
            <a:xfrm>
              <a:off x="2196522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6" name="pt4176"/>
            <p:cNvSpPr/>
            <p:nvPr/>
          </p:nvSpPr>
          <p:spPr>
            <a:xfrm>
              <a:off x="2721427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7" name="pt4177"/>
            <p:cNvSpPr/>
            <p:nvPr/>
          </p:nvSpPr>
          <p:spPr>
            <a:xfrm>
              <a:off x="3346175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8" name="pt4178"/>
            <p:cNvSpPr/>
            <p:nvPr/>
          </p:nvSpPr>
          <p:spPr>
            <a:xfrm>
              <a:off x="3873608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9" name="pt4179"/>
            <p:cNvSpPr/>
            <p:nvPr/>
          </p:nvSpPr>
          <p:spPr>
            <a:xfrm>
              <a:off x="4187457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0" name="pt4180"/>
            <p:cNvSpPr/>
            <p:nvPr/>
          </p:nvSpPr>
          <p:spPr>
            <a:xfrm>
              <a:off x="4519841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1" name="pt4181"/>
            <p:cNvSpPr/>
            <p:nvPr/>
          </p:nvSpPr>
          <p:spPr>
            <a:xfrm>
              <a:off x="5137005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2" name="pt4182"/>
            <p:cNvSpPr/>
            <p:nvPr/>
          </p:nvSpPr>
          <p:spPr>
            <a:xfrm>
              <a:off x="5741532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3" name="pt4183"/>
            <p:cNvSpPr/>
            <p:nvPr/>
          </p:nvSpPr>
          <p:spPr>
            <a:xfrm>
              <a:off x="6339739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4" name="pt4184"/>
            <p:cNvSpPr/>
            <p:nvPr/>
          </p:nvSpPr>
          <p:spPr>
            <a:xfrm>
              <a:off x="6970806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5" name="pt4185"/>
            <p:cNvSpPr/>
            <p:nvPr/>
          </p:nvSpPr>
          <p:spPr>
            <a:xfrm>
              <a:off x="1375461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6" name="pt4186"/>
            <p:cNvSpPr/>
            <p:nvPr/>
          </p:nvSpPr>
          <p:spPr>
            <a:xfrm>
              <a:off x="1943337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7" name="pt4187"/>
            <p:cNvSpPr/>
            <p:nvPr/>
          </p:nvSpPr>
          <p:spPr>
            <a:xfrm>
              <a:off x="213206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8" name="pt4188"/>
            <p:cNvSpPr/>
            <p:nvPr/>
          </p:nvSpPr>
          <p:spPr>
            <a:xfrm>
              <a:off x="2700785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9" name="pt4189"/>
            <p:cNvSpPr/>
            <p:nvPr/>
          </p:nvSpPr>
          <p:spPr>
            <a:xfrm>
              <a:off x="3430430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0" name="pt4190"/>
            <p:cNvSpPr/>
            <p:nvPr/>
          </p:nvSpPr>
          <p:spPr>
            <a:xfrm>
              <a:off x="3900570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1" name="pt4191"/>
            <p:cNvSpPr/>
            <p:nvPr/>
          </p:nvSpPr>
          <p:spPr>
            <a:xfrm>
              <a:off x="4520683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2" name="pt4192"/>
            <p:cNvSpPr/>
            <p:nvPr/>
          </p:nvSpPr>
          <p:spPr>
            <a:xfrm>
              <a:off x="148541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3" name="pt4193"/>
            <p:cNvSpPr/>
            <p:nvPr/>
          </p:nvSpPr>
          <p:spPr>
            <a:xfrm>
              <a:off x="2091625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4" name="pt4194"/>
            <p:cNvSpPr/>
            <p:nvPr/>
          </p:nvSpPr>
          <p:spPr>
            <a:xfrm>
              <a:off x="2674666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5" name="pt4195"/>
            <p:cNvSpPr/>
            <p:nvPr/>
          </p:nvSpPr>
          <p:spPr>
            <a:xfrm>
              <a:off x="3290146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6" name="pt4196"/>
            <p:cNvSpPr/>
            <p:nvPr/>
          </p:nvSpPr>
          <p:spPr>
            <a:xfrm>
              <a:off x="3875715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7" name="pt4197"/>
            <p:cNvSpPr/>
            <p:nvPr/>
          </p:nvSpPr>
          <p:spPr>
            <a:xfrm>
              <a:off x="148836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8" name="pt4198"/>
            <p:cNvSpPr/>
            <p:nvPr/>
          </p:nvSpPr>
          <p:spPr>
            <a:xfrm>
              <a:off x="2105948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9" name="pt4199"/>
            <p:cNvSpPr/>
            <p:nvPr/>
          </p:nvSpPr>
          <p:spPr>
            <a:xfrm>
              <a:off x="2713845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0" name="pt4200"/>
            <p:cNvSpPr/>
            <p:nvPr/>
          </p:nvSpPr>
          <p:spPr>
            <a:xfrm>
              <a:off x="3307418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1" name="pt4201"/>
            <p:cNvSpPr/>
            <p:nvPr/>
          </p:nvSpPr>
          <p:spPr>
            <a:xfrm>
              <a:off x="3913208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2" name="pt4202"/>
            <p:cNvSpPr/>
            <p:nvPr/>
          </p:nvSpPr>
          <p:spPr>
            <a:xfrm>
              <a:off x="4546381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3" name="pt4203"/>
            <p:cNvSpPr/>
            <p:nvPr/>
          </p:nvSpPr>
          <p:spPr>
            <a:xfrm>
              <a:off x="5147959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4" name="pt4204"/>
            <p:cNvSpPr/>
            <p:nvPr/>
          </p:nvSpPr>
          <p:spPr>
            <a:xfrm>
              <a:off x="122338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5" name="pt4205"/>
            <p:cNvSpPr/>
            <p:nvPr/>
          </p:nvSpPr>
          <p:spPr>
            <a:xfrm>
              <a:off x="156503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6" name="pt4206"/>
            <p:cNvSpPr/>
            <p:nvPr/>
          </p:nvSpPr>
          <p:spPr>
            <a:xfrm>
              <a:off x="1827908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7" name="pt4207"/>
            <p:cNvSpPr/>
            <p:nvPr/>
          </p:nvSpPr>
          <p:spPr>
            <a:xfrm>
              <a:off x="2363346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8" name="pt4208"/>
            <p:cNvSpPr/>
            <p:nvPr/>
          </p:nvSpPr>
          <p:spPr>
            <a:xfrm>
              <a:off x="3065186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9" name="pt4209"/>
            <p:cNvSpPr/>
            <p:nvPr/>
          </p:nvSpPr>
          <p:spPr>
            <a:xfrm>
              <a:off x="3655389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0" name="pt4210"/>
            <p:cNvSpPr/>
            <p:nvPr/>
          </p:nvSpPr>
          <p:spPr>
            <a:xfrm>
              <a:off x="3934272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1" name="pt4211"/>
            <p:cNvSpPr/>
            <p:nvPr/>
          </p:nvSpPr>
          <p:spPr>
            <a:xfrm>
              <a:off x="4194618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2" name="pt4212"/>
            <p:cNvSpPr/>
            <p:nvPr/>
          </p:nvSpPr>
          <p:spPr>
            <a:xfrm>
              <a:off x="4374923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3" name="pt4213"/>
            <p:cNvSpPr/>
            <p:nvPr/>
          </p:nvSpPr>
          <p:spPr>
            <a:xfrm>
              <a:off x="4529951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4" name="pt4214"/>
            <p:cNvSpPr/>
            <p:nvPr/>
          </p:nvSpPr>
          <p:spPr>
            <a:xfrm>
              <a:off x="4922578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5" name="pt4215"/>
            <p:cNvSpPr/>
            <p:nvPr/>
          </p:nvSpPr>
          <p:spPr>
            <a:xfrm>
              <a:off x="6701191" y="21133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6" name="pt4216"/>
            <p:cNvSpPr/>
            <p:nvPr/>
          </p:nvSpPr>
          <p:spPr>
            <a:xfrm>
              <a:off x="142559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7" name="pt4217"/>
            <p:cNvSpPr/>
            <p:nvPr/>
          </p:nvSpPr>
          <p:spPr>
            <a:xfrm>
              <a:off x="1800946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8" name="pt4218"/>
            <p:cNvSpPr/>
            <p:nvPr/>
          </p:nvSpPr>
          <p:spPr>
            <a:xfrm>
              <a:off x="2039808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9" name="pt4219"/>
            <p:cNvSpPr/>
            <p:nvPr/>
          </p:nvSpPr>
          <p:spPr>
            <a:xfrm>
              <a:off x="2729010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0" name="pt4220"/>
            <p:cNvSpPr/>
            <p:nvPr/>
          </p:nvSpPr>
          <p:spPr>
            <a:xfrm>
              <a:off x="3273295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1" name="pt4221"/>
            <p:cNvSpPr/>
            <p:nvPr/>
          </p:nvSpPr>
          <p:spPr>
            <a:xfrm>
              <a:off x="148246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2" name="pt4222"/>
            <p:cNvSpPr/>
            <p:nvPr/>
          </p:nvSpPr>
          <p:spPr>
            <a:xfrm>
              <a:off x="2092888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3" name="pt4223"/>
            <p:cNvSpPr/>
            <p:nvPr/>
          </p:nvSpPr>
          <p:spPr>
            <a:xfrm>
              <a:off x="119894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4" name="pt4224"/>
            <p:cNvSpPr/>
            <p:nvPr/>
          </p:nvSpPr>
          <p:spPr>
            <a:xfrm>
              <a:off x="1520379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5" name="pt4225"/>
            <p:cNvSpPr/>
            <p:nvPr/>
          </p:nvSpPr>
          <p:spPr>
            <a:xfrm>
              <a:off x="1738177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6" name="pt4226"/>
            <p:cNvSpPr/>
            <p:nvPr/>
          </p:nvSpPr>
          <p:spPr>
            <a:xfrm>
              <a:off x="2108897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7" name="pt4227"/>
            <p:cNvSpPr/>
            <p:nvPr/>
          </p:nvSpPr>
          <p:spPr>
            <a:xfrm>
              <a:off x="2361660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8" name="pt4228"/>
            <p:cNvSpPr/>
            <p:nvPr/>
          </p:nvSpPr>
          <p:spPr>
            <a:xfrm>
              <a:off x="2632118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9" name="pt4229"/>
            <p:cNvSpPr/>
            <p:nvPr/>
          </p:nvSpPr>
          <p:spPr>
            <a:xfrm>
              <a:off x="2809473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0" name="pt4230"/>
            <p:cNvSpPr/>
            <p:nvPr/>
          </p:nvSpPr>
          <p:spPr>
            <a:xfrm>
              <a:off x="3170083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1" name="pt4231"/>
            <p:cNvSpPr/>
            <p:nvPr/>
          </p:nvSpPr>
          <p:spPr>
            <a:xfrm>
              <a:off x="3345332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2" name="pt4232"/>
            <p:cNvSpPr/>
            <p:nvPr/>
          </p:nvSpPr>
          <p:spPr>
            <a:xfrm>
              <a:off x="3946910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3" name="pt4233"/>
            <p:cNvSpPr/>
            <p:nvPr/>
          </p:nvSpPr>
          <p:spPr>
            <a:xfrm>
              <a:off x="4525739" y="289179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4" name="pt4234"/>
            <p:cNvSpPr/>
            <p:nvPr/>
          </p:nvSpPr>
          <p:spPr>
            <a:xfrm>
              <a:off x="5161018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5" name="pt4235"/>
            <p:cNvSpPr/>
            <p:nvPr/>
          </p:nvSpPr>
          <p:spPr>
            <a:xfrm>
              <a:off x="5773970" y="24494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6" name="pt4236"/>
            <p:cNvSpPr/>
            <p:nvPr/>
          </p:nvSpPr>
          <p:spPr>
            <a:xfrm>
              <a:off x="6380603" y="23964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7" name="pt4237"/>
            <p:cNvSpPr/>
            <p:nvPr/>
          </p:nvSpPr>
          <p:spPr>
            <a:xfrm>
              <a:off x="6968278" y="23964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8" name="pt4238"/>
            <p:cNvSpPr/>
            <p:nvPr/>
          </p:nvSpPr>
          <p:spPr>
            <a:xfrm>
              <a:off x="1465192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9" name="pt4239"/>
            <p:cNvSpPr/>
            <p:nvPr/>
          </p:nvSpPr>
          <p:spPr>
            <a:xfrm>
              <a:off x="2062136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0" name="pt4240"/>
            <p:cNvSpPr/>
            <p:nvPr/>
          </p:nvSpPr>
          <p:spPr>
            <a:xfrm>
              <a:off x="2617373" y="22548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1" name="pt4241"/>
            <p:cNvSpPr/>
            <p:nvPr/>
          </p:nvSpPr>
          <p:spPr>
            <a:xfrm>
              <a:off x="149215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2" name="pt4242"/>
            <p:cNvSpPr/>
            <p:nvPr/>
          </p:nvSpPr>
          <p:spPr>
            <a:xfrm>
              <a:off x="2131224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3" name="pt4243"/>
            <p:cNvSpPr/>
            <p:nvPr/>
          </p:nvSpPr>
          <p:spPr>
            <a:xfrm>
              <a:off x="2696572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4" name="pt4244"/>
            <p:cNvSpPr/>
            <p:nvPr/>
          </p:nvSpPr>
          <p:spPr>
            <a:xfrm>
              <a:off x="1432333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5" name="pt4245"/>
            <p:cNvSpPr/>
            <p:nvPr/>
          </p:nvSpPr>
          <p:spPr>
            <a:xfrm>
              <a:off x="203938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6" name="pt4246"/>
            <p:cNvSpPr/>
            <p:nvPr/>
          </p:nvSpPr>
          <p:spPr>
            <a:xfrm>
              <a:off x="2658237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7" name="pt4247"/>
            <p:cNvSpPr/>
            <p:nvPr/>
          </p:nvSpPr>
          <p:spPr>
            <a:xfrm>
              <a:off x="3246755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8" name="pt4248"/>
            <p:cNvSpPr/>
            <p:nvPr/>
          </p:nvSpPr>
          <p:spPr>
            <a:xfrm>
              <a:off x="3857179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9" name="pt4249"/>
            <p:cNvSpPr/>
            <p:nvPr/>
          </p:nvSpPr>
          <p:spPr>
            <a:xfrm>
              <a:off x="4472658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0" name="pt4250"/>
            <p:cNvSpPr/>
            <p:nvPr/>
          </p:nvSpPr>
          <p:spPr>
            <a:xfrm>
              <a:off x="5085189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1" name="pt4251"/>
            <p:cNvSpPr/>
            <p:nvPr/>
          </p:nvSpPr>
          <p:spPr>
            <a:xfrm>
              <a:off x="1265087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2" name="pt4252"/>
            <p:cNvSpPr/>
            <p:nvPr/>
          </p:nvSpPr>
          <p:spPr>
            <a:xfrm>
              <a:off x="1386835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3" name="pt4253"/>
            <p:cNvSpPr/>
            <p:nvPr/>
          </p:nvSpPr>
          <p:spPr>
            <a:xfrm>
              <a:off x="145423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4" name="pt4254"/>
            <p:cNvSpPr/>
            <p:nvPr/>
          </p:nvSpPr>
          <p:spPr>
            <a:xfrm>
              <a:off x="1672458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5" name="pt4255"/>
            <p:cNvSpPr/>
            <p:nvPr/>
          </p:nvSpPr>
          <p:spPr>
            <a:xfrm>
              <a:off x="1881831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6" name="pt4256"/>
            <p:cNvSpPr/>
            <p:nvPr/>
          </p:nvSpPr>
          <p:spPr>
            <a:xfrm>
              <a:off x="197998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7" name="pt4257"/>
            <p:cNvSpPr/>
            <p:nvPr/>
          </p:nvSpPr>
          <p:spPr>
            <a:xfrm>
              <a:off x="218767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8" name="pt4258"/>
            <p:cNvSpPr/>
            <p:nvPr/>
          </p:nvSpPr>
          <p:spPr>
            <a:xfrm>
              <a:off x="2553761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9" name="pt4259"/>
            <p:cNvSpPr/>
            <p:nvPr/>
          </p:nvSpPr>
          <p:spPr>
            <a:xfrm>
              <a:off x="2580722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0" name="pt4260"/>
            <p:cNvSpPr/>
            <p:nvPr/>
          </p:nvSpPr>
          <p:spPr>
            <a:xfrm>
              <a:off x="2963238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1" name="pt4261"/>
            <p:cNvSpPr/>
            <p:nvPr/>
          </p:nvSpPr>
          <p:spPr>
            <a:xfrm>
              <a:off x="3144807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2" name="pt4262"/>
            <p:cNvSpPr/>
            <p:nvPr/>
          </p:nvSpPr>
          <p:spPr>
            <a:xfrm>
              <a:off x="3417370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3" name="pt4263"/>
            <p:cNvSpPr/>
            <p:nvPr/>
          </p:nvSpPr>
          <p:spPr>
            <a:xfrm>
              <a:off x="3539118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4" name="pt4264"/>
            <p:cNvSpPr/>
            <p:nvPr/>
          </p:nvSpPr>
          <p:spPr>
            <a:xfrm>
              <a:off x="3700887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5" name="pt4265"/>
            <p:cNvSpPr/>
            <p:nvPr/>
          </p:nvSpPr>
          <p:spPr>
            <a:xfrm>
              <a:off x="3883298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6" name="pt4266"/>
            <p:cNvSpPr/>
            <p:nvPr/>
          </p:nvSpPr>
          <p:spPr>
            <a:xfrm>
              <a:off x="4378715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7" name="pt4267"/>
            <p:cNvSpPr/>
            <p:nvPr/>
          </p:nvSpPr>
          <p:spPr>
            <a:xfrm>
              <a:off x="4987875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8" name="pt4268"/>
            <p:cNvSpPr/>
            <p:nvPr/>
          </p:nvSpPr>
          <p:spPr>
            <a:xfrm>
              <a:off x="5720890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9" name="pt4269"/>
            <p:cNvSpPr/>
            <p:nvPr/>
          </p:nvSpPr>
          <p:spPr>
            <a:xfrm>
              <a:off x="6214621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0" name="pt4270"/>
            <p:cNvSpPr/>
            <p:nvPr/>
          </p:nvSpPr>
          <p:spPr>
            <a:xfrm>
              <a:off x="6837262" y="29979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1" name="pt4271"/>
            <p:cNvSpPr/>
            <p:nvPr/>
          </p:nvSpPr>
          <p:spPr>
            <a:xfrm>
              <a:off x="1439494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2" name="pt4272"/>
            <p:cNvSpPr/>
            <p:nvPr/>
          </p:nvSpPr>
          <p:spPr>
            <a:xfrm>
              <a:off x="2049076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3" name="pt4273"/>
            <p:cNvSpPr/>
            <p:nvPr/>
          </p:nvSpPr>
          <p:spPr>
            <a:xfrm>
              <a:off x="2493098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4" name="pt4274"/>
            <p:cNvSpPr/>
            <p:nvPr/>
          </p:nvSpPr>
          <p:spPr>
            <a:xfrm>
              <a:off x="2675509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5" name="pt4275"/>
            <p:cNvSpPr/>
            <p:nvPr/>
          </p:nvSpPr>
          <p:spPr>
            <a:xfrm>
              <a:off x="3235380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6" name="pt4276"/>
            <p:cNvSpPr/>
            <p:nvPr/>
          </p:nvSpPr>
          <p:spPr>
            <a:xfrm>
              <a:off x="1458030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7" name="pt4277"/>
            <p:cNvSpPr/>
            <p:nvPr/>
          </p:nvSpPr>
          <p:spPr>
            <a:xfrm>
              <a:off x="2088669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8" name="pt4278"/>
            <p:cNvSpPr/>
            <p:nvPr/>
          </p:nvSpPr>
          <p:spPr>
            <a:xfrm>
              <a:off x="2722270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9" name="pt4279"/>
            <p:cNvSpPr/>
            <p:nvPr/>
          </p:nvSpPr>
          <p:spPr>
            <a:xfrm>
              <a:off x="3309945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0" name="pt4280"/>
            <p:cNvSpPr/>
            <p:nvPr/>
          </p:nvSpPr>
          <p:spPr>
            <a:xfrm>
              <a:off x="393722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1" name="pt4281"/>
            <p:cNvSpPr/>
            <p:nvPr/>
          </p:nvSpPr>
          <p:spPr>
            <a:xfrm>
              <a:off x="4702252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2" name="pt4282"/>
            <p:cNvSpPr/>
            <p:nvPr/>
          </p:nvSpPr>
          <p:spPr>
            <a:xfrm>
              <a:off x="5159333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3" name="pt4283"/>
            <p:cNvSpPr/>
            <p:nvPr/>
          </p:nvSpPr>
          <p:spPr>
            <a:xfrm>
              <a:off x="5742374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4" name="pt4284"/>
            <p:cNvSpPr/>
            <p:nvPr/>
          </p:nvSpPr>
          <p:spPr>
            <a:xfrm>
              <a:off x="5989662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5" name="pt4285"/>
            <p:cNvSpPr/>
            <p:nvPr/>
          </p:nvSpPr>
          <p:spPr>
            <a:xfrm>
              <a:off x="6152273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6" name="pt4286"/>
            <p:cNvSpPr/>
            <p:nvPr/>
          </p:nvSpPr>
          <p:spPr>
            <a:xfrm>
              <a:off x="6311514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7" name="pt4287"/>
            <p:cNvSpPr/>
            <p:nvPr/>
          </p:nvSpPr>
          <p:spPr>
            <a:xfrm>
              <a:off x="6938368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8" name="pt4288"/>
            <p:cNvSpPr/>
            <p:nvPr/>
          </p:nvSpPr>
          <p:spPr>
            <a:xfrm>
              <a:off x="1403265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9" name="pt4289"/>
            <p:cNvSpPr/>
            <p:nvPr/>
          </p:nvSpPr>
          <p:spPr>
            <a:xfrm>
              <a:off x="1973247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0" name="pt4290"/>
            <p:cNvSpPr/>
            <p:nvPr/>
          </p:nvSpPr>
          <p:spPr>
            <a:xfrm>
              <a:off x="2707104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1" name="pt4291"/>
            <p:cNvSpPr/>
            <p:nvPr/>
          </p:nvSpPr>
          <p:spPr>
            <a:xfrm>
              <a:off x="3174296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2" name="pt4292"/>
            <p:cNvSpPr/>
            <p:nvPr/>
          </p:nvSpPr>
          <p:spPr>
            <a:xfrm>
              <a:off x="3790618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3" name="pt4293"/>
            <p:cNvSpPr/>
            <p:nvPr/>
          </p:nvSpPr>
          <p:spPr>
            <a:xfrm>
              <a:off x="4441484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4" name="pt4294"/>
            <p:cNvSpPr/>
            <p:nvPr/>
          </p:nvSpPr>
          <p:spPr>
            <a:xfrm>
              <a:off x="5707830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5" name="pt4295"/>
            <p:cNvSpPr/>
            <p:nvPr/>
          </p:nvSpPr>
          <p:spPr>
            <a:xfrm>
              <a:off x="6343109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6" name="pt4296"/>
            <p:cNvSpPr/>
            <p:nvPr/>
          </p:nvSpPr>
          <p:spPr>
            <a:xfrm>
              <a:off x="6922781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7" name="pt4297"/>
            <p:cNvSpPr/>
            <p:nvPr/>
          </p:nvSpPr>
          <p:spPr>
            <a:xfrm>
              <a:off x="1260875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8" name="pt4298"/>
            <p:cNvSpPr/>
            <p:nvPr/>
          </p:nvSpPr>
          <p:spPr>
            <a:xfrm>
              <a:off x="1433597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9" name="pt4299"/>
            <p:cNvSpPr/>
            <p:nvPr/>
          </p:nvSpPr>
          <p:spPr>
            <a:xfrm>
              <a:off x="158272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0" name="pt4300"/>
            <p:cNvSpPr/>
            <p:nvPr/>
          </p:nvSpPr>
          <p:spPr>
            <a:xfrm>
              <a:off x="182116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1" name="pt4301"/>
            <p:cNvSpPr/>
            <p:nvPr/>
          </p:nvSpPr>
          <p:spPr>
            <a:xfrm>
              <a:off x="2053710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2" name="pt4302"/>
            <p:cNvSpPr/>
            <p:nvPr/>
          </p:nvSpPr>
          <p:spPr>
            <a:xfrm>
              <a:off x="2266032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3" name="pt4303"/>
            <p:cNvSpPr/>
            <p:nvPr/>
          </p:nvSpPr>
          <p:spPr>
            <a:xfrm>
              <a:off x="248467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4" name="pt4304"/>
            <p:cNvSpPr/>
            <p:nvPr/>
          </p:nvSpPr>
          <p:spPr>
            <a:xfrm>
              <a:off x="2694045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5" name="pt4305"/>
            <p:cNvSpPr/>
            <p:nvPr/>
          </p:nvSpPr>
          <p:spPr>
            <a:xfrm>
              <a:off x="3272031" y="282102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6" name="pt4306"/>
            <p:cNvSpPr/>
            <p:nvPr/>
          </p:nvSpPr>
          <p:spPr>
            <a:xfrm>
              <a:off x="1410005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7" name="pt4307"/>
            <p:cNvSpPr/>
            <p:nvPr/>
          </p:nvSpPr>
          <p:spPr>
            <a:xfrm>
              <a:off x="198967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8" name="pt4308"/>
            <p:cNvSpPr/>
            <p:nvPr/>
          </p:nvSpPr>
          <p:spPr>
            <a:xfrm>
              <a:off x="260052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9" name="pt4309"/>
            <p:cNvSpPr/>
            <p:nvPr/>
          </p:nvSpPr>
          <p:spPr>
            <a:xfrm>
              <a:off x="320968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0" name="pt4310"/>
            <p:cNvSpPr/>
            <p:nvPr/>
          </p:nvSpPr>
          <p:spPr>
            <a:xfrm>
              <a:off x="4125530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1" name="pt4311"/>
            <p:cNvSpPr/>
            <p:nvPr/>
          </p:nvSpPr>
          <p:spPr>
            <a:xfrm>
              <a:off x="440357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2" name="pt4312"/>
            <p:cNvSpPr/>
            <p:nvPr/>
          </p:nvSpPr>
          <p:spPr>
            <a:xfrm>
              <a:off x="1460558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3" name="pt4313"/>
            <p:cNvSpPr/>
            <p:nvPr/>
          </p:nvSpPr>
          <p:spPr>
            <a:xfrm>
              <a:off x="2068033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4" name="pt4314"/>
            <p:cNvSpPr/>
            <p:nvPr/>
          </p:nvSpPr>
          <p:spPr>
            <a:xfrm>
              <a:off x="2669611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5" name="pt4315"/>
            <p:cNvSpPr/>
            <p:nvPr/>
          </p:nvSpPr>
          <p:spPr>
            <a:xfrm>
              <a:off x="2860026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6" name="pt4316"/>
            <p:cNvSpPr/>
            <p:nvPr/>
          </p:nvSpPr>
          <p:spPr>
            <a:xfrm>
              <a:off x="3315001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7" name="pt4317"/>
            <p:cNvSpPr/>
            <p:nvPr/>
          </p:nvSpPr>
          <p:spPr>
            <a:xfrm>
              <a:off x="1381359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8" name="pt4318"/>
            <p:cNvSpPr/>
            <p:nvPr/>
          </p:nvSpPr>
          <p:spPr>
            <a:xfrm>
              <a:off x="1946286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9" name="pt4319"/>
            <p:cNvSpPr/>
            <p:nvPr/>
          </p:nvSpPr>
          <p:spPr>
            <a:xfrm>
              <a:off x="2573561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0" name="pt4320"/>
            <p:cNvSpPr/>
            <p:nvPr/>
          </p:nvSpPr>
          <p:spPr>
            <a:xfrm>
              <a:off x="3181457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1" name="pt4321"/>
            <p:cNvSpPr/>
            <p:nvPr/>
          </p:nvSpPr>
          <p:spPr>
            <a:xfrm>
              <a:off x="3800307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2" name="pt4322"/>
            <p:cNvSpPr/>
            <p:nvPr/>
          </p:nvSpPr>
          <p:spPr>
            <a:xfrm>
              <a:off x="4402727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3" name="pt4323"/>
            <p:cNvSpPr/>
            <p:nvPr/>
          </p:nvSpPr>
          <p:spPr>
            <a:xfrm>
              <a:off x="5016943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4" name="pt4324"/>
            <p:cNvSpPr/>
            <p:nvPr/>
          </p:nvSpPr>
          <p:spPr>
            <a:xfrm>
              <a:off x="5642954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5" name="pt4325"/>
            <p:cNvSpPr/>
            <p:nvPr/>
          </p:nvSpPr>
          <p:spPr>
            <a:xfrm>
              <a:off x="6234000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6" name="pt4326"/>
            <p:cNvSpPr/>
            <p:nvPr/>
          </p:nvSpPr>
          <p:spPr>
            <a:xfrm>
              <a:off x="1384729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7" name="pt4327"/>
            <p:cNvSpPr/>
            <p:nvPr/>
          </p:nvSpPr>
          <p:spPr>
            <a:xfrm>
              <a:off x="1997260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8" name="pt4328"/>
            <p:cNvSpPr/>
            <p:nvPr/>
          </p:nvSpPr>
          <p:spPr>
            <a:xfrm>
              <a:off x="2419796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9" name="pt4329"/>
            <p:cNvSpPr/>
            <p:nvPr/>
          </p:nvSpPr>
          <p:spPr>
            <a:xfrm>
              <a:off x="2626220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0" name="pt4330"/>
            <p:cNvSpPr/>
            <p:nvPr/>
          </p:nvSpPr>
          <p:spPr>
            <a:xfrm>
              <a:off x="3221057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1" name="pt4331"/>
            <p:cNvSpPr/>
            <p:nvPr/>
          </p:nvSpPr>
          <p:spPr>
            <a:xfrm>
              <a:off x="3441804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2" name="pt4332"/>
            <p:cNvSpPr/>
            <p:nvPr/>
          </p:nvSpPr>
          <p:spPr>
            <a:xfrm>
              <a:off x="3786405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3" name="pt4333"/>
            <p:cNvSpPr/>
            <p:nvPr/>
          </p:nvSpPr>
          <p:spPr>
            <a:xfrm>
              <a:off x="4445276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4" name="pt4334"/>
            <p:cNvSpPr/>
            <p:nvPr/>
          </p:nvSpPr>
          <p:spPr>
            <a:xfrm>
              <a:off x="4837481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5" name="pt4335"/>
            <p:cNvSpPr/>
            <p:nvPr/>
          </p:nvSpPr>
          <p:spPr>
            <a:xfrm>
              <a:off x="5031687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6" name="pt4336"/>
            <p:cNvSpPr/>
            <p:nvPr/>
          </p:nvSpPr>
          <p:spPr>
            <a:xfrm>
              <a:off x="5792506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7" name="pt4337"/>
            <p:cNvSpPr/>
            <p:nvPr/>
          </p:nvSpPr>
          <p:spPr>
            <a:xfrm>
              <a:off x="6273599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8" name="pt4338"/>
            <p:cNvSpPr/>
            <p:nvPr/>
          </p:nvSpPr>
          <p:spPr>
            <a:xfrm>
              <a:off x="6856641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9" name="pt4339"/>
            <p:cNvSpPr/>
            <p:nvPr/>
          </p:nvSpPr>
          <p:spPr>
            <a:xfrm>
              <a:off x="130173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0" name="pt4340"/>
            <p:cNvSpPr/>
            <p:nvPr/>
          </p:nvSpPr>
          <p:spPr>
            <a:xfrm>
              <a:off x="142559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1" name="pt4341"/>
            <p:cNvSpPr/>
            <p:nvPr/>
          </p:nvSpPr>
          <p:spPr>
            <a:xfrm>
              <a:off x="1425592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2" name="pt4342"/>
            <p:cNvSpPr/>
            <p:nvPr/>
          </p:nvSpPr>
          <p:spPr>
            <a:xfrm>
              <a:off x="2020430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3" name="pt4343"/>
            <p:cNvSpPr/>
            <p:nvPr/>
          </p:nvSpPr>
          <p:spPr>
            <a:xfrm>
              <a:off x="2632118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4" name="pt4344"/>
            <p:cNvSpPr/>
            <p:nvPr/>
          </p:nvSpPr>
          <p:spPr>
            <a:xfrm>
              <a:off x="3279193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5" name="pt4345"/>
            <p:cNvSpPr/>
            <p:nvPr/>
          </p:nvSpPr>
          <p:spPr>
            <a:xfrm>
              <a:off x="3875715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6" name="pt4346"/>
            <p:cNvSpPr/>
            <p:nvPr/>
          </p:nvSpPr>
          <p:spPr>
            <a:xfrm>
              <a:off x="4447803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7" name="pt4347"/>
            <p:cNvSpPr/>
            <p:nvPr/>
          </p:nvSpPr>
          <p:spPr>
            <a:xfrm>
              <a:off x="5813148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8" name="pt4348"/>
            <p:cNvSpPr/>
            <p:nvPr/>
          </p:nvSpPr>
          <p:spPr>
            <a:xfrm>
              <a:off x="632668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9" name="pt4349"/>
            <p:cNvSpPr/>
            <p:nvPr/>
          </p:nvSpPr>
          <p:spPr>
            <a:xfrm>
              <a:off x="2007791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0" name="pt4350"/>
            <p:cNvSpPr/>
            <p:nvPr/>
          </p:nvSpPr>
          <p:spPr>
            <a:xfrm>
              <a:off x="2657815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1" name="pt4351"/>
            <p:cNvSpPr/>
            <p:nvPr/>
          </p:nvSpPr>
          <p:spPr>
            <a:xfrm>
              <a:off x="3387460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2" name="pt4352"/>
            <p:cNvSpPr/>
            <p:nvPr/>
          </p:nvSpPr>
          <p:spPr>
            <a:xfrm>
              <a:off x="3775031" y="269717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3" name="pt4353"/>
            <p:cNvSpPr/>
            <p:nvPr/>
          </p:nvSpPr>
          <p:spPr>
            <a:xfrm>
              <a:off x="4619683" y="31925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4" name="pt4354"/>
            <p:cNvSpPr/>
            <p:nvPr/>
          </p:nvSpPr>
          <p:spPr>
            <a:xfrm>
              <a:off x="1437388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5" name="pt4355"/>
            <p:cNvSpPr/>
            <p:nvPr/>
          </p:nvSpPr>
          <p:spPr>
            <a:xfrm>
              <a:off x="205413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6" name="pt4356"/>
            <p:cNvSpPr/>
            <p:nvPr/>
          </p:nvSpPr>
          <p:spPr>
            <a:xfrm>
              <a:off x="2674666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7" name="pt4357"/>
            <p:cNvSpPr/>
            <p:nvPr/>
          </p:nvSpPr>
          <p:spPr>
            <a:xfrm>
              <a:off x="3266976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8" name="pt4358"/>
            <p:cNvSpPr/>
            <p:nvPr/>
          </p:nvSpPr>
          <p:spPr>
            <a:xfrm>
              <a:off x="3871923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9" name="pt4359"/>
            <p:cNvSpPr/>
            <p:nvPr/>
          </p:nvSpPr>
          <p:spPr>
            <a:xfrm>
              <a:off x="4467603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0" name="pt4360"/>
            <p:cNvSpPr/>
            <p:nvPr/>
          </p:nvSpPr>
          <p:spPr>
            <a:xfrm>
              <a:off x="1386414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1" name="pt4361"/>
            <p:cNvSpPr/>
            <p:nvPr/>
          </p:nvSpPr>
          <p:spPr>
            <a:xfrm>
              <a:off x="189236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2" name="pt4362"/>
            <p:cNvSpPr/>
            <p:nvPr/>
          </p:nvSpPr>
          <p:spPr>
            <a:xfrm>
              <a:off x="2081935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3" name="pt4363"/>
            <p:cNvSpPr/>
            <p:nvPr/>
          </p:nvSpPr>
          <p:spPr>
            <a:xfrm>
              <a:off x="2717636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4" name="pt4364"/>
            <p:cNvSpPr/>
            <p:nvPr/>
          </p:nvSpPr>
          <p:spPr>
            <a:xfrm>
              <a:off x="163285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5" name="pt4365"/>
            <p:cNvSpPr/>
            <p:nvPr/>
          </p:nvSpPr>
          <p:spPr>
            <a:xfrm>
              <a:off x="1881831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6" name="pt4366"/>
            <p:cNvSpPr/>
            <p:nvPr/>
          </p:nvSpPr>
          <p:spPr>
            <a:xfrm>
              <a:off x="2057502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7" name="pt4367"/>
            <p:cNvSpPr/>
            <p:nvPr/>
          </p:nvSpPr>
          <p:spPr>
            <a:xfrm>
              <a:off x="2247074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8" name="pt4368"/>
            <p:cNvSpPr/>
            <p:nvPr/>
          </p:nvSpPr>
          <p:spPr>
            <a:xfrm>
              <a:off x="2568084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9" name="pt4369"/>
            <p:cNvSpPr/>
            <p:nvPr/>
          </p:nvSpPr>
          <p:spPr>
            <a:xfrm>
              <a:off x="2749653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0" name="pt4370"/>
            <p:cNvSpPr/>
            <p:nvPr/>
          </p:nvSpPr>
          <p:spPr>
            <a:xfrm>
              <a:off x="2911843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1" name="pt4371"/>
            <p:cNvSpPr/>
            <p:nvPr/>
          </p:nvSpPr>
          <p:spPr>
            <a:xfrm>
              <a:off x="3146913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2" name="pt4372"/>
            <p:cNvSpPr/>
            <p:nvPr/>
          </p:nvSpPr>
          <p:spPr>
            <a:xfrm>
              <a:off x="3336486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3" name="pt4373"/>
            <p:cNvSpPr/>
            <p:nvPr/>
          </p:nvSpPr>
          <p:spPr>
            <a:xfrm>
              <a:off x="3869817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4" name="pt4374"/>
            <p:cNvSpPr/>
            <p:nvPr/>
          </p:nvSpPr>
          <p:spPr>
            <a:xfrm>
              <a:off x="142559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5" name="pt4375"/>
            <p:cNvSpPr/>
            <p:nvPr/>
          </p:nvSpPr>
          <p:spPr>
            <a:xfrm>
              <a:off x="203475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6" name="pt4376"/>
            <p:cNvSpPr/>
            <p:nvPr/>
          </p:nvSpPr>
          <p:spPr>
            <a:xfrm>
              <a:off x="2667926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7" name="pt4377"/>
            <p:cNvSpPr/>
            <p:nvPr/>
          </p:nvSpPr>
          <p:spPr>
            <a:xfrm>
              <a:off x="3262342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8" name="pt4378"/>
            <p:cNvSpPr/>
            <p:nvPr/>
          </p:nvSpPr>
          <p:spPr>
            <a:xfrm>
              <a:off x="3829375" y="23964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9" name="pt4379"/>
            <p:cNvSpPr/>
            <p:nvPr/>
          </p:nvSpPr>
          <p:spPr>
            <a:xfrm>
              <a:off x="4449488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0" name="pt4380"/>
            <p:cNvSpPr/>
            <p:nvPr/>
          </p:nvSpPr>
          <p:spPr>
            <a:xfrm>
              <a:off x="1390205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1" name="pt4381"/>
            <p:cNvSpPr/>
            <p:nvPr/>
          </p:nvSpPr>
          <p:spPr>
            <a:xfrm>
              <a:off x="1589046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2" name="pt4382"/>
            <p:cNvSpPr/>
            <p:nvPr/>
          </p:nvSpPr>
          <p:spPr>
            <a:xfrm>
              <a:off x="1806844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3" name="pt4383"/>
            <p:cNvSpPr/>
            <p:nvPr/>
          </p:nvSpPr>
          <p:spPr>
            <a:xfrm>
              <a:off x="2410949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4" name="pt4384"/>
            <p:cNvSpPr/>
            <p:nvPr/>
          </p:nvSpPr>
          <p:spPr>
            <a:xfrm>
              <a:off x="1425592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5" name="pt4385"/>
            <p:cNvSpPr/>
            <p:nvPr/>
          </p:nvSpPr>
          <p:spPr>
            <a:xfrm>
              <a:off x="2049076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6" name="pt4386"/>
            <p:cNvSpPr/>
            <p:nvPr/>
          </p:nvSpPr>
          <p:spPr>
            <a:xfrm>
              <a:off x="2700785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7" name="pt4387"/>
            <p:cNvSpPr/>
            <p:nvPr/>
          </p:nvSpPr>
          <p:spPr>
            <a:xfrm>
              <a:off x="3253916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8" name="pt4388"/>
            <p:cNvSpPr/>
            <p:nvPr/>
          </p:nvSpPr>
          <p:spPr>
            <a:xfrm>
              <a:off x="1266351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9" name="pt4389"/>
            <p:cNvSpPr/>
            <p:nvPr/>
          </p:nvSpPr>
          <p:spPr>
            <a:xfrm>
              <a:off x="1411269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0" name="pt4390"/>
            <p:cNvSpPr/>
            <p:nvPr/>
          </p:nvSpPr>
          <p:spPr>
            <a:xfrm>
              <a:off x="1560400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1" name="pt4391"/>
            <p:cNvSpPr/>
            <p:nvPr/>
          </p:nvSpPr>
          <p:spPr>
            <a:xfrm>
              <a:off x="2048234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2" name="pt4392"/>
            <p:cNvSpPr/>
            <p:nvPr/>
          </p:nvSpPr>
          <p:spPr>
            <a:xfrm>
              <a:off x="2742491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3" name="pt4393"/>
            <p:cNvSpPr/>
            <p:nvPr/>
          </p:nvSpPr>
          <p:spPr>
            <a:xfrm>
              <a:off x="2948915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4" name="pt4394"/>
            <p:cNvSpPr/>
            <p:nvPr/>
          </p:nvSpPr>
          <p:spPr>
            <a:xfrm>
              <a:off x="3262342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5" name="pt4395"/>
            <p:cNvSpPr/>
            <p:nvPr/>
          </p:nvSpPr>
          <p:spPr>
            <a:xfrm>
              <a:off x="3917421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6" name="pt4396"/>
            <p:cNvSpPr/>
            <p:nvPr/>
          </p:nvSpPr>
          <p:spPr>
            <a:xfrm>
              <a:off x="146477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7" name="pt4397"/>
            <p:cNvSpPr/>
            <p:nvPr/>
          </p:nvSpPr>
          <p:spPr>
            <a:xfrm>
              <a:off x="164591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8" name="pt4398"/>
            <p:cNvSpPr/>
            <p:nvPr/>
          </p:nvSpPr>
          <p:spPr>
            <a:xfrm>
              <a:off x="2085727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9" name="pt4399"/>
            <p:cNvSpPr/>
            <p:nvPr/>
          </p:nvSpPr>
          <p:spPr>
            <a:xfrm>
              <a:off x="2678879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0" name="pt4400"/>
            <p:cNvSpPr/>
            <p:nvPr/>
          </p:nvSpPr>
          <p:spPr>
            <a:xfrm>
              <a:off x="136829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1" name="pt4401"/>
            <p:cNvSpPr/>
            <p:nvPr/>
          </p:nvSpPr>
          <p:spPr>
            <a:xfrm>
              <a:off x="1543970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2" name="pt4402"/>
            <p:cNvSpPr/>
            <p:nvPr/>
          </p:nvSpPr>
          <p:spPr>
            <a:xfrm>
              <a:off x="1953026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3" name="pt4403"/>
            <p:cNvSpPr/>
            <p:nvPr/>
          </p:nvSpPr>
          <p:spPr>
            <a:xfrm>
              <a:off x="2105527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4" name="pt4404"/>
            <p:cNvSpPr/>
            <p:nvPr/>
          </p:nvSpPr>
          <p:spPr>
            <a:xfrm>
              <a:off x="2680985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5" name="pt4405"/>
            <p:cNvSpPr/>
            <p:nvPr/>
          </p:nvSpPr>
          <p:spPr>
            <a:xfrm>
              <a:off x="2924902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6" name="pt4406"/>
            <p:cNvSpPr/>
            <p:nvPr/>
          </p:nvSpPr>
          <p:spPr>
            <a:xfrm>
              <a:off x="334996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7" name="pt4407"/>
            <p:cNvSpPr/>
            <p:nvPr/>
          </p:nvSpPr>
          <p:spPr>
            <a:xfrm>
              <a:off x="3580824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8" name="pt4408"/>
            <p:cNvSpPr/>
            <p:nvPr/>
          </p:nvSpPr>
          <p:spPr>
            <a:xfrm>
              <a:off x="3882455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9" name="pt4409"/>
            <p:cNvSpPr/>
            <p:nvPr/>
          </p:nvSpPr>
          <p:spPr>
            <a:xfrm>
              <a:off x="416428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0" name="pt4410"/>
            <p:cNvSpPr/>
            <p:nvPr/>
          </p:nvSpPr>
          <p:spPr>
            <a:xfrm>
              <a:off x="4426318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1" name="pt4411"/>
            <p:cNvSpPr/>
            <p:nvPr/>
          </p:nvSpPr>
          <p:spPr>
            <a:xfrm>
              <a:off x="5033794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2" name="pt4412"/>
            <p:cNvSpPr/>
            <p:nvPr/>
          </p:nvSpPr>
          <p:spPr>
            <a:xfrm>
              <a:off x="5624839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3" name="pt4413"/>
            <p:cNvSpPr/>
            <p:nvPr/>
          </p:nvSpPr>
          <p:spPr>
            <a:xfrm>
              <a:off x="6377233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4" name="pt4414"/>
            <p:cNvSpPr/>
            <p:nvPr/>
          </p:nvSpPr>
          <p:spPr>
            <a:xfrm>
              <a:off x="6975440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5" name="pt4415"/>
            <p:cNvSpPr/>
            <p:nvPr/>
          </p:nvSpPr>
          <p:spPr>
            <a:xfrm>
              <a:off x="1483728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6" name="pt4416"/>
            <p:cNvSpPr/>
            <p:nvPr/>
          </p:nvSpPr>
          <p:spPr>
            <a:xfrm>
              <a:off x="1659820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7" name="pt4417"/>
            <p:cNvSpPr/>
            <p:nvPr/>
          </p:nvSpPr>
          <p:spPr>
            <a:xfrm>
              <a:off x="1834227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8" name="pt4418"/>
            <p:cNvSpPr/>
            <p:nvPr/>
          </p:nvSpPr>
          <p:spPr>
            <a:xfrm>
              <a:off x="1984621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9" name="pt4419"/>
            <p:cNvSpPr/>
            <p:nvPr/>
          </p:nvSpPr>
          <p:spPr>
            <a:xfrm>
              <a:off x="2708368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0" name="pt4420"/>
            <p:cNvSpPr/>
            <p:nvPr/>
          </p:nvSpPr>
          <p:spPr>
            <a:xfrm>
              <a:off x="2892885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1" name="pt4421"/>
            <p:cNvSpPr/>
            <p:nvPr/>
          </p:nvSpPr>
          <p:spPr>
            <a:xfrm>
              <a:off x="3098045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2" name="pt4422"/>
            <p:cNvSpPr/>
            <p:nvPr/>
          </p:nvSpPr>
          <p:spPr>
            <a:xfrm>
              <a:off x="3285933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3" name="pt4423"/>
            <p:cNvSpPr/>
            <p:nvPr/>
          </p:nvSpPr>
          <p:spPr>
            <a:xfrm>
              <a:off x="3494042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4" name="pt4424"/>
            <p:cNvSpPr/>
            <p:nvPr/>
          </p:nvSpPr>
          <p:spPr>
            <a:xfrm>
              <a:off x="3913629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5" name="pt4425"/>
            <p:cNvSpPr/>
            <p:nvPr/>
          </p:nvSpPr>
          <p:spPr>
            <a:xfrm>
              <a:off x="145592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6" name="pt4426"/>
            <p:cNvSpPr/>
            <p:nvPr/>
          </p:nvSpPr>
          <p:spPr>
            <a:xfrm>
              <a:off x="2159028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7" name="pt4427"/>
            <p:cNvSpPr/>
            <p:nvPr/>
          </p:nvSpPr>
          <p:spPr>
            <a:xfrm>
              <a:off x="2690253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8" name="pt4428"/>
            <p:cNvSpPr/>
            <p:nvPr/>
          </p:nvSpPr>
          <p:spPr>
            <a:xfrm>
              <a:off x="4455807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9" name="pt4429"/>
            <p:cNvSpPr/>
            <p:nvPr/>
          </p:nvSpPr>
          <p:spPr>
            <a:xfrm>
              <a:off x="1446656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0" name="pt4430"/>
            <p:cNvSpPr/>
            <p:nvPr/>
          </p:nvSpPr>
          <p:spPr>
            <a:xfrm>
              <a:off x="2009055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1" name="pt4431"/>
            <p:cNvSpPr/>
            <p:nvPr/>
          </p:nvSpPr>
          <p:spPr>
            <a:xfrm>
              <a:off x="2246232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2" name="pt4432"/>
            <p:cNvSpPr/>
            <p:nvPr/>
          </p:nvSpPr>
          <p:spPr>
            <a:xfrm>
              <a:off x="2764819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3" name="pt4433"/>
            <p:cNvSpPr/>
            <p:nvPr/>
          </p:nvSpPr>
          <p:spPr>
            <a:xfrm>
              <a:off x="2935013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4" name="pt4434"/>
            <p:cNvSpPr/>
            <p:nvPr/>
          </p:nvSpPr>
          <p:spPr>
            <a:xfrm>
              <a:off x="2955655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5" name="pt4435"/>
            <p:cNvSpPr/>
            <p:nvPr/>
          </p:nvSpPr>
          <p:spPr>
            <a:xfrm>
              <a:off x="3170083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6" name="pt4436"/>
            <p:cNvSpPr/>
            <p:nvPr/>
          </p:nvSpPr>
          <p:spPr>
            <a:xfrm>
              <a:off x="3312894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7" name="pt4437"/>
            <p:cNvSpPr/>
            <p:nvPr/>
          </p:nvSpPr>
          <p:spPr>
            <a:xfrm>
              <a:off x="3847490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8" name="pt4438"/>
            <p:cNvSpPr/>
            <p:nvPr/>
          </p:nvSpPr>
          <p:spPr>
            <a:xfrm>
              <a:off x="4443169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9" name="pt4439"/>
            <p:cNvSpPr/>
            <p:nvPr/>
          </p:nvSpPr>
          <p:spPr>
            <a:xfrm>
              <a:off x="4992930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0" name="pt4440"/>
            <p:cNvSpPr/>
            <p:nvPr/>
          </p:nvSpPr>
          <p:spPr>
            <a:xfrm>
              <a:off x="5217047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1" name="pt4441"/>
            <p:cNvSpPr/>
            <p:nvPr/>
          </p:nvSpPr>
          <p:spPr>
            <a:xfrm>
              <a:off x="5431896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2" name="pt4442"/>
            <p:cNvSpPr/>
            <p:nvPr/>
          </p:nvSpPr>
          <p:spPr>
            <a:xfrm>
              <a:off x="5633265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3" name="pt4443"/>
            <p:cNvSpPr/>
            <p:nvPr/>
          </p:nvSpPr>
          <p:spPr>
            <a:xfrm>
              <a:off x="5819889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4" name="pt4444"/>
            <p:cNvSpPr/>
            <p:nvPr/>
          </p:nvSpPr>
          <p:spPr>
            <a:xfrm>
              <a:off x="5976602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5" name="pt4445"/>
            <p:cNvSpPr/>
            <p:nvPr/>
          </p:nvSpPr>
          <p:spPr>
            <a:xfrm>
              <a:off x="6153958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6" name="pt4446"/>
            <p:cNvSpPr/>
            <p:nvPr/>
          </p:nvSpPr>
          <p:spPr>
            <a:xfrm>
              <a:off x="6332999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7" name="pt4447"/>
            <p:cNvSpPr/>
            <p:nvPr/>
          </p:nvSpPr>
          <p:spPr>
            <a:xfrm>
              <a:off x="6498980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8" name="pt4448"/>
            <p:cNvSpPr/>
            <p:nvPr/>
          </p:nvSpPr>
          <p:spPr>
            <a:xfrm>
              <a:off x="6650639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9" name="pt4449"/>
            <p:cNvSpPr/>
            <p:nvPr/>
          </p:nvSpPr>
          <p:spPr>
            <a:xfrm>
              <a:off x="6740370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0" name="pt4450"/>
            <p:cNvSpPr/>
            <p:nvPr/>
          </p:nvSpPr>
          <p:spPr>
            <a:xfrm>
              <a:off x="691941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1" name="pt4451"/>
            <p:cNvSpPr/>
            <p:nvPr/>
          </p:nvSpPr>
          <p:spPr>
            <a:xfrm>
              <a:off x="145213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2" name="pt4452"/>
            <p:cNvSpPr/>
            <p:nvPr/>
          </p:nvSpPr>
          <p:spPr>
            <a:xfrm>
              <a:off x="206887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3" name="pt4453"/>
            <p:cNvSpPr/>
            <p:nvPr/>
          </p:nvSpPr>
          <p:spPr>
            <a:xfrm>
              <a:off x="2678036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4" name="pt4454"/>
            <p:cNvSpPr/>
            <p:nvPr/>
          </p:nvSpPr>
          <p:spPr>
            <a:xfrm>
              <a:off x="3288461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5" name="pt4455"/>
            <p:cNvSpPr/>
            <p:nvPr/>
          </p:nvSpPr>
          <p:spPr>
            <a:xfrm>
              <a:off x="3916157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6" name="pt4456"/>
            <p:cNvSpPr/>
            <p:nvPr/>
          </p:nvSpPr>
          <p:spPr>
            <a:xfrm>
              <a:off x="136113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7" name="pt4457"/>
            <p:cNvSpPr/>
            <p:nvPr/>
          </p:nvSpPr>
          <p:spPr>
            <a:xfrm>
              <a:off x="156798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8" name="pt4458"/>
            <p:cNvSpPr/>
            <p:nvPr/>
          </p:nvSpPr>
          <p:spPr>
            <a:xfrm>
              <a:off x="188225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9" name="pt4459"/>
            <p:cNvSpPr/>
            <p:nvPr/>
          </p:nvSpPr>
          <p:spPr>
            <a:xfrm>
              <a:off x="2064663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0" name="pt4460"/>
            <p:cNvSpPr/>
            <p:nvPr/>
          </p:nvSpPr>
          <p:spPr>
            <a:xfrm>
              <a:off x="2424009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1" name="pt4461"/>
            <p:cNvSpPr/>
            <p:nvPr/>
          </p:nvSpPr>
          <p:spPr>
            <a:xfrm>
              <a:off x="2708368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2" name="pt4462"/>
            <p:cNvSpPr/>
            <p:nvPr/>
          </p:nvSpPr>
          <p:spPr>
            <a:xfrm>
              <a:off x="3285933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3" name="pt4463"/>
            <p:cNvSpPr/>
            <p:nvPr/>
          </p:nvSpPr>
          <p:spPr>
            <a:xfrm>
              <a:off x="1491311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4" name="pt4464"/>
            <p:cNvSpPr/>
            <p:nvPr/>
          </p:nvSpPr>
          <p:spPr>
            <a:xfrm>
              <a:off x="2114795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5" name="pt4465"/>
            <p:cNvSpPr/>
            <p:nvPr/>
          </p:nvSpPr>
          <p:spPr>
            <a:xfrm>
              <a:off x="2729853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6" name="pt4466"/>
            <p:cNvSpPr/>
            <p:nvPr/>
          </p:nvSpPr>
          <p:spPr>
            <a:xfrm>
              <a:off x="3355443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7" name="pt4467"/>
            <p:cNvSpPr/>
            <p:nvPr/>
          </p:nvSpPr>
          <p:spPr>
            <a:xfrm>
              <a:off x="146055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8" name="pt4468"/>
            <p:cNvSpPr/>
            <p:nvPr/>
          </p:nvSpPr>
          <p:spPr>
            <a:xfrm>
              <a:off x="2045285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9" name="pt4469"/>
            <p:cNvSpPr/>
            <p:nvPr/>
          </p:nvSpPr>
          <p:spPr>
            <a:xfrm>
              <a:off x="2660343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0" name="pt4470"/>
            <p:cNvSpPr/>
            <p:nvPr/>
          </p:nvSpPr>
          <p:spPr>
            <a:xfrm>
              <a:off x="324127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1" name="pt4471"/>
            <p:cNvSpPr/>
            <p:nvPr/>
          </p:nvSpPr>
          <p:spPr>
            <a:xfrm>
              <a:off x="3855915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2" name="pt4472"/>
            <p:cNvSpPr/>
            <p:nvPr/>
          </p:nvSpPr>
          <p:spPr>
            <a:xfrm>
              <a:off x="4466339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3" name="pt4473"/>
            <p:cNvSpPr/>
            <p:nvPr/>
          </p:nvSpPr>
          <p:spPr>
            <a:xfrm>
              <a:off x="4872025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4" name="pt4474"/>
            <p:cNvSpPr/>
            <p:nvPr/>
          </p:nvSpPr>
          <p:spPr>
            <a:xfrm>
              <a:off x="5135742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5" name="pt4475"/>
            <p:cNvSpPr/>
            <p:nvPr/>
          </p:nvSpPr>
          <p:spPr>
            <a:xfrm>
              <a:off x="5723838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6" name="pt4476"/>
            <p:cNvSpPr/>
            <p:nvPr/>
          </p:nvSpPr>
          <p:spPr>
            <a:xfrm>
              <a:off x="5723838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7" name="pt4477"/>
            <p:cNvSpPr/>
            <p:nvPr/>
          </p:nvSpPr>
          <p:spPr>
            <a:xfrm>
              <a:off x="6303510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8" name="pt4478"/>
            <p:cNvSpPr/>
            <p:nvPr/>
          </p:nvSpPr>
          <p:spPr>
            <a:xfrm>
              <a:off x="1439916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9" name="pt4479"/>
            <p:cNvSpPr/>
            <p:nvPr/>
          </p:nvSpPr>
          <p:spPr>
            <a:xfrm>
              <a:off x="205371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0" name="pt4480"/>
            <p:cNvSpPr/>
            <p:nvPr/>
          </p:nvSpPr>
          <p:spPr>
            <a:xfrm>
              <a:off x="264559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1" name="pt4481"/>
            <p:cNvSpPr/>
            <p:nvPr/>
          </p:nvSpPr>
          <p:spPr>
            <a:xfrm>
              <a:off x="143823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2" name="pt4482"/>
            <p:cNvSpPr/>
            <p:nvPr/>
          </p:nvSpPr>
          <p:spPr>
            <a:xfrm>
              <a:off x="207351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3" name="pt4483"/>
            <p:cNvSpPr/>
            <p:nvPr/>
          </p:nvSpPr>
          <p:spPr>
            <a:xfrm>
              <a:off x="226561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4" name="pt4484"/>
            <p:cNvSpPr/>
            <p:nvPr/>
          </p:nvSpPr>
          <p:spPr>
            <a:xfrm>
              <a:off x="2635909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5" name="pt4485"/>
            <p:cNvSpPr/>
            <p:nvPr/>
          </p:nvSpPr>
          <p:spPr>
            <a:xfrm>
              <a:off x="3330588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6" name="pt4486"/>
            <p:cNvSpPr/>
            <p:nvPr/>
          </p:nvSpPr>
          <p:spPr>
            <a:xfrm>
              <a:off x="3881613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7" name="pt4487"/>
            <p:cNvSpPr/>
            <p:nvPr/>
          </p:nvSpPr>
          <p:spPr>
            <a:xfrm>
              <a:off x="3881613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8" name="pt4488"/>
            <p:cNvSpPr/>
            <p:nvPr/>
          </p:nvSpPr>
          <p:spPr>
            <a:xfrm>
              <a:off x="4458756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9" name="pt4489"/>
            <p:cNvSpPr/>
            <p:nvPr/>
          </p:nvSpPr>
          <p:spPr>
            <a:xfrm>
              <a:off x="4736375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0" name="pt4490"/>
            <p:cNvSpPr/>
            <p:nvPr/>
          </p:nvSpPr>
          <p:spPr>
            <a:xfrm>
              <a:off x="5027053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1" name="pt4491"/>
            <p:cNvSpPr/>
            <p:nvPr/>
          </p:nvSpPr>
          <p:spPr>
            <a:xfrm>
              <a:off x="5663175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2" name="pt4492"/>
            <p:cNvSpPr/>
            <p:nvPr/>
          </p:nvSpPr>
          <p:spPr>
            <a:xfrm>
              <a:off x="5890662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3" name="pt4493"/>
            <p:cNvSpPr/>
            <p:nvPr/>
          </p:nvSpPr>
          <p:spPr>
            <a:xfrm>
              <a:off x="6084869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4" name="pt4494"/>
            <p:cNvSpPr/>
            <p:nvPr/>
          </p:nvSpPr>
          <p:spPr>
            <a:xfrm>
              <a:off x="6332156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5" name="pt4495"/>
            <p:cNvSpPr/>
            <p:nvPr/>
          </p:nvSpPr>
          <p:spPr>
            <a:xfrm>
              <a:off x="6525521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6" name="pt4496"/>
            <p:cNvSpPr/>
            <p:nvPr/>
          </p:nvSpPr>
          <p:spPr>
            <a:xfrm>
              <a:off x="6972491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7" name="pt4497"/>
            <p:cNvSpPr/>
            <p:nvPr/>
          </p:nvSpPr>
          <p:spPr>
            <a:xfrm>
              <a:off x="146097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8" name="pt4498"/>
            <p:cNvSpPr/>
            <p:nvPr/>
          </p:nvSpPr>
          <p:spPr>
            <a:xfrm>
              <a:off x="199346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9" name="pt4499"/>
            <p:cNvSpPr/>
            <p:nvPr/>
          </p:nvSpPr>
          <p:spPr>
            <a:xfrm>
              <a:off x="5025368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0" name="pt4500"/>
            <p:cNvSpPr/>
            <p:nvPr/>
          </p:nvSpPr>
          <p:spPr>
            <a:xfrm>
              <a:off x="562905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1" name="pt4501"/>
            <p:cNvSpPr/>
            <p:nvPr/>
          </p:nvSpPr>
          <p:spPr>
            <a:xfrm>
              <a:off x="570740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2" name="pt4502"/>
            <p:cNvSpPr/>
            <p:nvPr/>
          </p:nvSpPr>
          <p:spPr>
            <a:xfrm>
              <a:off x="5779868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3" name="pt4503"/>
            <p:cNvSpPr/>
            <p:nvPr/>
          </p:nvSpPr>
          <p:spPr>
            <a:xfrm>
              <a:off x="630140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4" name="pt4504"/>
            <p:cNvSpPr/>
            <p:nvPr/>
          </p:nvSpPr>
          <p:spPr>
            <a:xfrm>
              <a:off x="6846952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5" name="pt4505"/>
            <p:cNvSpPr/>
            <p:nvPr/>
          </p:nvSpPr>
          <p:spPr>
            <a:xfrm>
              <a:off x="145887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6" name="pt4506"/>
            <p:cNvSpPr/>
            <p:nvPr/>
          </p:nvSpPr>
          <p:spPr>
            <a:xfrm>
              <a:off x="2099208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7" name="pt4507"/>
            <p:cNvSpPr/>
            <p:nvPr/>
          </p:nvSpPr>
          <p:spPr>
            <a:xfrm>
              <a:off x="2671296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8" name="pt4508"/>
            <p:cNvSpPr/>
            <p:nvPr/>
          </p:nvSpPr>
          <p:spPr>
            <a:xfrm>
              <a:off x="2850337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9" name="pt4509"/>
            <p:cNvSpPr/>
            <p:nvPr/>
          </p:nvSpPr>
          <p:spPr>
            <a:xfrm>
              <a:off x="3094675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0" name="pt4510"/>
            <p:cNvSpPr/>
            <p:nvPr/>
          </p:nvSpPr>
          <p:spPr>
            <a:xfrm>
              <a:off x="3234538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1" name="pt4511"/>
            <p:cNvSpPr/>
            <p:nvPr/>
          </p:nvSpPr>
          <p:spPr>
            <a:xfrm>
              <a:off x="1501421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2" name="pt4512"/>
            <p:cNvSpPr/>
            <p:nvPr/>
          </p:nvSpPr>
          <p:spPr>
            <a:xfrm>
              <a:off x="210552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3" name="pt4513"/>
            <p:cNvSpPr/>
            <p:nvPr/>
          </p:nvSpPr>
          <p:spPr>
            <a:xfrm>
              <a:off x="263506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4" name="pt4514"/>
            <p:cNvSpPr/>
            <p:nvPr/>
          </p:nvSpPr>
          <p:spPr>
            <a:xfrm>
              <a:off x="333227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5" name="pt4515"/>
            <p:cNvSpPr/>
            <p:nvPr/>
          </p:nvSpPr>
          <p:spPr>
            <a:xfrm>
              <a:off x="3925425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6" name="pt4516"/>
            <p:cNvSpPr/>
            <p:nvPr/>
          </p:nvSpPr>
          <p:spPr>
            <a:xfrm>
              <a:off x="4454965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7" name="pt4517"/>
            <p:cNvSpPr/>
            <p:nvPr/>
          </p:nvSpPr>
          <p:spPr>
            <a:xfrm>
              <a:off x="5057385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8" name="pt4518"/>
            <p:cNvSpPr/>
            <p:nvPr/>
          </p:nvSpPr>
          <p:spPr>
            <a:xfrm>
              <a:off x="5771864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9" name="pt4519"/>
            <p:cNvSpPr/>
            <p:nvPr/>
          </p:nvSpPr>
          <p:spPr>
            <a:xfrm>
              <a:off x="1453818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0" name="pt4520"/>
            <p:cNvSpPr/>
            <p:nvPr/>
          </p:nvSpPr>
          <p:spPr>
            <a:xfrm>
              <a:off x="1628646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1" name="pt4521"/>
            <p:cNvSpPr/>
            <p:nvPr/>
          </p:nvSpPr>
          <p:spPr>
            <a:xfrm>
              <a:off x="1983358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2" name="pt4522"/>
            <p:cNvSpPr/>
            <p:nvPr/>
          </p:nvSpPr>
          <p:spPr>
            <a:xfrm>
              <a:off x="2282461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3" name="pt4523"/>
            <p:cNvSpPr/>
            <p:nvPr/>
          </p:nvSpPr>
          <p:spPr>
            <a:xfrm>
              <a:off x="2663292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4" name="pt4524"/>
            <p:cNvSpPr/>
            <p:nvPr/>
          </p:nvSpPr>
          <p:spPr>
            <a:xfrm>
              <a:off x="1379252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5" name="pt4525"/>
            <p:cNvSpPr/>
            <p:nvPr/>
          </p:nvSpPr>
          <p:spPr>
            <a:xfrm>
              <a:off x="190163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6" name="pt4526"/>
            <p:cNvSpPr/>
            <p:nvPr/>
          </p:nvSpPr>
          <p:spPr>
            <a:xfrm>
              <a:off x="2521744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7" name="pt4527"/>
            <p:cNvSpPr/>
            <p:nvPr/>
          </p:nvSpPr>
          <p:spPr>
            <a:xfrm>
              <a:off x="3134696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8" name="pt4528"/>
            <p:cNvSpPr/>
            <p:nvPr/>
          </p:nvSpPr>
          <p:spPr>
            <a:xfrm>
              <a:off x="3781350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9" name="pt4529"/>
            <p:cNvSpPr/>
            <p:nvPr/>
          </p:nvSpPr>
          <p:spPr>
            <a:xfrm>
              <a:off x="4409046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0" name="pt4530"/>
            <p:cNvSpPr/>
            <p:nvPr/>
          </p:nvSpPr>
          <p:spPr>
            <a:xfrm>
              <a:off x="5000934" y="21133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1" name="pt4531"/>
            <p:cNvSpPr/>
            <p:nvPr/>
          </p:nvSpPr>
          <p:spPr>
            <a:xfrm>
              <a:off x="5563755" y="253794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2" name="pt4532"/>
            <p:cNvSpPr/>
            <p:nvPr/>
          </p:nvSpPr>
          <p:spPr>
            <a:xfrm>
              <a:off x="6545320" y="25733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3" name="pt4533"/>
            <p:cNvSpPr/>
            <p:nvPr/>
          </p:nvSpPr>
          <p:spPr>
            <a:xfrm>
              <a:off x="6849479" y="24671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4" name="pt4534"/>
            <p:cNvSpPr/>
            <p:nvPr/>
          </p:nvSpPr>
          <p:spPr>
            <a:xfrm>
              <a:off x="1349342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5" name="pt4535"/>
            <p:cNvSpPr/>
            <p:nvPr/>
          </p:nvSpPr>
          <p:spPr>
            <a:xfrm>
              <a:off x="152543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6" name="pt4536"/>
            <p:cNvSpPr/>
            <p:nvPr/>
          </p:nvSpPr>
          <p:spPr>
            <a:xfrm>
              <a:off x="1801789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7" name="pt4537"/>
            <p:cNvSpPr/>
            <p:nvPr/>
          </p:nvSpPr>
          <p:spPr>
            <a:xfrm>
              <a:off x="2012425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8" name="pt4538"/>
            <p:cNvSpPr/>
            <p:nvPr/>
          </p:nvSpPr>
          <p:spPr>
            <a:xfrm>
              <a:off x="2187675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9" name="pt4539"/>
            <p:cNvSpPr/>
            <p:nvPr/>
          </p:nvSpPr>
          <p:spPr>
            <a:xfrm>
              <a:off x="2337227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0" name="pt4540"/>
            <p:cNvSpPr/>
            <p:nvPr/>
          </p:nvSpPr>
          <p:spPr>
            <a:xfrm>
              <a:off x="2564714" y="26441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1" name="pt4541"/>
            <p:cNvSpPr/>
            <p:nvPr/>
          </p:nvSpPr>
          <p:spPr>
            <a:xfrm>
              <a:off x="1225488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2" name="pt4542"/>
            <p:cNvSpPr/>
            <p:nvPr/>
          </p:nvSpPr>
          <p:spPr>
            <a:xfrm>
              <a:off x="1409584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3" name="pt4543"/>
            <p:cNvSpPr/>
            <p:nvPr/>
          </p:nvSpPr>
          <p:spPr>
            <a:xfrm>
              <a:off x="207182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4" name="pt4544"/>
            <p:cNvSpPr/>
            <p:nvPr/>
          </p:nvSpPr>
          <p:spPr>
            <a:xfrm>
              <a:off x="271258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5" name="pt4545"/>
            <p:cNvSpPr/>
            <p:nvPr/>
          </p:nvSpPr>
          <p:spPr>
            <a:xfrm>
              <a:off x="145887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6" name="pt4546"/>
            <p:cNvSpPr/>
            <p:nvPr/>
          </p:nvSpPr>
          <p:spPr>
            <a:xfrm>
              <a:off x="204949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7" name="pt4547"/>
            <p:cNvSpPr/>
            <p:nvPr/>
          </p:nvSpPr>
          <p:spPr>
            <a:xfrm>
              <a:off x="2699521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8" name="pt4548"/>
            <p:cNvSpPr/>
            <p:nvPr/>
          </p:nvSpPr>
          <p:spPr>
            <a:xfrm>
              <a:off x="1418852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9" name="pt4549"/>
            <p:cNvSpPr/>
            <p:nvPr/>
          </p:nvSpPr>
          <p:spPr>
            <a:xfrm>
              <a:off x="1570089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0" name="pt4550"/>
            <p:cNvSpPr/>
            <p:nvPr/>
          </p:nvSpPr>
          <p:spPr>
            <a:xfrm>
              <a:off x="1706160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1" name="pt4551"/>
            <p:cNvSpPr/>
            <p:nvPr/>
          </p:nvSpPr>
          <p:spPr>
            <a:xfrm>
              <a:off x="208656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2" name="pt4552"/>
            <p:cNvSpPr/>
            <p:nvPr/>
          </p:nvSpPr>
          <p:spPr>
            <a:xfrm>
              <a:off x="2617794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3" name="pt4553"/>
            <p:cNvSpPr/>
            <p:nvPr/>
          </p:nvSpPr>
          <p:spPr>
            <a:xfrm>
              <a:off x="3318371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4" name="pt4554"/>
            <p:cNvSpPr/>
            <p:nvPr/>
          </p:nvSpPr>
          <p:spPr>
            <a:xfrm>
              <a:off x="3741329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5" name="pt4555"/>
            <p:cNvSpPr/>
            <p:nvPr/>
          </p:nvSpPr>
          <p:spPr>
            <a:xfrm>
              <a:off x="3889617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6" name="pt4556"/>
            <p:cNvSpPr/>
            <p:nvPr/>
          </p:nvSpPr>
          <p:spPr>
            <a:xfrm>
              <a:off x="4504675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7" name="pt4557"/>
            <p:cNvSpPr/>
            <p:nvPr/>
          </p:nvSpPr>
          <p:spPr>
            <a:xfrm>
              <a:off x="5107095" y="31925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8" name="pt4558"/>
            <p:cNvSpPr/>
            <p:nvPr/>
          </p:nvSpPr>
          <p:spPr>
            <a:xfrm>
              <a:off x="5142482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9" name="pt4559"/>
            <p:cNvSpPr/>
            <p:nvPr/>
          </p:nvSpPr>
          <p:spPr>
            <a:xfrm>
              <a:off x="142180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0" name="pt4560"/>
            <p:cNvSpPr/>
            <p:nvPr/>
          </p:nvSpPr>
          <p:spPr>
            <a:xfrm>
              <a:off x="1951762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1" name="pt4561"/>
            <p:cNvSpPr/>
            <p:nvPr/>
          </p:nvSpPr>
          <p:spPr>
            <a:xfrm>
              <a:off x="198335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2" name="pt4562"/>
            <p:cNvSpPr/>
            <p:nvPr/>
          </p:nvSpPr>
          <p:spPr>
            <a:xfrm>
              <a:off x="2717215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3" name="pt4563"/>
            <p:cNvSpPr/>
            <p:nvPr/>
          </p:nvSpPr>
          <p:spPr>
            <a:xfrm>
              <a:off x="2946387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4" name="pt4564"/>
            <p:cNvSpPr/>
            <p:nvPr/>
          </p:nvSpPr>
          <p:spPr>
            <a:xfrm>
              <a:off x="3116160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5" name="pt4565"/>
            <p:cNvSpPr/>
            <p:nvPr/>
          </p:nvSpPr>
          <p:spPr>
            <a:xfrm>
              <a:off x="3262342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6" name="pt4566"/>
            <p:cNvSpPr/>
            <p:nvPr/>
          </p:nvSpPr>
          <p:spPr>
            <a:xfrm>
              <a:off x="3449387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7" name="pt4567"/>
            <p:cNvSpPr/>
            <p:nvPr/>
          </p:nvSpPr>
          <p:spPr>
            <a:xfrm>
              <a:off x="3633483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8" name="pt4568"/>
            <p:cNvSpPr/>
            <p:nvPr/>
          </p:nvSpPr>
          <p:spPr>
            <a:xfrm>
              <a:off x="3801992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9" name="pt4569"/>
            <p:cNvSpPr/>
            <p:nvPr/>
          </p:nvSpPr>
          <p:spPr>
            <a:xfrm>
              <a:off x="3948595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0" name="pt4570"/>
            <p:cNvSpPr/>
            <p:nvPr/>
          </p:nvSpPr>
          <p:spPr>
            <a:xfrm>
              <a:off x="4134376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1" name="pt4571"/>
            <p:cNvSpPr/>
            <p:nvPr/>
          </p:nvSpPr>
          <p:spPr>
            <a:xfrm>
              <a:off x="1468562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2" name="pt4572"/>
            <p:cNvSpPr/>
            <p:nvPr/>
          </p:nvSpPr>
          <p:spPr>
            <a:xfrm>
              <a:off x="2202419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3" name="pt4573"/>
            <p:cNvSpPr/>
            <p:nvPr/>
          </p:nvSpPr>
          <p:spPr>
            <a:xfrm>
              <a:off x="2755551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4" name="pt4574"/>
            <p:cNvSpPr/>
            <p:nvPr/>
          </p:nvSpPr>
          <p:spPr>
            <a:xfrm>
              <a:off x="1517851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5" name="pt4575"/>
            <p:cNvSpPr/>
            <p:nvPr/>
          </p:nvSpPr>
          <p:spPr>
            <a:xfrm>
              <a:off x="2131646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6" name="pt4576"/>
            <p:cNvSpPr/>
            <p:nvPr/>
          </p:nvSpPr>
          <p:spPr>
            <a:xfrm>
              <a:off x="2708789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7" name="pt4577"/>
            <p:cNvSpPr/>
            <p:nvPr/>
          </p:nvSpPr>
          <p:spPr>
            <a:xfrm>
              <a:off x="3318792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8" name="pt4578"/>
            <p:cNvSpPr/>
            <p:nvPr/>
          </p:nvSpPr>
          <p:spPr>
            <a:xfrm>
              <a:off x="3887932" y="21133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9" name="pt4579"/>
            <p:cNvSpPr/>
            <p:nvPr/>
          </p:nvSpPr>
          <p:spPr>
            <a:xfrm>
              <a:off x="1240232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0" name="pt4580"/>
            <p:cNvSpPr/>
            <p:nvPr/>
          </p:nvSpPr>
          <p:spPr>
            <a:xfrm>
              <a:off x="140789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1" name="pt4581"/>
            <p:cNvSpPr/>
            <p:nvPr/>
          </p:nvSpPr>
          <p:spPr>
            <a:xfrm>
              <a:off x="144497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2" name="pt4582"/>
            <p:cNvSpPr/>
            <p:nvPr/>
          </p:nvSpPr>
          <p:spPr>
            <a:xfrm>
              <a:off x="160926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3" name="pt4583"/>
            <p:cNvSpPr/>
            <p:nvPr/>
          </p:nvSpPr>
          <p:spPr>
            <a:xfrm>
              <a:off x="181274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4" name="pt4584"/>
            <p:cNvSpPr/>
            <p:nvPr/>
          </p:nvSpPr>
          <p:spPr>
            <a:xfrm>
              <a:off x="203054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5" name="pt4585"/>
            <p:cNvSpPr/>
            <p:nvPr/>
          </p:nvSpPr>
          <p:spPr>
            <a:xfrm>
              <a:off x="224960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6" name="pt4586"/>
            <p:cNvSpPr/>
            <p:nvPr/>
          </p:nvSpPr>
          <p:spPr>
            <a:xfrm>
              <a:off x="150394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7" name="pt4587"/>
            <p:cNvSpPr/>
            <p:nvPr/>
          </p:nvSpPr>
          <p:spPr>
            <a:xfrm>
              <a:off x="173859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8" name="pt4588"/>
            <p:cNvSpPr/>
            <p:nvPr/>
          </p:nvSpPr>
          <p:spPr>
            <a:xfrm>
              <a:off x="2393256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9" name="pt4589"/>
            <p:cNvSpPr/>
            <p:nvPr/>
          </p:nvSpPr>
          <p:spPr>
            <a:xfrm>
              <a:off x="3315001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0" name="pt4590"/>
            <p:cNvSpPr/>
            <p:nvPr/>
          </p:nvSpPr>
          <p:spPr>
            <a:xfrm>
              <a:off x="3672240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1" name="pt4591"/>
            <p:cNvSpPr/>
            <p:nvPr/>
          </p:nvSpPr>
          <p:spPr>
            <a:xfrm>
              <a:off x="6627047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2" name="pt4592"/>
            <p:cNvSpPr/>
            <p:nvPr/>
          </p:nvSpPr>
          <p:spPr>
            <a:xfrm>
              <a:off x="134892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3" name="pt4593"/>
            <p:cNvSpPr/>
            <p:nvPr/>
          </p:nvSpPr>
          <p:spPr>
            <a:xfrm>
              <a:off x="151490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4" name="pt4594"/>
            <p:cNvSpPr/>
            <p:nvPr/>
          </p:nvSpPr>
          <p:spPr>
            <a:xfrm>
              <a:off x="2078565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5" name="pt4595"/>
            <p:cNvSpPr/>
            <p:nvPr/>
          </p:nvSpPr>
          <p:spPr>
            <a:xfrm>
              <a:off x="146392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6" name="pt4596"/>
            <p:cNvSpPr/>
            <p:nvPr/>
          </p:nvSpPr>
          <p:spPr>
            <a:xfrm>
              <a:off x="2058765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7" name="pt4597"/>
            <p:cNvSpPr/>
            <p:nvPr/>
          </p:nvSpPr>
          <p:spPr>
            <a:xfrm>
              <a:off x="257566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8" name="pt4598"/>
            <p:cNvSpPr/>
            <p:nvPr/>
          </p:nvSpPr>
          <p:spPr>
            <a:xfrm>
              <a:off x="3328060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9" name="pt4599"/>
            <p:cNvSpPr/>
            <p:nvPr/>
          </p:nvSpPr>
          <p:spPr>
            <a:xfrm>
              <a:off x="1399052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0" name="pt4600"/>
            <p:cNvSpPr/>
            <p:nvPr/>
          </p:nvSpPr>
          <p:spPr>
            <a:xfrm>
              <a:off x="1972404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1" name="pt4601"/>
            <p:cNvSpPr/>
            <p:nvPr/>
          </p:nvSpPr>
          <p:spPr>
            <a:xfrm>
              <a:off x="2655288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2" name="pt4602"/>
            <p:cNvSpPr/>
            <p:nvPr/>
          </p:nvSpPr>
          <p:spPr>
            <a:xfrm>
              <a:off x="1501843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3" name="pt4603"/>
            <p:cNvSpPr/>
            <p:nvPr/>
          </p:nvSpPr>
          <p:spPr>
            <a:xfrm>
              <a:off x="2107633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4" name="pt4604"/>
            <p:cNvSpPr/>
            <p:nvPr/>
          </p:nvSpPr>
          <p:spPr>
            <a:xfrm>
              <a:off x="2873086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5" name="pt4605"/>
            <p:cNvSpPr/>
            <p:nvPr/>
          </p:nvSpPr>
          <p:spPr>
            <a:xfrm>
              <a:off x="3275401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6" name="pt4606"/>
            <p:cNvSpPr/>
            <p:nvPr/>
          </p:nvSpPr>
          <p:spPr>
            <a:xfrm>
              <a:off x="388371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7" name="pt4607"/>
            <p:cNvSpPr/>
            <p:nvPr/>
          </p:nvSpPr>
          <p:spPr>
            <a:xfrm>
              <a:off x="4483611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8" name="pt4608"/>
            <p:cNvSpPr/>
            <p:nvPr/>
          </p:nvSpPr>
          <p:spPr>
            <a:xfrm>
              <a:off x="1973247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9" name="pt4609"/>
            <p:cNvSpPr/>
            <p:nvPr/>
          </p:nvSpPr>
          <p:spPr>
            <a:xfrm>
              <a:off x="2666241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0" name="pt4610"/>
            <p:cNvSpPr/>
            <p:nvPr/>
          </p:nvSpPr>
          <p:spPr>
            <a:xfrm>
              <a:off x="3263184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1" name="pt4611"/>
            <p:cNvSpPr/>
            <p:nvPr/>
          </p:nvSpPr>
          <p:spPr>
            <a:xfrm>
              <a:off x="3855915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2" name="pt4612"/>
            <p:cNvSpPr/>
            <p:nvPr/>
          </p:nvSpPr>
          <p:spPr>
            <a:xfrm>
              <a:off x="4468446" y="26087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3" name="pt4613"/>
            <p:cNvSpPr/>
            <p:nvPr/>
          </p:nvSpPr>
          <p:spPr>
            <a:xfrm>
              <a:off x="6312357" y="24671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4" name="pt4614"/>
            <p:cNvSpPr/>
            <p:nvPr/>
          </p:nvSpPr>
          <p:spPr>
            <a:xfrm>
              <a:off x="6877705" y="29979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5" name="pt4615"/>
            <p:cNvSpPr/>
            <p:nvPr/>
          </p:nvSpPr>
          <p:spPr>
            <a:xfrm>
              <a:off x="148499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6" name="pt4616"/>
            <p:cNvSpPr/>
            <p:nvPr/>
          </p:nvSpPr>
          <p:spPr>
            <a:xfrm>
              <a:off x="2105948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7" name="pt4617"/>
            <p:cNvSpPr/>
            <p:nvPr/>
          </p:nvSpPr>
          <p:spPr>
            <a:xfrm>
              <a:off x="210594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8" name="pt4618"/>
            <p:cNvSpPr/>
            <p:nvPr/>
          </p:nvSpPr>
          <p:spPr>
            <a:xfrm>
              <a:off x="278756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9" name="pt4619"/>
            <p:cNvSpPr/>
            <p:nvPr/>
          </p:nvSpPr>
          <p:spPr>
            <a:xfrm>
              <a:off x="1334176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0" name="pt4620"/>
            <p:cNvSpPr/>
            <p:nvPr/>
          </p:nvSpPr>
          <p:spPr>
            <a:xfrm>
              <a:off x="193575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1" name="pt4621"/>
            <p:cNvSpPr/>
            <p:nvPr/>
          </p:nvSpPr>
          <p:spPr>
            <a:xfrm>
              <a:off x="255207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2" name="pt4622"/>
            <p:cNvSpPr/>
            <p:nvPr/>
          </p:nvSpPr>
          <p:spPr>
            <a:xfrm>
              <a:off x="3160815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3" name="pt4623"/>
            <p:cNvSpPr/>
            <p:nvPr/>
          </p:nvSpPr>
          <p:spPr>
            <a:xfrm>
              <a:off x="4026109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4" name="pt4624"/>
            <p:cNvSpPr/>
            <p:nvPr/>
          </p:nvSpPr>
          <p:spPr>
            <a:xfrm>
              <a:off x="4332375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5" name="pt4625"/>
            <p:cNvSpPr/>
            <p:nvPr/>
          </p:nvSpPr>
          <p:spPr>
            <a:xfrm>
              <a:off x="5009360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6" name="pt4626"/>
            <p:cNvSpPr/>
            <p:nvPr/>
          </p:nvSpPr>
          <p:spPr>
            <a:xfrm>
              <a:off x="5225052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7" name="pt4627"/>
            <p:cNvSpPr/>
            <p:nvPr/>
          </p:nvSpPr>
          <p:spPr>
            <a:xfrm>
              <a:off x="5391876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8" name="pt4628"/>
            <p:cNvSpPr/>
            <p:nvPr/>
          </p:nvSpPr>
          <p:spPr>
            <a:xfrm>
              <a:off x="5573023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9" name="pt4629"/>
            <p:cNvSpPr/>
            <p:nvPr/>
          </p:nvSpPr>
          <p:spPr>
            <a:xfrm>
              <a:off x="6437053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0" name="pt4630"/>
            <p:cNvSpPr/>
            <p:nvPr/>
          </p:nvSpPr>
          <p:spPr>
            <a:xfrm>
              <a:off x="1472775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1" name="pt4631"/>
            <p:cNvSpPr/>
            <p:nvPr/>
          </p:nvSpPr>
          <p:spPr>
            <a:xfrm>
              <a:off x="2097944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2" name="pt4632"/>
            <p:cNvSpPr/>
            <p:nvPr/>
          </p:nvSpPr>
          <p:spPr>
            <a:xfrm>
              <a:off x="2695309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3" name="pt4633"/>
            <p:cNvSpPr/>
            <p:nvPr/>
          </p:nvSpPr>
          <p:spPr>
            <a:xfrm>
              <a:off x="3289724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4" name="pt4634"/>
            <p:cNvSpPr/>
            <p:nvPr/>
          </p:nvSpPr>
          <p:spPr>
            <a:xfrm>
              <a:off x="3922055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5" name="pt4635"/>
            <p:cNvSpPr/>
            <p:nvPr/>
          </p:nvSpPr>
          <p:spPr>
            <a:xfrm>
              <a:off x="4520683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6" name="pt4636"/>
            <p:cNvSpPr/>
            <p:nvPr/>
          </p:nvSpPr>
          <p:spPr>
            <a:xfrm>
              <a:off x="134260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7" name="pt4637"/>
            <p:cNvSpPr/>
            <p:nvPr/>
          </p:nvSpPr>
          <p:spPr>
            <a:xfrm>
              <a:off x="196777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8" name="pt4638"/>
            <p:cNvSpPr/>
            <p:nvPr/>
          </p:nvSpPr>
          <p:spPr>
            <a:xfrm>
              <a:off x="263043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9" name="pt4639"/>
            <p:cNvSpPr/>
            <p:nvPr/>
          </p:nvSpPr>
          <p:spPr>
            <a:xfrm>
              <a:off x="3224427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0" name="pt4640"/>
            <p:cNvSpPr/>
            <p:nvPr/>
          </p:nvSpPr>
          <p:spPr>
            <a:xfrm>
              <a:off x="3785984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1" name="pt4641"/>
            <p:cNvSpPr/>
            <p:nvPr/>
          </p:nvSpPr>
          <p:spPr>
            <a:xfrm>
              <a:off x="445580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2" name="pt4642"/>
            <p:cNvSpPr/>
            <p:nvPr/>
          </p:nvSpPr>
          <p:spPr>
            <a:xfrm>
              <a:off x="5226315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3" name="pt4643"/>
            <p:cNvSpPr/>
            <p:nvPr/>
          </p:nvSpPr>
          <p:spPr>
            <a:xfrm>
              <a:off x="5677920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4" name="pt4644"/>
            <p:cNvSpPr/>
            <p:nvPr/>
          </p:nvSpPr>
          <p:spPr>
            <a:xfrm>
              <a:off x="138936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5" name="pt4645"/>
            <p:cNvSpPr/>
            <p:nvPr/>
          </p:nvSpPr>
          <p:spPr>
            <a:xfrm>
              <a:off x="194460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6" name="pt4646"/>
            <p:cNvSpPr/>
            <p:nvPr/>
          </p:nvSpPr>
          <p:spPr>
            <a:xfrm>
              <a:off x="2897941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7" name="pt4647"/>
            <p:cNvSpPr/>
            <p:nvPr/>
          </p:nvSpPr>
          <p:spPr>
            <a:xfrm>
              <a:off x="313385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8" name="pt4648"/>
            <p:cNvSpPr/>
            <p:nvPr/>
          </p:nvSpPr>
          <p:spPr>
            <a:xfrm>
              <a:off x="3822634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9" name="pt4649"/>
            <p:cNvSpPr/>
            <p:nvPr/>
          </p:nvSpPr>
          <p:spPr>
            <a:xfrm>
              <a:off x="4390510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0" name="pt4650"/>
            <p:cNvSpPr/>
            <p:nvPr/>
          </p:nvSpPr>
          <p:spPr>
            <a:xfrm>
              <a:off x="4981135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1" name="pt4651"/>
            <p:cNvSpPr/>
            <p:nvPr/>
          </p:nvSpPr>
          <p:spPr>
            <a:xfrm>
              <a:off x="5625682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2" name="pt4652"/>
            <p:cNvSpPr/>
            <p:nvPr/>
          </p:nvSpPr>
          <p:spPr>
            <a:xfrm>
              <a:off x="141716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3" name="pt4653"/>
            <p:cNvSpPr/>
            <p:nvPr/>
          </p:nvSpPr>
          <p:spPr>
            <a:xfrm>
              <a:off x="2100050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4" name="pt4654"/>
            <p:cNvSpPr/>
            <p:nvPr/>
          </p:nvSpPr>
          <p:spPr>
            <a:xfrm>
              <a:off x="2595046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5" name="pt4655"/>
            <p:cNvSpPr/>
            <p:nvPr/>
          </p:nvSpPr>
          <p:spPr>
            <a:xfrm>
              <a:off x="3291409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6" name="pt4656"/>
            <p:cNvSpPr/>
            <p:nvPr/>
          </p:nvSpPr>
          <p:spPr>
            <a:xfrm>
              <a:off x="3897621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7" name="pt4657"/>
            <p:cNvSpPr/>
            <p:nvPr/>
          </p:nvSpPr>
          <p:spPr>
            <a:xfrm>
              <a:off x="4527003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8" name="pt4658"/>
            <p:cNvSpPr/>
            <p:nvPr/>
          </p:nvSpPr>
          <p:spPr>
            <a:xfrm>
              <a:off x="5144167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9" name="pt4659"/>
            <p:cNvSpPr/>
            <p:nvPr/>
          </p:nvSpPr>
          <p:spPr>
            <a:xfrm>
              <a:off x="5742374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0" name="pt4660"/>
            <p:cNvSpPr/>
            <p:nvPr/>
          </p:nvSpPr>
          <p:spPr>
            <a:xfrm>
              <a:off x="6359960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1" name="pt4661"/>
            <p:cNvSpPr/>
            <p:nvPr/>
          </p:nvSpPr>
          <p:spPr>
            <a:xfrm>
              <a:off x="143064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2" name="pt4662"/>
            <p:cNvSpPr/>
            <p:nvPr/>
          </p:nvSpPr>
          <p:spPr>
            <a:xfrm>
              <a:off x="2087833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3" name="pt4663"/>
            <p:cNvSpPr/>
            <p:nvPr/>
          </p:nvSpPr>
          <p:spPr>
            <a:xfrm>
              <a:off x="2570612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4" name="pt4664"/>
            <p:cNvSpPr/>
            <p:nvPr/>
          </p:nvSpPr>
          <p:spPr>
            <a:xfrm>
              <a:off x="5893190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5" name="pt4665"/>
            <p:cNvSpPr/>
            <p:nvPr/>
          </p:nvSpPr>
          <p:spPr>
            <a:xfrm>
              <a:off x="6256327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6" name="pt4666"/>
            <p:cNvSpPr/>
            <p:nvPr/>
          </p:nvSpPr>
          <p:spPr>
            <a:xfrm>
              <a:off x="6922359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7" name="pt4667"/>
            <p:cNvSpPr/>
            <p:nvPr/>
          </p:nvSpPr>
          <p:spPr>
            <a:xfrm>
              <a:off x="1450026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8" name="pt4668"/>
            <p:cNvSpPr/>
            <p:nvPr/>
          </p:nvSpPr>
          <p:spPr>
            <a:xfrm>
              <a:off x="211732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9" name="pt4669"/>
            <p:cNvSpPr/>
            <p:nvPr/>
          </p:nvSpPr>
          <p:spPr>
            <a:xfrm>
              <a:off x="2737857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0" name="pt4670"/>
            <p:cNvSpPr/>
            <p:nvPr/>
          </p:nvSpPr>
          <p:spPr>
            <a:xfrm>
              <a:off x="139736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1" name="pt4671"/>
            <p:cNvSpPr/>
            <p:nvPr/>
          </p:nvSpPr>
          <p:spPr>
            <a:xfrm>
              <a:off x="1606740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2" name="pt4672"/>
            <p:cNvSpPr/>
            <p:nvPr/>
          </p:nvSpPr>
          <p:spPr>
            <a:xfrm>
              <a:off x="182243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3" name="pt4673"/>
            <p:cNvSpPr/>
            <p:nvPr/>
          </p:nvSpPr>
          <p:spPr>
            <a:xfrm>
              <a:off x="2050761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4" name="pt4674"/>
            <p:cNvSpPr/>
            <p:nvPr/>
          </p:nvSpPr>
          <p:spPr>
            <a:xfrm>
              <a:off x="2241176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5" name="pt4675"/>
            <p:cNvSpPr/>
            <p:nvPr/>
          </p:nvSpPr>
          <p:spPr>
            <a:xfrm>
              <a:off x="150984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6" name="pt4676"/>
            <p:cNvSpPr/>
            <p:nvPr/>
          </p:nvSpPr>
          <p:spPr>
            <a:xfrm>
              <a:off x="177651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7" name="pt4677"/>
            <p:cNvSpPr/>
            <p:nvPr/>
          </p:nvSpPr>
          <p:spPr>
            <a:xfrm>
              <a:off x="221505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8" name="pt4678"/>
            <p:cNvSpPr/>
            <p:nvPr/>
          </p:nvSpPr>
          <p:spPr>
            <a:xfrm>
              <a:off x="221505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9" name="pt4679"/>
            <p:cNvSpPr/>
            <p:nvPr/>
          </p:nvSpPr>
          <p:spPr>
            <a:xfrm>
              <a:off x="260136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0" name="pt4680"/>
            <p:cNvSpPr/>
            <p:nvPr/>
          </p:nvSpPr>
          <p:spPr>
            <a:xfrm>
              <a:off x="3403047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1" name="pt4681"/>
            <p:cNvSpPr/>
            <p:nvPr/>
          </p:nvSpPr>
          <p:spPr>
            <a:xfrm>
              <a:off x="3639802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2" name="pt4682"/>
            <p:cNvSpPr/>
            <p:nvPr/>
          </p:nvSpPr>
          <p:spPr>
            <a:xfrm>
              <a:off x="387192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3" name="pt4683"/>
            <p:cNvSpPr/>
            <p:nvPr/>
          </p:nvSpPr>
          <p:spPr>
            <a:xfrm>
              <a:off x="401262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4" name="pt4684"/>
            <p:cNvSpPr/>
            <p:nvPr/>
          </p:nvSpPr>
          <p:spPr>
            <a:xfrm>
              <a:off x="4525739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5" name="pt4685"/>
            <p:cNvSpPr/>
            <p:nvPr/>
          </p:nvSpPr>
          <p:spPr>
            <a:xfrm>
              <a:off x="5145010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6" name="pt4686"/>
            <p:cNvSpPr/>
            <p:nvPr/>
          </p:nvSpPr>
          <p:spPr>
            <a:xfrm>
              <a:off x="5637056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7" name="pt4687"/>
            <p:cNvSpPr/>
            <p:nvPr/>
          </p:nvSpPr>
          <p:spPr>
            <a:xfrm>
              <a:off x="6213357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8" name="pt4688"/>
            <p:cNvSpPr/>
            <p:nvPr/>
          </p:nvSpPr>
          <p:spPr>
            <a:xfrm>
              <a:off x="6914777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9" name="pt4689"/>
            <p:cNvSpPr/>
            <p:nvPr/>
          </p:nvSpPr>
          <p:spPr>
            <a:xfrm>
              <a:off x="144033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0" name="pt4690"/>
            <p:cNvSpPr/>
            <p:nvPr/>
          </p:nvSpPr>
          <p:spPr>
            <a:xfrm>
              <a:off x="214933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1" name="pt4691"/>
            <p:cNvSpPr/>
            <p:nvPr/>
          </p:nvSpPr>
          <p:spPr>
            <a:xfrm>
              <a:off x="2791359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2" name="pt4692"/>
            <p:cNvSpPr/>
            <p:nvPr/>
          </p:nvSpPr>
          <p:spPr>
            <a:xfrm>
              <a:off x="3334801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3" name="pt4693"/>
            <p:cNvSpPr/>
            <p:nvPr/>
          </p:nvSpPr>
          <p:spPr>
            <a:xfrm>
              <a:off x="143949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4" name="pt4694"/>
            <p:cNvSpPr/>
            <p:nvPr/>
          </p:nvSpPr>
          <p:spPr>
            <a:xfrm>
              <a:off x="205792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5" name="pt4695"/>
            <p:cNvSpPr/>
            <p:nvPr/>
          </p:nvSpPr>
          <p:spPr>
            <a:xfrm>
              <a:off x="2719321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6" name="pt4696"/>
            <p:cNvSpPr/>
            <p:nvPr/>
          </p:nvSpPr>
          <p:spPr>
            <a:xfrm>
              <a:off x="331710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7" name="pt4697"/>
            <p:cNvSpPr/>
            <p:nvPr/>
          </p:nvSpPr>
          <p:spPr>
            <a:xfrm>
              <a:off x="3933008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8" name="pt4698"/>
            <p:cNvSpPr/>
            <p:nvPr/>
          </p:nvSpPr>
          <p:spPr>
            <a:xfrm>
              <a:off x="4532479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9" name="pt4699"/>
            <p:cNvSpPr/>
            <p:nvPr/>
          </p:nvSpPr>
          <p:spPr>
            <a:xfrm>
              <a:off x="5145852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0" name="pt4700"/>
            <p:cNvSpPr/>
            <p:nvPr/>
          </p:nvSpPr>
          <p:spPr>
            <a:xfrm>
              <a:off x="133249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1" name="pt4701"/>
            <p:cNvSpPr/>
            <p:nvPr/>
          </p:nvSpPr>
          <p:spPr>
            <a:xfrm>
              <a:off x="148414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2" name="pt4702"/>
            <p:cNvSpPr/>
            <p:nvPr/>
          </p:nvSpPr>
          <p:spPr>
            <a:xfrm>
              <a:off x="168214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3" name="pt4703"/>
            <p:cNvSpPr/>
            <p:nvPr/>
          </p:nvSpPr>
          <p:spPr>
            <a:xfrm>
              <a:off x="202759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4" name="pt4704"/>
            <p:cNvSpPr/>
            <p:nvPr/>
          </p:nvSpPr>
          <p:spPr>
            <a:xfrm>
              <a:off x="220452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5" name="pt4705"/>
            <p:cNvSpPr/>
            <p:nvPr/>
          </p:nvSpPr>
          <p:spPr>
            <a:xfrm>
              <a:off x="238777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6" name="pt4706"/>
            <p:cNvSpPr/>
            <p:nvPr/>
          </p:nvSpPr>
          <p:spPr>
            <a:xfrm>
              <a:off x="254954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7" name="pt4707"/>
            <p:cNvSpPr/>
            <p:nvPr/>
          </p:nvSpPr>
          <p:spPr>
            <a:xfrm>
              <a:off x="278756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8" name="pt4708"/>
            <p:cNvSpPr/>
            <p:nvPr/>
          </p:nvSpPr>
          <p:spPr>
            <a:xfrm>
              <a:off x="293459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9" name="pt4709"/>
            <p:cNvSpPr/>
            <p:nvPr/>
          </p:nvSpPr>
          <p:spPr>
            <a:xfrm>
              <a:off x="3168398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0" name="pt4710"/>
            <p:cNvSpPr/>
            <p:nvPr/>
          </p:nvSpPr>
          <p:spPr>
            <a:xfrm>
              <a:off x="3771660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1" name="pt4711"/>
            <p:cNvSpPr/>
            <p:nvPr/>
          </p:nvSpPr>
          <p:spPr>
            <a:xfrm>
              <a:off x="4359336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2" name="pt4712"/>
            <p:cNvSpPr/>
            <p:nvPr/>
          </p:nvSpPr>
          <p:spPr>
            <a:xfrm>
              <a:off x="4390931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3" name="pt4713"/>
            <p:cNvSpPr/>
            <p:nvPr/>
          </p:nvSpPr>
          <p:spPr>
            <a:xfrm>
              <a:off x="4972309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4" name="pt4714"/>
            <p:cNvSpPr/>
            <p:nvPr/>
          </p:nvSpPr>
          <p:spPr>
            <a:xfrm>
              <a:off x="5654750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5" name="pt4715"/>
            <p:cNvSpPr/>
            <p:nvPr/>
          </p:nvSpPr>
          <p:spPr>
            <a:xfrm>
              <a:off x="6240319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6" name="pt4716"/>
            <p:cNvSpPr/>
            <p:nvPr/>
          </p:nvSpPr>
          <p:spPr>
            <a:xfrm>
              <a:off x="6882339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7" name="pt4717"/>
            <p:cNvSpPr/>
            <p:nvPr/>
          </p:nvSpPr>
          <p:spPr>
            <a:xfrm>
              <a:off x="1498051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8" name="pt4718"/>
            <p:cNvSpPr/>
            <p:nvPr/>
          </p:nvSpPr>
          <p:spPr>
            <a:xfrm>
              <a:off x="2065927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9" name="pt4719"/>
            <p:cNvSpPr/>
            <p:nvPr/>
          </p:nvSpPr>
          <p:spPr>
            <a:xfrm>
              <a:off x="2681828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0" name="pt4720"/>
            <p:cNvSpPr/>
            <p:nvPr/>
          </p:nvSpPr>
          <p:spPr>
            <a:xfrm>
              <a:off x="3271610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1" name="pt4721"/>
            <p:cNvSpPr/>
            <p:nvPr/>
          </p:nvSpPr>
          <p:spPr>
            <a:xfrm>
              <a:off x="3501203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2" name="pt4722"/>
            <p:cNvSpPr/>
            <p:nvPr/>
          </p:nvSpPr>
          <p:spPr>
            <a:xfrm>
              <a:off x="3900570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3" name="pt4723"/>
            <p:cNvSpPr/>
            <p:nvPr/>
          </p:nvSpPr>
          <p:spPr>
            <a:xfrm>
              <a:off x="4517313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4" name="pt4724"/>
            <p:cNvSpPr/>
            <p:nvPr/>
          </p:nvSpPr>
          <p:spPr>
            <a:xfrm>
              <a:off x="149383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5" name="pt4725"/>
            <p:cNvSpPr/>
            <p:nvPr/>
          </p:nvSpPr>
          <p:spPr>
            <a:xfrm>
              <a:off x="206297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6" name="pt4726"/>
            <p:cNvSpPr/>
            <p:nvPr/>
          </p:nvSpPr>
          <p:spPr>
            <a:xfrm>
              <a:off x="289667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7" name="pt4727"/>
            <p:cNvSpPr/>
            <p:nvPr/>
          </p:nvSpPr>
          <p:spPr>
            <a:xfrm>
              <a:off x="3302363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8" name="pt4728"/>
            <p:cNvSpPr/>
            <p:nvPr/>
          </p:nvSpPr>
          <p:spPr>
            <a:xfrm>
              <a:off x="3912787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9" name="pt4729"/>
            <p:cNvSpPr/>
            <p:nvPr/>
          </p:nvSpPr>
          <p:spPr>
            <a:xfrm>
              <a:off x="4474765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0" name="pt4730"/>
            <p:cNvSpPr/>
            <p:nvPr/>
          </p:nvSpPr>
          <p:spPr>
            <a:xfrm>
              <a:off x="139610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1" name="pt4731"/>
            <p:cNvSpPr/>
            <p:nvPr/>
          </p:nvSpPr>
          <p:spPr>
            <a:xfrm>
              <a:off x="2018744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2" name="pt4732"/>
            <p:cNvSpPr/>
            <p:nvPr/>
          </p:nvSpPr>
          <p:spPr>
            <a:xfrm>
              <a:off x="3233695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3" name="pt4733"/>
            <p:cNvSpPr/>
            <p:nvPr/>
          </p:nvSpPr>
          <p:spPr>
            <a:xfrm>
              <a:off x="3880349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4" name="pt4734"/>
            <p:cNvSpPr/>
            <p:nvPr/>
          </p:nvSpPr>
          <p:spPr>
            <a:xfrm>
              <a:off x="4428003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5" name="pt4735"/>
            <p:cNvSpPr/>
            <p:nvPr/>
          </p:nvSpPr>
          <p:spPr>
            <a:xfrm>
              <a:off x="5112150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6" name="pt4736"/>
            <p:cNvSpPr/>
            <p:nvPr/>
          </p:nvSpPr>
          <p:spPr>
            <a:xfrm>
              <a:off x="5736898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7" name="pt4737"/>
            <p:cNvSpPr/>
            <p:nvPr/>
          </p:nvSpPr>
          <p:spPr>
            <a:xfrm>
              <a:off x="6323310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8" name="pt4738"/>
            <p:cNvSpPr/>
            <p:nvPr/>
          </p:nvSpPr>
          <p:spPr>
            <a:xfrm>
              <a:off x="6948057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9" name="pt4739"/>
            <p:cNvSpPr/>
            <p:nvPr/>
          </p:nvSpPr>
          <p:spPr>
            <a:xfrm>
              <a:off x="146561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0" name="pt4740"/>
            <p:cNvSpPr/>
            <p:nvPr/>
          </p:nvSpPr>
          <p:spPr>
            <a:xfrm>
              <a:off x="1618114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1" name="pt4741"/>
            <p:cNvSpPr/>
            <p:nvPr/>
          </p:nvSpPr>
          <p:spPr>
            <a:xfrm>
              <a:off x="198799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2" name="pt4742"/>
            <p:cNvSpPr/>
            <p:nvPr/>
          </p:nvSpPr>
          <p:spPr>
            <a:xfrm>
              <a:off x="202632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3" name="pt4743"/>
            <p:cNvSpPr/>
            <p:nvPr/>
          </p:nvSpPr>
          <p:spPr>
            <a:xfrm>
              <a:off x="223780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4" name="pt4744"/>
            <p:cNvSpPr/>
            <p:nvPr/>
          </p:nvSpPr>
          <p:spPr>
            <a:xfrm>
              <a:off x="2709211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5" name="pt4745"/>
            <p:cNvSpPr/>
            <p:nvPr/>
          </p:nvSpPr>
          <p:spPr>
            <a:xfrm>
              <a:off x="3128798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6" name="pt4746"/>
            <p:cNvSpPr/>
            <p:nvPr/>
          </p:nvSpPr>
          <p:spPr>
            <a:xfrm>
              <a:off x="3276665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7" name="pt4747"/>
            <p:cNvSpPr/>
            <p:nvPr/>
          </p:nvSpPr>
          <p:spPr>
            <a:xfrm>
              <a:off x="3878664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8" name="pt4748"/>
            <p:cNvSpPr/>
            <p:nvPr/>
          </p:nvSpPr>
          <p:spPr>
            <a:xfrm>
              <a:off x="4487824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9" name="pt4749"/>
            <p:cNvSpPr/>
            <p:nvPr/>
          </p:nvSpPr>
          <p:spPr>
            <a:xfrm>
              <a:off x="1246130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0" name="pt4750"/>
            <p:cNvSpPr/>
            <p:nvPr/>
          </p:nvSpPr>
          <p:spPr>
            <a:xfrm>
              <a:off x="1606740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1" name="pt4751"/>
            <p:cNvSpPr/>
            <p:nvPr/>
          </p:nvSpPr>
          <p:spPr>
            <a:xfrm>
              <a:off x="205539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2" name="pt4752"/>
            <p:cNvSpPr/>
            <p:nvPr/>
          </p:nvSpPr>
          <p:spPr>
            <a:xfrm>
              <a:off x="2230645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3" name="pt4753"/>
            <p:cNvSpPr/>
            <p:nvPr/>
          </p:nvSpPr>
          <p:spPr>
            <a:xfrm>
              <a:off x="288488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4" name="pt4754"/>
            <p:cNvSpPr/>
            <p:nvPr/>
          </p:nvSpPr>
          <p:spPr>
            <a:xfrm>
              <a:off x="3570292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5" name="pt4755"/>
            <p:cNvSpPr/>
            <p:nvPr/>
          </p:nvSpPr>
          <p:spPr>
            <a:xfrm>
              <a:off x="4070343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6" name="pt4756"/>
            <p:cNvSpPr/>
            <p:nvPr/>
          </p:nvSpPr>
          <p:spPr>
            <a:xfrm>
              <a:off x="4707729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7" name="pt4757"/>
            <p:cNvSpPr/>
            <p:nvPr/>
          </p:nvSpPr>
          <p:spPr>
            <a:xfrm>
              <a:off x="5284872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8" name="pt4758"/>
            <p:cNvSpPr/>
            <p:nvPr/>
          </p:nvSpPr>
          <p:spPr>
            <a:xfrm>
              <a:off x="1361559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9" name="pt4759"/>
            <p:cNvSpPr/>
            <p:nvPr/>
          </p:nvSpPr>
          <p:spPr>
            <a:xfrm>
              <a:off x="1559978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0" name="pt4760"/>
            <p:cNvSpPr/>
            <p:nvPr/>
          </p:nvSpPr>
          <p:spPr>
            <a:xfrm>
              <a:off x="170489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1" name="pt4761"/>
            <p:cNvSpPr/>
            <p:nvPr/>
          </p:nvSpPr>
          <p:spPr>
            <a:xfrm>
              <a:off x="1850235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2" name="pt4762"/>
            <p:cNvSpPr/>
            <p:nvPr/>
          </p:nvSpPr>
          <p:spPr>
            <a:xfrm>
              <a:off x="200105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3" name="pt4763"/>
            <p:cNvSpPr/>
            <p:nvPr/>
          </p:nvSpPr>
          <p:spPr>
            <a:xfrm>
              <a:off x="217882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4" name="pt4764"/>
            <p:cNvSpPr/>
            <p:nvPr/>
          </p:nvSpPr>
          <p:spPr>
            <a:xfrm>
              <a:off x="242527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5" name="pt4765"/>
            <p:cNvSpPr/>
            <p:nvPr/>
          </p:nvSpPr>
          <p:spPr>
            <a:xfrm>
              <a:off x="260852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6" name="pt4766"/>
            <p:cNvSpPr/>
            <p:nvPr/>
          </p:nvSpPr>
          <p:spPr>
            <a:xfrm>
              <a:off x="326149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7" name="pt4767"/>
            <p:cNvSpPr/>
            <p:nvPr/>
          </p:nvSpPr>
          <p:spPr>
            <a:xfrm>
              <a:off x="376913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8" name="pt4768"/>
            <p:cNvSpPr/>
            <p:nvPr/>
          </p:nvSpPr>
          <p:spPr>
            <a:xfrm>
              <a:off x="446412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9" name="pt4769"/>
            <p:cNvSpPr/>
            <p:nvPr/>
          </p:nvSpPr>
          <p:spPr>
            <a:xfrm>
              <a:off x="5262966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0" name="pt4770"/>
            <p:cNvSpPr/>
            <p:nvPr/>
          </p:nvSpPr>
          <p:spPr>
            <a:xfrm>
              <a:off x="5417573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1" name="pt4771"/>
            <p:cNvSpPr/>
            <p:nvPr/>
          </p:nvSpPr>
          <p:spPr>
            <a:xfrm>
              <a:off x="556459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2" name="pt4772"/>
            <p:cNvSpPr/>
            <p:nvPr/>
          </p:nvSpPr>
          <p:spPr>
            <a:xfrm>
              <a:off x="5644639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3" name="pt4773"/>
            <p:cNvSpPr/>
            <p:nvPr/>
          </p:nvSpPr>
          <p:spPr>
            <a:xfrm>
              <a:off x="5712464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4" name="pt4774"/>
            <p:cNvSpPr/>
            <p:nvPr/>
          </p:nvSpPr>
          <p:spPr>
            <a:xfrm>
              <a:off x="6242847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5" name="pt4775"/>
            <p:cNvSpPr/>
            <p:nvPr/>
          </p:nvSpPr>
          <p:spPr>
            <a:xfrm>
              <a:off x="6839790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6" name="pt4776"/>
            <p:cNvSpPr/>
            <p:nvPr/>
          </p:nvSpPr>
          <p:spPr>
            <a:xfrm>
              <a:off x="1410848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7" name="pt4777"/>
            <p:cNvSpPr/>
            <p:nvPr/>
          </p:nvSpPr>
          <p:spPr>
            <a:xfrm>
              <a:off x="2022115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8" name="pt4778"/>
            <p:cNvSpPr/>
            <p:nvPr/>
          </p:nvSpPr>
          <p:spPr>
            <a:xfrm>
              <a:off x="2706683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9" name="pt4779"/>
            <p:cNvSpPr/>
            <p:nvPr/>
          </p:nvSpPr>
          <p:spPr>
            <a:xfrm>
              <a:off x="3353758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0" name="pt4780"/>
            <p:cNvSpPr/>
            <p:nvPr/>
          </p:nvSpPr>
          <p:spPr>
            <a:xfrm>
              <a:off x="3924582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1" name="pt4781"/>
            <p:cNvSpPr/>
            <p:nvPr/>
          </p:nvSpPr>
          <p:spPr>
            <a:xfrm>
              <a:off x="5733106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2" name="pt4782"/>
            <p:cNvSpPr/>
            <p:nvPr/>
          </p:nvSpPr>
          <p:spPr>
            <a:xfrm>
              <a:off x="6304774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3" name="pt4783"/>
            <p:cNvSpPr/>
            <p:nvPr/>
          </p:nvSpPr>
          <p:spPr>
            <a:xfrm>
              <a:off x="6956061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4" name="pt4784"/>
            <p:cNvSpPr/>
            <p:nvPr/>
          </p:nvSpPr>
          <p:spPr>
            <a:xfrm>
              <a:off x="1402422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5" name="pt4785"/>
            <p:cNvSpPr/>
            <p:nvPr/>
          </p:nvSpPr>
          <p:spPr>
            <a:xfrm>
              <a:off x="1456767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6" name="pt4786"/>
            <p:cNvSpPr/>
            <p:nvPr/>
          </p:nvSpPr>
          <p:spPr>
            <a:xfrm>
              <a:off x="1479094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7" name="pt4787"/>
            <p:cNvSpPr/>
            <p:nvPr/>
          </p:nvSpPr>
          <p:spPr>
            <a:xfrm>
              <a:off x="1479937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8" name="pt4788"/>
            <p:cNvSpPr/>
            <p:nvPr/>
          </p:nvSpPr>
          <p:spPr>
            <a:xfrm>
              <a:off x="1479937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9" name="pt4789"/>
            <p:cNvSpPr/>
            <p:nvPr/>
          </p:nvSpPr>
          <p:spPr>
            <a:xfrm>
              <a:off x="2119007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0" name="pt4790"/>
            <p:cNvSpPr/>
            <p:nvPr/>
          </p:nvSpPr>
          <p:spPr>
            <a:xfrm>
              <a:off x="2653181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1" name="pt4791"/>
            <p:cNvSpPr/>
            <p:nvPr/>
          </p:nvSpPr>
          <p:spPr>
            <a:xfrm>
              <a:off x="2954813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2" name="pt4792"/>
            <p:cNvSpPr/>
            <p:nvPr/>
          </p:nvSpPr>
          <p:spPr>
            <a:xfrm>
              <a:off x="3226533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3" name="pt4793"/>
            <p:cNvSpPr/>
            <p:nvPr/>
          </p:nvSpPr>
          <p:spPr>
            <a:xfrm>
              <a:off x="388919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4" name="pt4794"/>
            <p:cNvSpPr/>
            <p:nvPr/>
          </p:nvSpPr>
          <p:spPr>
            <a:xfrm>
              <a:off x="449751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5" name="pt4795"/>
            <p:cNvSpPr/>
            <p:nvPr/>
          </p:nvSpPr>
          <p:spPr>
            <a:xfrm>
              <a:off x="525243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6" name="pt4796"/>
            <p:cNvSpPr/>
            <p:nvPr/>
          </p:nvSpPr>
          <p:spPr>
            <a:xfrm>
              <a:off x="547444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7" name="pt4797"/>
            <p:cNvSpPr/>
            <p:nvPr/>
          </p:nvSpPr>
          <p:spPr>
            <a:xfrm>
              <a:off x="566738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8" name="pt4798"/>
            <p:cNvSpPr/>
            <p:nvPr/>
          </p:nvSpPr>
          <p:spPr>
            <a:xfrm>
              <a:off x="5883080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9" name="pt4799"/>
            <p:cNvSpPr/>
            <p:nvPr/>
          </p:nvSpPr>
          <p:spPr>
            <a:xfrm>
              <a:off x="6369650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0" name="pt4800"/>
            <p:cNvSpPr/>
            <p:nvPr/>
          </p:nvSpPr>
          <p:spPr>
            <a:xfrm>
              <a:off x="6578601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1" name="pt4801"/>
            <p:cNvSpPr/>
            <p:nvPr/>
          </p:nvSpPr>
          <p:spPr>
            <a:xfrm>
              <a:off x="6943844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2" name="pt4802"/>
            <p:cNvSpPr/>
            <p:nvPr/>
          </p:nvSpPr>
          <p:spPr>
            <a:xfrm>
              <a:off x="123981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3" name="pt4803"/>
            <p:cNvSpPr/>
            <p:nvPr/>
          </p:nvSpPr>
          <p:spPr>
            <a:xfrm>
              <a:off x="144623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4" name="pt4804"/>
            <p:cNvSpPr/>
            <p:nvPr/>
          </p:nvSpPr>
          <p:spPr>
            <a:xfrm>
              <a:off x="1820325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5" name="pt4805"/>
            <p:cNvSpPr/>
            <p:nvPr/>
          </p:nvSpPr>
          <p:spPr>
            <a:xfrm>
              <a:off x="211816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6" name="pt4806"/>
            <p:cNvSpPr/>
            <p:nvPr/>
          </p:nvSpPr>
          <p:spPr>
            <a:xfrm>
              <a:off x="270162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7" name="pt4807"/>
            <p:cNvSpPr/>
            <p:nvPr/>
          </p:nvSpPr>
          <p:spPr>
            <a:xfrm>
              <a:off x="3331009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8" name="pt4808"/>
            <p:cNvSpPr/>
            <p:nvPr/>
          </p:nvSpPr>
          <p:spPr>
            <a:xfrm>
              <a:off x="152922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9" name="pt4809"/>
            <p:cNvSpPr/>
            <p:nvPr/>
          </p:nvSpPr>
          <p:spPr>
            <a:xfrm>
              <a:off x="172427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0" name="pt4810"/>
            <p:cNvSpPr/>
            <p:nvPr/>
          </p:nvSpPr>
          <p:spPr>
            <a:xfrm>
              <a:off x="2126590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1" name="pt4811"/>
            <p:cNvSpPr/>
            <p:nvPr/>
          </p:nvSpPr>
          <p:spPr>
            <a:xfrm>
              <a:off x="2213372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2" name="pt4812"/>
            <p:cNvSpPr/>
            <p:nvPr/>
          </p:nvSpPr>
          <p:spPr>
            <a:xfrm>
              <a:off x="2707525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3" name="pt4813"/>
            <p:cNvSpPr/>
            <p:nvPr/>
          </p:nvSpPr>
          <p:spPr>
            <a:xfrm>
              <a:off x="2922796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4" name="pt4814"/>
            <p:cNvSpPr/>
            <p:nvPr/>
          </p:nvSpPr>
          <p:spPr>
            <a:xfrm>
              <a:off x="3098045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5" name="pt4815"/>
            <p:cNvSpPr/>
            <p:nvPr/>
          </p:nvSpPr>
          <p:spPr>
            <a:xfrm>
              <a:off x="3301520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6" name="pt4816"/>
            <p:cNvSpPr/>
            <p:nvPr/>
          </p:nvSpPr>
          <p:spPr>
            <a:xfrm>
              <a:off x="131606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7" name="pt4817"/>
            <p:cNvSpPr/>
            <p:nvPr/>
          </p:nvSpPr>
          <p:spPr>
            <a:xfrm>
              <a:off x="147698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8" name="pt4818"/>
            <p:cNvSpPr/>
            <p:nvPr/>
          </p:nvSpPr>
          <p:spPr>
            <a:xfrm>
              <a:off x="206255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9" name="pt4819"/>
            <p:cNvSpPr/>
            <p:nvPr/>
          </p:nvSpPr>
          <p:spPr>
            <a:xfrm>
              <a:off x="267719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0" name="pt4820"/>
            <p:cNvSpPr/>
            <p:nvPr/>
          </p:nvSpPr>
          <p:spPr>
            <a:xfrm>
              <a:off x="3293937" y="24671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1" name="pt4821"/>
            <p:cNvSpPr/>
            <p:nvPr/>
          </p:nvSpPr>
          <p:spPr>
            <a:xfrm>
              <a:off x="145255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2" name="pt4822"/>
            <p:cNvSpPr/>
            <p:nvPr/>
          </p:nvSpPr>
          <p:spPr>
            <a:xfrm>
              <a:off x="203770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3" name="pt4823"/>
            <p:cNvSpPr/>
            <p:nvPr/>
          </p:nvSpPr>
          <p:spPr>
            <a:xfrm>
              <a:off x="2689832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4" name="pt4824"/>
            <p:cNvSpPr/>
            <p:nvPr/>
          </p:nvSpPr>
          <p:spPr>
            <a:xfrm>
              <a:off x="145592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5" name="pt4825"/>
            <p:cNvSpPr/>
            <p:nvPr/>
          </p:nvSpPr>
          <p:spPr>
            <a:xfrm>
              <a:off x="199557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6" name="pt4826"/>
            <p:cNvSpPr/>
            <p:nvPr/>
          </p:nvSpPr>
          <p:spPr>
            <a:xfrm>
              <a:off x="217250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7" name="pt4827"/>
            <p:cNvSpPr/>
            <p:nvPr/>
          </p:nvSpPr>
          <p:spPr>
            <a:xfrm>
              <a:off x="2699100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8" name="pt4828"/>
            <p:cNvSpPr/>
            <p:nvPr/>
          </p:nvSpPr>
          <p:spPr>
            <a:xfrm>
              <a:off x="3277929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9" name="pt4829"/>
            <p:cNvSpPr/>
            <p:nvPr/>
          </p:nvSpPr>
          <p:spPr>
            <a:xfrm>
              <a:off x="3905625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0" name="pt4830"/>
            <p:cNvSpPr/>
            <p:nvPr/>
          </p:nvSpPr>
          <p:spPr>
            <a:xfrm>
              <a:off x="1462243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1" name="pt4831"/>
            <p:cNvSpPr/>
            <p:nvPr/>
          </p:nvSpPr>
          <p:spPr>
            <a:xfrm>
              <a:off x="2060872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2" name="pt4832"/>
            <p:cNvSpPr/>
            <p:nvPr/>
          </p:nvSpPr>
          <p:spPr>
            <a:xfrm>
              <a:off x="2661607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3" name="pt4833"/>
            <p:cNvSpPr/>
            <p:nvPr/>
          </p:nvSpPr>
          <p:spPr>
            <a:xfrm>
              <a:off x="3714789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4" name="pt4834"/>
            <p:cNvSpPr/>
            <p:nvPr/>
          </p:nvSpPr>
          <p:spPr>
            <a:xfrm>
              <a:off x="3874872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5" name="pt4835"/>
            <p:cNvSpPr/>
            <p:nvPr/>
          </p:nvSpPr>
          <p:spPr>
            <a:xfrm>
              <a:off x="4120053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6" name="pt4836"/>
            <p:cNvSpPr/>
            <p:nvPr/>
          </p:nvSpPr>
          <p:spPr>
            <a:xfrm>
              <a:off x="4628529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7" name="pt4837"/>
            <p:cNvSpPr/>
            <p:nvPr/>
          </p:nvSpPr>
          <p:spPr>
            <a:xfrm>
              <a:off x="516101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8" name="pt4838"/>
            <p:cNvSpPr/>
            <p:nvPr/>
          </p:nvSpPr>
          <p:spPr>
            <a:xfrm>
              <a:off x="5737319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9" name="pt4839"/>
            <p:cNvSpPr/>
            <p:nvPr/>
          </p:nvSpPr>
          <p:spPr>
            <a:xfrm>
              <a:off x="6352799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0" name="pt4840"/>
            <p:cNvSpPr/>
            <p:nvPr/>
          </p:nvSpPr>
          <p:spPr>
            <a:xfrm>
              <a:off x="1351870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1" name="pt4841"/>
            <p:cNvSpPr/>
            <p:nvPr/>
          </p:nvSpPr>
          <p:spPr>
            <a:xfrm>
              <a:off x="1972404" y="22902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2" name="pt4842"/>
            <p:cNvSpPr/>
            <p:nvPr/>
          </p:nvSpPr>
          <p:spPr>
            <a:xfrm>
              <a:off x="4388404" y="28033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3" name="pt4843"/>
            <p:cNvSpPr/>
            <p:nvPr/>
          </p:nvSpPr>
          <p:spPr>
            <a:xfrm>
              <a:off x="5202303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4" name="pt4844"/>
            <p:cNvSpPr/>
            <p:nvPr/>
          </p:nvSpPr>
          <p:spPr>
            <a:xfrm>
              <a:off x="5621890" y="289179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5" name="pt4845"/>
            <p:cNvSpPr/>
            <p:nvPr/>
          </p:nvSpPr>
          <p:spPr>
            <a:xfrm>
              <a:off x="6111831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6" name="pt4846"/>
            <p:cNvSpPr/>
            <p:nvPr/>
          </p:nvSpPr>
          <p:spPr>
            <a:xfrm>
              <a:off x="119557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7" name="pt4847"/>
            <p:cNvSpPr/>
            <p:nvPr/>
          </p:nvSpPr>
          <p:spPr>
            <a:xfrm>
              <a:off x="134007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8" name="pt4848"/>
            <p:cNvSpPr/>
            <p:nvPr/>
          </p:nvSpPr>
          <p:spPr>
            <a:xfrm>
              <a:off x="1509004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9" name="pt4849"/>
            <p:cNvSpPr/>
            <p:nvPr/>
          </p:nvSpPr>
          <p:spPr>
            <a:xfrm>
              <a:off x="204360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0" name="pt4850"/>
            <p:cNvSpPr/>
            <p:nvPr/>
          </p:nvSpPr>
          <p:spPr>
            <a:xfrm>
              <a:off x="148878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1" name="pt4851"/>
            <p:cNvSpPr/>
            <p:nvPr/>
          </p:nvSpPr>
          <p:spPr>
            <a:xfrm>
              <a:off x="2031804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2" name="pt4852"/>
            <p:cNvSpPr/>
            <p:nvPr/>
          </p:nvSpPr>
          <p:spPr>
            <a:xfrm>
              <a:off x="2778721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3" name="pt4853"/>
            <p:cNvSpPr/>
            <p:nvPr/>
          </p:nvSpPr>
          <p:spPr>
            <a:xfrm>
              <a:off x="3189461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4" name="pt4854"/>
            <p:cNvSpPr/>
            <p:nvPr/>
          </p:nvSpPr>
          <p:spPr>
            <a:xfrm>
              <a:off x="1366614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5" name="pt4855"/>
            <p:cNvSpPr/>
            <p:nvPr/>
          </p:nvSpPr>
          <p:spPr>
            <a:xfrm>
              <a:off x="1936175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6" name="pt4856"/>
            <p:cNvSpPr/>
            <p:nvPr/>
          </p:nvSpPr>
          <p:spPr>
            <a:xfrm>
              <a:off x="145339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7" name="pt4857"/>
            <p:cNvSpPr/>
            <p:nvPr/>
          </p:nvSpPr>
          <p:spPr>
            <a:xfrm>
              <a:off x="2072246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8" name="pt4858"/>
            <p:cNvSpPr/>
            <p:nvPr/>
          </p:nvSpPr>
          <p:spPr>
            <a:xfrm>
              <a:off x="2671717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9" name="pt4859"/>
            <p:cNvSpPr/>
            <p:nvPr/>
          </p:nvSpPr>
          <p:spPr>
            <a:xfrm>
              <a:off x="3265712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0" name="pt4860"/>
            <p:cNvSpPr/>
            <p:nvPr/>
          </p:nvSpPr>
          <p:spPr>
            <a:xfrm>
              <a:off x="3512999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1" name="pt4861"/>
            <p:cNvSpPr/>
            <p:nvPr/>
          </p:nvSpPr>
          <p:spPr>
            <a:xfrm>
              <a:off x="3901412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2" name="pt4862"/>
            <p:cNvSpPr/>
            <p:nvPr/>
          </p:nvSpPr>
          <p:spPr>
            <a:xfrm>
              <a:off x="4061496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3" name="pt4863"/>
            <p:cNvSpPr/>
            <p:nvPr/>
          </p:nvSpPr>
          <p:spPr>
            <a:xfrm>
              <a:off x="4524054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4" name="pt4864"/>
            <p:cNvSpPr/>
            <p:nvPr/>
          </p:nvSpPr>
          <p:spPr>
            <a:xfrm>
              <a:off x="4757017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5" name="pt4865"/>
            <p:cNvSpPr/>
            <p:nvPr/>
          </p:nvSpPr>
          <p:spPr>
            <a:xfrm>
              <a:off x="5121840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6" name="pt4866"/>
            <p:cNvSpPr/>
            <p:nvPr/>
          </p:nvSpPr>
          <p:spPr>
            <a:xfrm>
              <a:off x="148667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7" name="pt4867"/>
            <p:cNvSpPr/>
            <p:nvPr/>
          </p:nvSpPr>
          <p:spPr>
            <a:xfrm>
              <a:off x="210594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8" name="pt4868"/>
            <p:cNvSpPr/>
            <p:nvPr/>
          </p:nvSpPr>
          <p:spPr>
            <a:xfrm>
              <a:off x="2703734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9" name="pt4869"/>
            <p:cNvSpPr/>
            <p:nvPr/>
          </p:nvSpPr>
          <p:spPr>
            <a:xfrm>
              <a:off x="3236223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0" name="pt4870"/>
            <p:cNvSpPr/>
            <p:nvPr/>
          </p:nvSpPr>
          <p:spPr>
            <a:xfrm>
              <a:off x="3287618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1" name="pt4871"/>
            <p:cNvSpPr/>
            <p:nvPr/>
          </p:nvSpPr>
          <p:spPr>
            <a:xfrm>
              <a:off x="1459715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2" name="pt4872"/>
            <p:cNvSpPr/>
            <p:nvPr/>
          </p:nvSpPr>
          <p:spPr>
            <a:xfrm>
              <a:off x="3293937" y="25733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3" name="pt4873"/>
            <p:cNvSpPr/>
            <p:nvPr/>
          </p:nvSpPr>
          <p:spPr>
            <a:xfrm>
              <a:off x="3860549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4" name="pt4874"/>
            <p:cNvSpPr/>
            <p:nvPr/>
          </p:nvSpPr>
          <p:spPr>
            <a:xfrm>
              <a:off x="149636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5" name="pt4875"/>
            <p:cNvSpPr/>
            <p:nvPr/>
          </p:nvSpPr>
          <p:spPr>
            <a:xfrm>
              <a:off x="193406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6" name="pt4876"/>
            <p:cNvSpPr/>
            <p:nvPr/>
          </p:nvSpPr>
          <p:spPr>
            <a:xfrm>
              <a:off x="2089097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7" name="pt4877"/>
            <p:cNvSpPr/>
            <p:nvPr/>
          </p:nvSpPr>
          <p:spPr>
            <a:xfrm>
              <a:off x="229172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8" name="pt4878"/>
            <p:cNvSpPr/>
            <p:nvPr/>
          </p:nvSpPr>
          <p:spPr>
            <a:xfrm>
              <a:off x="2468242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9" name="pt4879"/>
            <p:cNvSpPr/>
            <p:nvPr/>
          </p:nvSpPr>
          <p:spPr>
            <a:xfrm>
              <a:off x="2856656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0" name="pt4880"/>
            <p:cNvSpPr/>
            <p:nvPr/>
          </p:nvSpPr>
          <p:spPr>
            <a:xfrm>
              <a:off x="3346596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1" name="pt4881"/>
            <p:cNvSpPr/>
            <p:nvPr/>
          </p:nvSpPr>
          <p:spPr>
            <a:xfrm>
              <a:off x="3965446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2" name="pt4882"/>
            <p:cNvSpPr/>
            <p:nvPr/>
          </p:nvSpPr>
          <p:spPr>
            <a:xfrm>
              <a:off x="1508583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3" name="pt4883"/>
            <p:cNvSpPr/>
            <p:nvPr/>
          </p:nvSpPr>
          <p:spPr>
            <a:xfrm>
              <a:off x="1958924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4" name="pt4884"/>
            <p:cNvSpPr/>
            <p:nvPr/>
          </p:nvSpPr>
          <p:spPr>
            <a:xfrm>
              <a:off x="2185990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5" name="pt4885"/>
            <p:cNvSpPr/>
            <p:nvPr/>
          </p:nvSpPr>
          <p:spPr>
            <a:xfrm>
              <a:off x="2406737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6" name="pt4886"/>
            <p:cNvSpPr/>
            <p:nvPr/>
          </p:nvSpPr>
          <p:spPr>
            <a:xfrm>
              <a:off x="2660764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7" name="pt4887"/>
            <p:cNvSpPr/>
            <p:nvPr/>
          </p:nvSpPr>
          <p:spPr>
            <a:xfrm>
              <a:off x="2812422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8" name="pt4888"/>
            <p:cNvSpPr/>
            <p:nvPr/>
          </p:nvSpPr>
          <p:spPr>
            <a:xfrm>
              <a:off x="131100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9" name="pt4889"/>
            <p:cNvSpPr/>
            <p:nvPr/>
          </p:nvSpPr>
          <p:spPr>
            <a:xfrm>
              <a:off x="1446235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0" name="pt4890"/>
            <p:cNvSpPr/>
            <p:nvPr/>
          </p:nvSpPr>
          <p:spPr>
            <a:xfrm>
              <a:off x="173270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1" name="pt4891"/>
            <p:cNvSpPr/>
            <p:nvPr/>
          </p:nvSpPr>
          <p:spPr>
            <a:xfrm>
              <a:off x="191469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2" name="pt4892"/>
            <p:cNvSpPr/>
            <p:nvPr/>
          </p:nvSpPr>
          <p:spPr>
            <a:xfrm>
              <a:off x="210170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3" name="pt4893"/>
            <p:cNvSpPr/>
            <p:nvPr/>
          </p:nvSpPr>
          <p:spPr>
            <a:xfrm>
              <a:off x="2386516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4" name="pt4894"/>
            <p:cNvSpPr/>
            <p:nvPr/>
          </p:nvSpPr>
          <p:spPr>
            <a:xfrm>
              <a:off x="255291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5" name="pt4895"/>
            <p:cNvSpPr/>
            <p:nvPr/>
          </p:nvSpPr>
          <p:spPr>
            <a:xfrm>
              <a:off x="275976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6" name="pt4896"/>
            <p:cNvSpPr/>
            <p:nvPr/>
          </p:nvSpPr>
          <p:spPr>
            <a:xfrm>
              <a:off x="2929957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7" name="pt4897"/>
            <p:cNvSpPr/>
            <p:nvPr/>
          </p:nvSpPr>
          <p:spPr>
            <a:xfrm>
              <a:off x="3259814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8" name="pt4898"/>
            <p:cNvSpPr/>
            <p:nvPr/>
          </p:nvSpPr>
          <p:spPr>
            <a:xfrm>
              <a:off x="3902676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9" name="pt4899"/>
            <p:cNvSpPr/>
            <p:nvPr/>
          </p:nvSpPr>
          <p:spPr>
            <a:xfrm>
              <a:off x="4068658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0" name="pt4900"/>
            <p:cNvSpPr/>
            <p:nvPr/>
          </p:nvSpPr>
          <p:spPr>
            <a:xfrm>
              <a:off x="4453280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1" name="pt4901"/>
            <p:cNvSpPr/>
            <p:nvPr/>
          </p:nvSpPr>
          <p:spPr>
            <a:xfrm>
              <a:off x="4705622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2" name="pt4902"/>
            <p:cNvSpPr/>
            <p:nvPr/>
          </p:nvSpPr>
          <p:spPr>
            <a:xfrm>
              <a:off x="4913731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3" name="pt4903"/>
            <p:cNvSpPr/>
            <p:nvPr/>
          </p:nvSpPr>
          <p:spPr>
            <a:xfrm>
              <a:off x="5115099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4" name="pt4904"/>
            <p:cNvSpPr/>
            <p:nvPr/>
          </p:nvSpPr>
          <p:spPr>
            <a:xfrm>
              <a:off x="149468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5" name="pt4905"/>
            <p:cNvSpPr/>
            <p:nvPr/>
          </p:nvSpPr>
          <p:spPr>
            <a:xfrm>
              <a:off x="2090782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6" name="pt4906"/>
            <p:cNvSpPr/>
            <p:nvPr/>
          </p:nvSpPr>
          <p:spPr>
            <a:xfrm>
              <a:off x="2352814" y="24317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7" name="pt4907"/>
            <p:cNvSpPr/>
            <p:nvPr/>
          </p:nvSpPr>
          <p:spPr>
            <a:xfrm>
              <a:off x="2732381" y="218409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8" name="pt4908"/>
            <p:cNvSpPr/>
            <p:nvPr/>
          </p:nvSpPr>
          <p:spPr>
            <a:xfrm>
              <a:off x="3479718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9" name="pt4909"/>
            <p:cNvSpPr/>
            <p:nvPr/>
          </p:nvSpPr>
          <p:spPr>
            <a:xfrm>
              <a:off x="3839485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0" name="pt4910"/>
            <p:cNvSpPr/>
            <p:nvPr/>
          </p:nvSpPr>
          <p:spPr>
            <a:xfrm>
              <a:off x="4528688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1" name="pt4911"/>
            <p:cNvSpPr/>
            <p:nvPr/>
          </p:nvSpPr>
          <p:spPr>
            <a:xfrm>
              <a:off x="5067495" y="250256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2" name="pt4912"/>
            <p:cNvSpPr/>
            <p:nvPr/>
          </p:nvSpPr>
          <p:spPr>
            <a:xfrm>
              <a:off x="5730158" y="26441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3" name="pt4913"/>
            <p:cNvSpPr/>
            <p:nvPr/>
          </p:nvSpPr>
          <p:spPr>
            <a:xfrm>
              <a:off x="6320361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4" name="pt4914"/>
            <p:cNvSpPr/>
            <p:nvPr/>
          </p:nvSpPr>
          <p:spPr>
            <a:xfrm>
              <a:off x="6925308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5" name="pt4915"/>
            <p:cNvSpPr/>
            <p:nvPr/>
          </p:nvSpPr>
          <p:spPr>
            <a:xfrm>
              <a:off x="1250764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6" name="pt4916"/>
            <p:cNvSpPr/>
            <p:nvPr/>
          </p:nvSpPr>
          <p:spPr>
            <a:xfrm>
              <a:off x="1416324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7" name="pt4917"/>
            <p:cNvSpPr/>
            <p:nvPr/>
          </p:nvSpPr>
          <p:spPr>
            <a:xfrm>
              <a:off x="204949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8" name="pt4918"/>
            <p:cNvSpPr/>
            <p:nvPr/>
          </p:nvSpPr>
          <p:spPr>
            <a:xfrm>
              <a:off x="261821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9" name="pt4919"/>
            <p:cNvSpPr/>
            <p:nvPr/>
          </p:nvSpPr>
          <p:spPr>
            <a:xfrm>
              <a:off x="3209683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0" name="pt4920"/>
            <p:cNvSpPr/>
            <p:nvPr/>
          </p:nvSpPr>
          <p:spPr>
            <a:xfrm>
              <a:off x="3727006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1" name="pt4921"/>
            <p:cNvSpPr/>
            <p:nvPr/>
          </p:nvSpPr>
          <p:spPr>
            <a:xfrm>
              <a:off x="3902676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2" name="pt4922"/>
            <p:cNvSpPr/>
            <p:nvPr/>
          </p:nvSpPr>
          <p:spPr>
            <a:xfrm>
              <a:off x="4470131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3" name="pt4923"/>
            <p:cNvSpPr/>
            <p:nvPr/>
          </p:nvSpPr>
          <p:spPr>
            <a:xfrm>
              <a:off x="166024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4" name="pt4924"/>
            <p:cNvSpPr/>
            <p:nvPr/>
          </p:nvSpPr>
          <p:spPr>
            <a:xfrm>
              <a:off x="1828329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5" name="pt4925"/>
            <p:cNvSpPr/>
            <p:nvPr/>
          </p:nvSpPr>
          <p:spPr>
            <a:xfrm>
              <a:off x="2036017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6" name="pt4926"/>
            <p:cNvSpPr/>
            <p:nvPr/>
          </p:nvSpPr>
          <p:spPr>
            <a:xfrm>
              <a:off x="2599258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7" name="pt4927"/>
            <p:cNvSpPr/>
            <p:nvPr/>
          </p:nvSpPr>
          <p:spPr>
            <a:xfrm>
              <a:off x="3278771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8" name="pt4928"/>
            <p:cNvSpPr/>
            <p:nvPr/>
          </p:nvSpPr>
          <p:spPr>
            <a:xfrm>
              <a:off x="1497209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9" name="pt4929"/>
            <p:cNvSpPr/>
            <p:nvPr/>
          </p:nvSpPr>
          <p:spPr>
            <a:xfrm>
              <a:off x="1943758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0" name="pt4930"/>
            <p:cNvSpPr/>
            <p:nvPr/>
          </p:nvSpPr>
          <p:spPr>
            <a:xfrm>
              <a:off x="2108897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1" name="pt4931"/>
            <p:cNvSpPr/>
            <p:nvPr/>
          </p:nvSpPr>
          <p:spPr>
            <a:xfrm>
              <a:off x="2244125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2" name="pt4932"/>
            <p:cNvSpPr/>
            <p:nvPr/>
          </p:nvSpPr>
          <p:spPr>
            <a:xfrm>
              <a:off x="2615267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3" name="pt4933"/>
            <p:cNvSpPr/>
            <p:nvPr/>
          </p:nvSpPr>
          <p:spPr>
            <a:xfrm>
              <a:off x="145929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4" name="pt4934"/>
            <p:cNvSpPr/>
            <p:nvPr/>
          </p:nvSpPr>
          <p:spPr>
            <a:xfrm>
              <a:off x="1922694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5" name="pt4935"/>
            <p:cNvSpPr/>
            <p:nvPr/>
          </p:nvSpPr>
          <p:spPr>
            <a:xfrm>
              <a:off x="2277406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6" name="pt4936"/>
            <p:cNvSpPr/>
            <p:nvPr/>
          </p:nvSpPr>
          <p:spPr>
            <a:xfrm>
              <a:off x="268646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7" name="pt4937"/>
            <p:cNvSpPr/>
            <p:nvPr/>
          </p:nvSpPr>
          <p:spPr>
            <a:xfrm>
              <a:off x="3287197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8" name="pt4938"/>
            <p:cNvSpPr/>
            <p:nvPr/>
          </p:nvSpPr>
          <p:spPr>
            <a:xfrm>
              <a:off x="3907310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9" name="pt4939"/>
            <p:cNvSpPr/>
            <p:nvPr/>
          </p:nvSpPr>
          <p:spPr>
            <a:xfrm>
              <a:off x="4526160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0" name="pt4940"/>
            <p:cNvSpPr/>
            <p:nvPr/>
          </p:nvSpPr>
          <p:spPr>
            <a:xfrm>
              <a:off x="5139954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1" name="pt4941"/>
            <p:cNvSpPr/>
            <p:nvPr/>
          </p:nvSpPr>
          <p:spPr>
            <a:xfrm>
              <a:off x="5744060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2" name="pt4942"/>
            <p:cNvSpPr/>
            <p:nvPr/>
          </p:nvSpPr>
          <p:spPr>
            <a:xfrm>
              <a:off x="6377233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3" name="pt4943"/>
            <p:cNvSpPr/>
            <p:nvPr/>
          </p:nvSpPr>
          <p:spPr>
            <a:xfrm>
              <a:off x="6914355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4" name="pt4944"/>
            <p:cNvSpPr/>
            <p:nvPr/>
          </p:nvSpPr>
          <p:spPr>
            <a:xfrm>
              <a:off x="127351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5" name="pt4945"/>
            <p:cNvSpPr/>
            <p:nvPr/>
          </p:nvSpPr>
          <p:spPr>
            <a:xfrm>
              <a:off x="143443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6" name="pt4946"/>
            <p:cNvSpPr/>
            <p:nvPr/>
          </p:nvSpPr>
          <p:spPr>
            <a:xfrm>
              <a:off x="1890678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7" name="pt4947"/>
            <p:cNvSpPr/>
            <p:nvPr/>
          </p:nvSpPr>
          <p:spPr>
            <a:xfrm>
              <a:off x="2561765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8" name="pt4948"/>
            <p:cNvSpPr/>
            <p:nvPr/>
          </p:nvSpPr>
          <p:spPr>
            <a:xfrm>
              <a:off x="3121637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9" name="pt4949"/>
            <p:cNvSpPr/>
            <p:nvPr/>
          </p:nvSpPr>
          <p:spPr>
            <a:xfrm>
              <a:off x="3688670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0" name="pt4950"/>
            <p:cNvSpPr/>
            <p:nvPr/>
          </p:nvSpPr>
          <p:spPr>
            <a:xfrm>
              <a:off x="3876136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1" name="pt4951"/>
            <p:cNvSpPr/>
            <p:nvPr/>
          </p:nvSpPr>
          <p:spPr>
            <a:xfrm>
              <a:off x="4290668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2" name="pt4952"/>
            <p:cNvSpPr/>
            <p:nvPr/>
          </p:nvSpPr>
          <p:spPr>
            <a:xfrm>
              <a:off x="267045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3" name="pt4953"/>
            <p:cNvSpPr/>
            <p:nvPr/>
          </p:nvSpPr>
          <p:spPr>
            <a:xfrm>
              <a:off x="3298150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4" name="pt4954"/>
            <p:cNvSpPr/>
            <p:nvPr/>
          </p:nvSpPr>
          <p:spPr>
            <a:xfrm>
              <a:off x="3931744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5" name="pt4955"/>
            <p:cNvSpPr/>
            <p:nvPr/>
          </p:nvSpPr>
          <p:spPr>
            <a:xfrm>
              <a:off x="3968395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6" name="pt4956"/>
            <p:cNvSpPr/>
            <p:nvPr/>
          </p:nvSpPr>
          <p:spPr>
            <a:xfrm>
              <a:off x="4574185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7" name="pt4957"/>
            <p:cNvSpPr/>
            <p:nvPr/>
          </p:nvSpPr>
          <p:spPr>
            <a:xfrm>
              <a:off x="5115942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8" name="pt4958"/>
            <p:cNvSpPr/>
            <p:nvPr/>
          </p:nvSpPr>
          <p:spPr>
            <a:xfrm>
              <a:off x="5224630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9" name="pt4959"/>
            <p:cNvSpPr/>
            <p:nvPr/>
          </p:nvSpPr>
          <p:spPr>
            <a:xfrm>
              <a:off x="5382186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0" name="pt4960"/>
            <p:cNvSpPr/>
            <p:nvPr/>
          </p:nvSpPr>
          <p:spPr>
            <a:xfrm>
              <a:off x="5697298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1" name="pt4961"/>
            <p:cNvSpPr/>
            <p:nvPr/>
          </p:nvSpPr>
          <p:spPr>
            <a:xfrm>
              <a:off x="6288765" y="27856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2" name="pt4962"/>
            <p:cNvSpPr/>
            <p:nvPr/>
          </p:nvSpPr>
          <p:spPr>
            <a:xfrm>
              <a:off x="1422222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3" name="pt4963"/>
            <p:cNvSpPr/>
            <p:nvPr/>
          </p:nvSpPr>
          <p:spPr>
            <a:xfrm>
              <a:off x="2008634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4" name="pt4964"/>
            <p:cNvSpPr/>
            <p:nvPr/>
          </p:nvSpPr>
          <p:spPr>
            <a:xfrm>
              <a:off x="2609369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5" name="pt4965"/>
            <p:cNvSpPr/>
            <p:nvPr/>
          </p:nvSpPr>
          <p:spPr>
            <a:xfrm>
              <a:off x="1572195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6" name="pt4966"/>
            <p:cNvSpPr/>
            <p:nvPr/>
          </p:nvSpPr>
          <p:spPr>
            <a:xfrm>
              <a:off x="1989255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7" name="pt4967"/>
            <p:cNvSpPr/>
            <p:nvPr/>
          </p:nvSpPr>
          <p:spPr>
            <a:xfrm>
              <a:off x="2545335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8" name="pt4968"/>
            <p:cNvSpPr/>
            <p:nvPr/>
          </p:nvSpPr>
          <p:spPr>
            <a:xfrm>
              <a:off x="3209683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9" name="pt4969"/>
            <p:cNvSpPr/>
            <p:nvPr/>
          </p:nvSpPr>
          <p:spPr>
            <a:xfrm>
              <a:off x="3710997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0" name="pt4970"/>
            <p:cNvSpPr/>
            <p:nvPr/>
          </p:nvSpPr>
          <p:spPr>
            <a:xfrm>
              <a:off x="4342906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1" name="pt4971"/>
            <p:cNvSpPr/>
            <p:nvPr/>
          </p:nvSpPr>
          <p:spPr>
            <a:xfrm>
              <a:off x="5034636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2" name="pt4972"/>
            <p:cNvSpPr/>
            <p:nvPr/>
          </p:nvSpPr>
          <p:spPr>
            <a:xfrm>
              <a:off x="5620205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3" name="pt4973"/>
            <p:cNvSpPr/>
            <p:nvPr/>
          </p:nvSpPr>
          <p:spPr>
            <a:xfrm>
              <a:off x="6058329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4" name="pt4974"/>
            <p:cNvSpPr/>
            <p:nvPr/>
          </p:nvSpPr>
          <p:spPr>
            <a:xfrm>
              <a:off x="6200719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5" name="pt4975"/>
            <p:cNvSpPr/>
            <p:nvPr/>
          </p:nvSpPr>
          <p:spPr>
            <a:xfrm>
              <a:off x="6742897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6" name="pt4976"/>
            <p:cNvSpPr/>
            <p:nvPr/>
          </p:nvSpPr>
          <p:spPr>
            <a:xfrm>
              <a:off x="1214113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7" name="pt4977"/>
            <p:cNvSpPr/>
            <p:nvPr/>
          </p:nvSpPr>
          <p:spPr>
            <a:xfrm>
              <a:off x="142390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8" name="pt4978"/>
            <p:cNvSpPr/>
            <p:nvPr/>
          </p:nvSpPr>
          <p:spPr>
            <a:xfrm>
              <a:off x="173775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9" name="pt4979"/>
            <p:cNvSpPr/>
            <p:nvPr/>
          </p:nvSpPr>
          <p:spPr>
            <a:xfrm>
              <a:off x="1983779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0" name="pt4980"/>
            <p:cNvSpPr/>
            <p:nvPr/>
          </p:nvSpPr>
          <p:spPr>
            <a:xfrm>
              <a:off x="2168718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1" name="pt4981"/>
            <p:cNvSpPr/>
            <p:nvPr/>
          </p:nvSpPr>
          <p:spPr>
            <a:xfrm>
              <a:off x="2579459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2" name="pt4982"/>
            <p:cNvSpPr/>
            <p:nvPr/>
          </p:nvSpPr>
          <p:spPr>
            <a:xfrm>
              <a:off x="3227797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3" name="pt4983"/>
            <p:cNvSpPr/>
            <p:nvPr/>
          </p:nvSpPr>
          <p:spPr>
            <a:xfrm>
              <a:off x="3527322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4" name="pt4984"/>
            <p:cNvSpPr/>
            <p:nvPr/>
          </p:nvSpPr>
          <p:spPr>
            <a:xfrm>
              <a:off x="3946067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5" name="pt4985"/>
            <p:cNvSpPr/>
            <p:nvPr/>
          </p:nvSpPr>
          <p:spPr>
            <a:xfrm>
              <a:off x="1468983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6" name="pt4986"/>
            <p:cNvSpPr/>
            <p:nvPr/>
          </p:nvSpPr>
          <p:spPr>
            <a:xfrm>
              <a:off x="2076038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7" name="pt4987"/>
            <p:cNvSpPr/>
            <p:nvPr/>
          </p:nvSpPr>
          <p:spPr>
            <a:xfrm>
              <a:off x="2692781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8" name="pt4988"/>
            <p:cNvSpPr/>
            <p:nvPr/>
          </p:nvSpPr>
          <p:spPr>
            <a:xfrm>
              <a:off x="3272873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9" name="pt4989"/>
            <p:cNvSpPr/>
            <p:nvPr/>
          </p:nvSpPr>
          <p:spPr>
            <a:xfrm>
              <a:off x="3883298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0" name="pt4990"/>
            <p:cNvSpPr/>
            <p:nvPr/>
          </p:nvSpPr>
          <p:spPr>
            <a:xfrm>
              <a:off x="1503949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1" name="pt4991"/>
            <p:cNvSpPr/>
            <p:nvPr/>
          </p:nvSpPr>
          <p:spPr>
            <a:xfrm>
              <a:off x="171247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2" name="pt4992"/>
            <p:cNvSpPr/>
            <p:nvPr/>
          </p:nvSpPr>
          <p:spPr>
            <a:xfrm>
              <a:off x="1937439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3" name="pt4993"/>
            <p:cNvSpPr/>
            <p:nvPr/>
          </p:nvSpPr>
          <p:spPr>
            <a:xfrm>
              <a:off x="2131224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4" name="pt4994"/>
            <p:cNvSpPr/>
            <p:nvPr/>
          </p:nvSpPr>
          <p:spPr>
            <a:xfrm>
              <a:off x="2322482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5" name="pt4995"/>
            <p:cNvSpPr/>
            <p:nvPr/>
          </p:nvSpPr>
          <p:spPr>
            <a:xfrm>
              <a:off x="2836856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6" name="pt4996"/>
            <p:cNvSpPr/>
            <p:nvPr/>
          </p:nvSpPr>
          <p:spPr>
            <a:xfrm>
              <a:off x="3293516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7" name="pt4997"/>
            <p:cNvSpPr/>
            <p:nvPr/>
          </p:nvSpPr>
          <p:spPr>
            <a:xfrm>
              <a:off x="3318792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8" name="pt4998"/>
            <p:cNvSpPr/>
            <p:nvPr/>
          </p:nvSpPr>
          <p:spPr>
            <a:xfrm>
              <a:off x="3488986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9" name="pt4999"/>
            <p:cNvSpPr/>
            <p:nvPr/>
          </p:nvSpPr>
          <p:spPr>
            <a:xfrm>
              <a:off x="3638538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0" name="pt5000"/>
            <p:cNvSpPr/>
            <p:nvPr/>
          </p:nvSpPr>
          <p:spPr>
            <a:xfrm>
              <a:off x="3870238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1" name="pt5001"/>
            <p:cNvSpPr/>
            <p:nvPr/>
          </p:nvSpPr>
          <p:spPr>
            <a:xfrm>
              <a:off x="4130585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2" name="pt5002"/>
            <p:cNvSpPr/>
            <p:nvPr/>
          </p:nvSpPr>
          <p:spPr>
            <a:xfrm>
              <a:off x="4161759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3" name="pt5003"/>
            <p:cNvSpPr/>
            <p:nvPr/>
          </p:nvSpPr>
          <p:spPr>
            <a:xfrm>
              <a:off x="4405255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4" name="pt5004"/>
            <p:cNvSpPr/>
            <p:nvPr/>
          </p:nvSpPr>
          <p:spPr>
            <a:xfrm>
              <a:off x="4555228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5" name="pt5005"/>
            <p:cNvSpPr/>
            <p:nvPr/>
          </p:nvSpPr>
          <p:spPr>
            <a:xfrm>
              <a:off x="4727528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6" name="pt5006"/>
            <p:cNvSpPr/>
            <p:nvPr/>
          </p:nvSpPr>
          <p:spPr>
            <a:xfrm>
              <a:off x="4887191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7" name="pt5007"/>
            <p:cNvSpPr/>
            <p:nvPr/>
          </p:nvSpPr>
          <p:spPr>
            <a:xfrm>
              <a:off x="5446641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8" name="pt5008"/>
            <p:cNvSpPr/>
            <p:nvPr/>
          </p:nvSpPr>
          <p:spPr>
            <a:xfrm>
              <a:off x="5530896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9" name="pt5009"/>
            <p:cNvSpPr/>
            <p:nvPr/>
          </p:nvSpPr>
          <p:spPr>
            <a:xfrm>
              <a:off x="5769757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0" name="pt5010"/>
            <p:cNvSpPr/>
            <p:nvPr/>
          </p:nvSpPr>
          <p:spPr>
            <a:xfrm>
              <a:off x="6208302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1" name="pt5011"/>
            <p:cNvSpPr/>
            <p:nvPr/>
          </p:nvSpPr>
          <p:spPr>
            <a:xfrm>
              <a:off x="6376390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2" name="pt5012"/>
            <p:cNvSpPr/>
            <p:nvPr/>
          </p:nvSpPr>
          <p:spPr>
            <a:xfrm>
              <a:off x="6973333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3" name="pt5013"/>
            <p:cNvSpPr/>
            <p:nvPr/>
          </p:nvSpPr>
          <p:spPr>
            <a:xfrm>
              <a:off x="7185234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4" name="pt5014"/>
            <p:cNvSpPr/>
            <p:nvPr/>
          </p:nvSpPr>
          <p:spPr>
            <a:xfrm>
              <a:off x="1702369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5" name="pt5015"/>
            <p:cNvSpPr/>
            <p:nvPr/>
          </p:nvSpPr>
          <p:spPr>
            <a:xfrm>
              <a:off x="2236964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6" name="pt5016"/>
            <p:cNvSpPr/>
            <p:nvPr/>
          </p:nvSpPr>
          <p:spPr>
            <a:xfrm>
              <a:off x="2652760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7" name="pt5017"/>
            <p:cNvSpPr/>
            <p:nvPr/>
          </p:nvSpPr>
          <p:spPr>
            <a:xfrm>
              <a:off x="3459497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8" name="pt5018"/>
            <p:cNvSpPr/>
            <p:nvPr/>
          </p:nvSpPr>
          <p:spPr>
            <a:xfrm>
              <a:off x="4069500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9" name="pt5019"/>
            <p:cNvSpPr/>
            <p:nvPr/>
          </p:nvSpPr>
          <p:spPr>
            <a:xfrm>
              <a:off x="4664337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0" name="pt5020"/>
            <p:cNvSpPr/>
            <p:nvPr/>
          </p:nvSpPr>
          <p:spPr>
            <a:xfrm>
              <a:off x="5282345" y="20779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1" name="pt5021"/>
            <p:cNvSpPr/>
            <p:nvPr/>
          </p:nvSpPr>
          <p:spPr>
            <a:xfrm>
              <a:off x="6803982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2" name="pt5022"/>
            <p:cNvSpPr/>
            <p:nvPr/>
          </p:nvSpPr>
          <p:spPr>
            <a:xfrm>
              <a:off x="7106877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3" name="pt5023"/>
            <p:cNvSpPr/>
            <p:nvPr/>
          </p:nvSpPr>
          <p:spPr>
            <a:xfrm>
              <a:off x="153975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4" name="pt5024"/>
            <p:cNvSpPr/>
            <p:nvPr/>
          </p:nvSpPr>
          <p:spPr>
            <a:xfrm>
              <a:off x="2148496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5" name="pt5025"/>
            <p:cNvSpPr/>
            <p:nvPr/>
          </p:nvSpPr>
          <p:spPr>
            <a:xfrm>
              <a:off x="2694887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6" name="pt5026"/>
            <p:cNvSpPr/>
            <p:nvPr/>
          </p:nvSpPr>
          <p:spPr>
            <a:xfrm>
              <a:off x="3345754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7" name="pt5027"/>
            <p:cNvSpPr/>
            <p:nvPr/>
          </p:nvSpPr>
          <p:spPr>
            <a:xfrm>
              <a:off x="3914051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8" name="pt5028"/>
            <p:cNvSpPr/>
            <p:nvPr/>
          </p:nvSpPr>
          <p:spPr>
            <a:xfrm>
              <a:off x="4512258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9" name="pt5029"/>
            <p:cNvSpPr/>
            <p:nvPr/>
          </p:nvSpPr>
          <p:spPr>
            <a:xfrm>
              <a:off x="5198933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0" name="pt5030"/>
            <p:cNvSpPr/>
            <p:nvPr/>
          </p:nvSpPr>
          <p:spPr>
            <a:xfrm>
              <a:off x="5991347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1" name="pt5031"/>
            <p:cNvSpPr/>
            <p:nvPr/>
          </p:nvSpPr>
          <p:spPr>
            <a:xfrm>
              <a:off x="6381867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2" name="pt5032"/>
            <p:cNvSpPr/>
            <p:nvPr/>
          </p:nvSpPr>
          <p:spPr>
            <a:xfrm>
              <a:off x="6960274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3" name="pt5033"/>
            <p:cNvSpPr/>
            <p:nvPr/>
          </p:nvSpPr>
          <p:spPr>
            <a:xfrm>
              <a:off x="1540179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4" name="pt5034"/>
            <p:cNvSpPr/>
            <p:nvPr/>
          </p:nvSpPr>
          <p:spPr>
            <a:xfrm>
              <a:off x="1744075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5" name="pt5035"/>
            <p:cNvSpPr/>
            <p:nvPr/>
          </p:nvSpPr>
          <p:spPr>
            <a:xfrm>
              <a:off x="1956396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6" name="pt5036"/>
            <p:cNvSpPr/>
            <p:nvPr/>
          </p:nvSpPr>
          <p:spPr>
            <a:xfrm>
              <a:off x="2100471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7" name="pt5037"/>
            <p:cNvSpPr/>
            <p:nvPr/>
          </p:nvSpPr>
          <p:spPr>
            <a:xfrm>
              <a:off x="2324167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8" name="pt5038"/>
            <p:cNvSpPr/>
            <p:nvPr/>
          </p:nvSpPr>
          <p:spPr>
            <a:xfrm>
              <a:off x="2499417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9" name="pt5039"/>
            <p:cNvSpPr/>
            <p:nvPr/>
          </p:nvSpPr>
          <p:spPr>
            <a:xfrm>
              <a:off x="2717215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0" name="pt5040"/>
            <p:cNvSpPr/>
            <p:nvPr/>
          </p:nvSpPr>
          <p:spPr>
            <a:xfrm>
              <a:off x="2966187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1" name="pt5041"/>
            <p:cNvSpPr/>
            <p:nvPr/>
          </p:nvSpPr>
          <p:spPr>
            <a:xfrm>
              <a:off x="3121215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2" name="pt5042"/>
            <p:cNvSpPr/>
            <p:nvPr/>
          </p:nvSpPr>
          <p:spPr>
            <a:xfrm>
              <a:off x="3316686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3" name="pt5043"/>
            <p:cNvSpPr/>
            <p:nvPr/>
          </p:nvSpPr>
          <p:spPr>
            <a:xfrm>
              <a:off x="3803677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4" name="pt5044"/>
            <p:cNvSpPr/>
            <p:nvPr/>
          </p:nvSpPr>
          <p:spPr>
            <a:xfrm>
              <a:off x="1521221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5" name="pt5045"/>
            <p:cNvSpPr/>
            <p:nvPr/>
          </p:nvSpPr>
          <p:spPr>
            <a:xfrm>
              <a:off x="2095416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6" name="pt5046"/>
            <p:cNvSpPr/>
            <p:nvPr/>
          </p:nvSpPr>
          <p:spPr>
            <a:xfrm>
              <a:off x="2711317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7" name="pt5047"/>
            <p:cNvSpPr/>
            <p:nvPr/>
          </p:nvSpPr>
          <p:spPr>
            <a:xfrm>
              <a:off x="3900991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8" name="pt5048"/>
            <p:cNvSpPr/>
            <p:nvPr/>
          </p:nvSpPr>
          <p:spPr>
            <a:xfrm>
              <a:off x="4560283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9" name="pt5049"/>
            <p:cNvSpPr/>
            <p:nvPr/>
          </p:nvSpPr>
          <p:spPr>
            <a:xfrm>
              <a:off x="5165652" y="21664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0" name="pt5050"/>
            <p:cNvSpPr/>
            <p:nvPr/>
          </p:nvSpPr>
          <p:spPr>
            <a:xfrm>
              <a:off x="140115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1" name="pt5051"/>
            <p:cNvSpPr/>
            <p:nvPr/>
          </p:nvSpPr>
          <p:spPr>
            <a:xfrm>
              <a:off x="2046970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2" name="pt5052"/>
            <p:cNvSpPr/>
            <p:nvPr/>
          </p:nvSpPr>
          <p:spPr>
            <a:xfrm>
              <a:off x="2061293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3" name="pt5053"/>
            <p:cNvSpPr/>
            <p:nvPr/>
          </p:nvSpPr>
          <p:spPr>
            <a:xfrm>
              <a:off x="2769453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4" name="pt5054"/>
            <p:cNvSpPr/>
            <p:nvPr/>
          </p:nvSpPr>
          <p:spPr>
            <a:xfrm>
              <a:off x="3327639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5" name="pt5055"/>
            <p:cNvSpPr/>
            <p:nvPr/>
          </p:nvSpPr>
          <p:spPr>
            <a:xfrm>
              <a:off x="3953229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6" name="pt5056"/>
            <p:cNvSpPr/>
            <p:nvPr/>
          </p:nvSpPr>
          <p:spPr>
            <a:xfrm>
              <a:off x="4492458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7" name="pt5057"/>
            <p:cNvSpPr/>
            <p:nvPr/>
          </p:nvSpPr>
          <p:spPr>
            <a:xfrm>
              <a:off x="1472354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8" name="pt5058"/>
            <p:cNvSpPr/>
            <p:nvPr/>
          </p:nvSpPr>
          <p:spPr>
            <a:xfrm>
              <a:off x="208109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9" name="pt5059"/>
            <p:cNvSpPr/>
            <p:nvPr/>
          </p:nvSpPr>
          <p:spPr>
            <a:xfrm>
              <a:off x="2692781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0" name="pt5060"/>
            <p:cNvSpPr/>
            <p:nvPr/>
          </p:nvSpPr>
          <p:spPr>
            <a:xfrm>
              <a:off x="3379455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1" name="pt5061"/>
            <p:cNvSpPr/>
            <p:nvPr/>
          </p:nvSpPr>
          <p:spPr>
            <a:xfrm>
              <a:off x="3917421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2" name="pt5062"/>
            <p:cNvSpPr/>
            <p:nvPr/>
          </p:nvSpPr>
          <p:spPr>
            <a:xfrm>
              <a:off x="4530373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3" name="pt5063"/>
            <p:cNvSpPr/>
            <p:nvPr/>
          </p:nvSpPr>
          <p:spPr>
            <a:xfrm>
              <a:off x="150774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4" name="pt5064"/>
            <p:cNvSpPr/>
            <p:nvPr/>
          </p:nvSpPr>
          <p:spPr>
            <a:xfrm>
              <a:off x="177693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5" name="pt5065"/>
            <p:cNvSpPr/>
            <p:nvPr/>
          </p:nvSpPr>
          <p:spPr>
            <a:xfrm>
              <a:off x="198630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6" name="pt5066"/>
            <p:cNvSpPr/>
            <p:nvPr/>
          </p:nvSpPr>
          <p:spPr>
            <a:xfrm>
              <a:off x="2739963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7" name="pt5067"/>
            <p:cNvSpPr/>
            <p:nvPr/>
          </p:nvSpPr>
          <p:spPr>
            <a:xfrm>
              <a:off x="1402001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8" name="pt5068"/>
            <p:cNvSpPr/>
            <p:nvPr/>
          </p:nvSpPr>
          <p:spPr>
            <a:xfrm>
              <a:off x="202380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9" name="pt5069"/>
            <p:cNvSpPr/>
            <p:nvPr/>
          </p:nvSpPr>
          <p:spPr>
            <a:xfrm>
              <a:off x="2624535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0" name="pt5070"/>
            <p:cNvSpPr/>
            <p:nvPr/>
          </p:nvSpPr>
          <p:spPr>
            <a:xfrm>
              <a:off x="3048756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1" name="pt5071"/>
            <p:cNvSpPr/>
            <p:nvPr/>
          </p:nvSpPr>
          <p:spPr>
            <a:xfrm>
              <a:off x="3240857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2" name="pt5072"/>
            <p:cNvSpPr/>
            <p:nvPr/>
          </p:nvSpPr>
          <p:spPr>
            <a:xfrm>
              <a:off x="3809996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3" name="pt5073"/>
            <p:cNvSpPr/>
            <p:nvPr/>
          </p:nvSpPr>
          <p:spPr>
            <a:xfrm>
              <a:off x="4393038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4" name="pt5074"/>
            <p:cNvSpPr/>
            <p:nvPr/>
          </p:nvSpPr>
          <p:spPr>
            <a:xfrm>
              <a:off x="5056964" y="20779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5" name="pt5075"/>
            <p:cNvSpPr/>
            <p:nvPr/>
          </p:nvSpPr>
          <p:spPr>
            <a:xfrm>
              <a:off x="5650958" y="21133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6" name="pt5076"/>
            <p:cNvSpPr/>
            <p:nvPr/>
          </p:nvSpPr>
          <p:spPr>
            <a:xfrm>
              <a:off x="141463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7" name="pt5077"/>
            <p:cNvSpPr/>
            <p:nvPr/>
          </p:nvSpPr>
          <p:spPr>
            <a:xfrm>
              <a:off x="216197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8" name="pt5078"/>
            <p:cNvSpPr/>
            <p:nvPr/>
          </p:nvSpPr>
          <p:spPr>
            <a:xfrm>
              <a:off x="1481622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9" name="pt5079"/>
            <p:cNvSpPr/>
            <p:nvPr/>
          </p:nvSpPr>
          <p:spPr>
            <a:xfrm>
              <a:off x="1928171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0" name="pt5080"/>
            <p:cNvSpPr/>
            <p:nvPr/>
          </p:nvSpPr>
          <p:spPr>
            <a:xfrm>
              <a:off x="2062978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1" name="pt5081"/>
            <p:cNvSpPr/>
            <p:nvPr/>
          </p:nvSpPr>
          <p:spPr>
            <a:xfrm>
              <a:off x="2603050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2" name="pt5082"/>
            <p:cNvSpPr/>
            <p:nvPr/>
          </p:nvSpPr>
          <p:spPr>
            <a:xfrm>
              <a:off x="147488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3" name="pt5083"/>
            <p:cNvSpPr/>
            <p:nvPr/>
          </p:nvSpPr>
          <p:spPr>
            <a:xfrm>
              <a:off x="2123220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4" name="pt5084"/>
            <p:cNvSpPr/>
            <p:nvPr/>
          </p:nvSpPr>
          <p:spPr>
            <a:xfrm>
              <a:off x="2702891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5" name="pt5085"/>
            <p:cNvSpPr/>
            <p:nvPr/>
          </p:nvSpPr>
          <p:spPr>
            <a:xfrm>
              <a:off x="3347439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6" name="pt5086"/>
            <p:cNvSpPr/>
            <p:nvPr/>
          </p:nvSpPr>
          <p:spPr>
            <a:xfrm>
              <a:off x="127519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7" name="pt5087"/>
            <p:cNvSpPr/>
            <p:nvPr/>
          </p:nvSpPr>
          <p:spPr>
            <a:xfrm>
              <a:off x="148077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8" name="pt5088"/>
            <p:cNvSpPr/>
            <p:nvPr/>
          </p:nvSpPr>
          <p:spPr>
            <a:xfrm>
              <a:off x="1699420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9" name="pt5089"/>
            <p:cNvSpPr/>
            <p:nvPr/>
          </p:nvSpPr>
          <p:spPr>
            <a:xfrm>
              <a:off x="206929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0" name="pt5090"/>
            <p:cNvSpPr/>
            <p:nvPr/>
          </p:nvSpPr>
          <p:spPr>
            <a:xfrm>
              <a:off x="2657394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1" name="pt5091"/>
            <p:cNvSpPr/>
            <p:nvPr/>
          </p:nvSpPr>
          <p:spPr>
            <a:xfrm>
              <a:off x="393637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2" name="pt5092"/>
            <p:cNvSpPr/>
            <p:nvPr/>
          </p:nvSpPr>
          <p:spPr>
            <a:xfrm>
              <a:off x="448993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3" name="pt5093"/>
            <p:cNvSpPr/>
            <p:nvPr/>
          </p:nvSpPr>
          <p:spPr>
            <a:xfrm>
              <a:off x="5081819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4" name="pt5094"/>
            <p:cNvSpPr/>
            <p:nvPr/>
          </p:nvSpPr>
          <p:spPr>
            <a:xfrm>
              <a:off x="1392733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5" name="pt5095"/>
            <p:cNvSpPr/>
            <p:nvPr/>
          </p:nvSpPr>
          <p:spPr>
            <a:xfrm>
              <a:off x="207982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6" name="pt5096"/>
            <p:cNvSpPr/>
            <p:nvPr/>
          </p:nvSpPr>
          <p:spPr>
            <a:xfrm>
              <a:off x="228962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7" name="pt5097"/>
            <p:cNvSpPr/>
            <p:nvPr/>
          </p:nvSpPr>
          <p:spPr>
            <a:xfrm>
              <a:off x="2591675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8" name="pt5098"/>
            <p:cNvSpPr/>
            <p:nvPr/>
          </p:nvSpPr>
          <p:spPr>
            <a:xfrm>
              <a:off x="3259814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9" name="pt5099"/>
            <p:cNvSpPr/>
            <p:nvPr/>
          </p:nvSpPr>
          <p:spPr>
            <a:xfrm>
              <a:off x="3457812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0" name="pt5100"/>
            <p:cNvSpPr/>
            <p:nvPr/>
          </p:nvSpPr>
          <p:spPr>
            <a:xfrm>
              <a:off x="3617475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1" name="pt5101"/>
            <p:cNvSpPr/>
            <p:nvPr/>
          </p:nvSpPr>
          <p:spPr>
            <a:xfrm>
              <a:off x="3805362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2" name="pt5102"/>
            <p:cNvSpPr/>
            <p:nvPr/>
          </p:nvSpPr>
          <p:spPr>
            <a:xfrm>
              <a:off x="5077185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3" name="pt5103"/>
            <p:cNvSpPr/>
            <p:nvPr/>
          </p:nvSpPr>
          <p:spPr>
            <a:xfrm>
              <a:off x="5635371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4" name="pt5104"/>
            <p:cNvSpPr/>
            <p:nvPr/>
          </p:nvSpPr>
          <p:spPr>
            <a:xfrm>
              <a:off x="6317412" y="234333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5" name="pt5105"/>
            <p:cNvSpPr/>
            <p:nvPr/>
          </p:nvSpPr>
          <p:spPr>
            <a:xfrm>
              <a:off x="6932891" y="22194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6" name="pt5106"/>
            <p:cNvSpPr/>
            <p:nvPr/>
          </p:nvSpPr>
          <p:spPr>
            <a:xfrm>
              <a:off x="6932891" y="22548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7" name="pt5107"/>
            <p:cNvSpPr/>
            <p:nvPr/>
          </p:nvSpPr>
          <p:spPr>
            <a:xfrm>
              <a:off x="2287938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8" name="pt5108"/>
            <p:cNvSpPr/>
            <p:nvPr/>
          </p:nvSpPr>
          <p:spPr>
            <a:xfrm>
              <a:off x="1383044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9" name="pt5109"/>
            <p:cNvSpPr/>
            <p:nvPr/>
          </p:nvSpPr>
          <p:spPr>
            <a:xfrm>
              <a:off x="2066770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0" name="pt5110"/>
            <p:cNvSpPr/>
            <p:nvPr/>
          </p:nvSpPr>
          <p:spPr>
            <a:xfrm>
              <a:off x="2640122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1" name="pt5111"/>
            <p:cNvSpPr/>
            <p:nvPr/>
          </p:nvSpPr>
          <p:spPr>
            <a:xfrm>
              <a:off x="3246333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2" name="pt5112"/>
            <p:cNvSpPr/>
            <p:nvPr/>
          </p:nvSpPr>
          <p:spPr>
            <a:xfrm>
              <a:off x="3763235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3" name="pt5113"/>
            <p:cNvSpPr/>
            <p:nvPr/>
          </p:nvSpPr>
          <p:spPr>
            <a:xfrm>
              <a:off x="4453701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4" name="pt5114"/>
            <p:cNvSpPr/>
            <p:nvPr/>
          </p:nvSpPr>
          <p:spPr>
            <a:xfrm>
              <a:off x="5101619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5" name="pt5115"/>
            <p:cNvSpPr/>
            <p:nvPr/>
          </p:nvSpPr>
          <p:spPr>
            <a:xfrm>
              <a:off x="5674550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6" name="pt5116"/>
            <p:cNvSpPr/>
            <p:nvPr/>
          </p:nvSpPr>
          <p:spPr>
            <a:xfrm>
              <a:off x="1487519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7" name="pt5117"/>
            <p:cNvSpPr/>
            <p:nvPr/>
          </p:nvSpPr>
          <p:spPr>
            <a:xfrm>
              <a:off x="2071404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8" name="pt5118"/>
            <p:cNvSpPr/>
            <p:nvPr/>
          </p:nvSpPr>
          <p:spPr>
            <a:xfrm>
              <a:off x="2679300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9" name="pt5119"/>
            <p:cNvSpPr/>
            <p:nvPr/>
          </p:nvSpPr>
          <p:spPr>
            <a:xfrm>
              <a:off x="3165449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0" name="pt5120"/>
            <p:cNvSpPr/>
            <p:nvPr/>
          </p:nvSpPr>
          <p:spPr>
            <a:xfrm>
              <a:off x="3372715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1" name="pt5121"/>
            <p:cNvSpPr/>
            <p:nvPr/>
          </p:nvSpPr>
          <p:spPr>
            <a:xfrm>
              <a:off x="3852124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2" name="pt5122"/>
            <p:cNvSpPr/>
            <p:nvPr/>
          </p:nvSpPr>
          <p:spPr>
            <a:xfrm>
              <a:off x="4091406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3" name="pt5123"/>
            <p:cNvSpPr/>
            <p:nvPr/>
          </p:nvSpPr>
          <p:spPr>
            <a:xfrm>
              <a:off x="4255703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4" name="pt5124"/>
            <p:cNvSpPr/>
            <p:nvPr/>
          </p:nvSpPr>
          <p:spPr>
            <a:xfrm>
              <a:off x="4484454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5" name="pt5125"/>
            <p:cNvSpPr/>
            <p:nvPr/>
          </p:nvSpPr>
          <p:spPr>
            <a:xfrm>
              <a:off x="6463593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6" name="pt5126"/>
            <p:cNvSpPr/>
            <p:nvPr/>
          </p:nvSpPr>
          <p:spPr>
            <a:xfrm>
              <a:off x="6887394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7" name="pt5127"/>
            <p:cNvSpPr/>
            <p:nvPr/>
          </p:nvSpPr>
          <p:spPr>
            <a:xfrm>
              <a:off x="151743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8" name="pt5128"/>
            <p:cNvSpPr/>
            <p:nvPr/>
          </p:nvSpPr>
          <p:spPr>
            <a:xfrm>
              <a:off x="213206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9" name="pt5129"/>
            <p:cNvSpPr/>
            <p:nvPr/>
          </p:nvSpPr>
          <p:spPr>
            <a:xfrm>
              <a:off x="270584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0" name="pt5130"/>
            <p:cNvSpPr/>
            <p:nvPr/>
          </p:nvSpPr>
          <p:spPr>
            <a:xfrm>
              <a:off x="3333958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1" name="pt5131"/>
            <p:cNvSpPr/>
            <p:nvPr/>
          </p:nvSpPr>
          <p:spPr>
            <a:xfrm>
              <a:off x="1406635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2" name="pt5132"/>
            <p:cNvSpPr/>
            <p:nvPr/>
          </p:nvSpPr>
          <p:spPr>
            <a:xfrm>
              <a:off x="2010740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3" name="pt5133"/>
            <p:cNvSpPr/>
            <p:nvPr/>
          </p:nvSpPr>
          <p:spPr>
            <a:xfrm>
              <a:off x="2625799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4" name="pt5134"/>
            <p:cNvSpPr/>
            <p:nvPr/>
          </p:nvSpPr>
          <p:spPr>
            <a:xfrm>
              <a:off x="1222539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5" name="pt5135"/>
            <p:cNvSpPr/>
            <p:nvPr/>
          </p:nvSpPr>
          <p:spPr>
            <a:xfrm>
              <a:off x="1366193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6" name="pt5136"/>
            <p:cNvSpPr/>
            <p:nvPr/>
          </p:nvSpPr>
          <p:spPr>
            <a:xfrm>
              <a:off x="2213794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7" name="pt5137"/>
            <p:cNvSpPr/>
            <p:nvPr/>
          </p:nvSpPr>
          <p:spPr>
            <a:xfrm>
              <a:off x="2690675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8" name="pt5138"/>
            <p:cNvSpPr/>
            <p:nvPr/>
          </p:nvSpPr>
          <p:spPr>
            <a:xfrm>
              <a:off x="3330167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9" name="pt5139"/>
            <p:cNvSpPr/>
            <p:nvPr/>
          </p:nvSpPr>
          <p:spPr>
            <a:xfrm>
              <a:off x="3875715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0" name="pt5140"/>
            <p:cNvSpPr/>
            <p:nvPr/>
          </p:nvSpPr>
          <p:spPr>
            <a:xfrm>
              <a:off x="4477714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1" name="pt5141"/>
            <p:cNvSpPr/>
            <p:nvPr/>
          </p:nvSpPr>
          <p:spPr>
            <a:xfrm>
              <a:off x="5080976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2" name="pt5142"/>
            <p:cNvSpPr/>
            <p:nvPr/>
          </p:nvSpPr>
          <p:spPr>
            <a:xfrm>
              <a:off x="1429805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3" name="pt5143"/>
            <p:cNvSpPr/>
            <p:nvPr/>
          </p:nvSpPr>
          <p:spPr>
            <a:xfrm>
              <a:off x="2089097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4" name="pt5144"/>
            <p:cNvSpPr/>
            <p:nvPr/>
          </p:nvSpPr>
          <p:spPr>
            <a:xfrm>
              <a:off x="2683934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5" name="pt5145"/>
            <p:cNvSpPr/>
            <p:nvPr/>
          </p:nvSpPr>
          <p:spPr>
            <a:xfrm>
              <a:off x="328256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6" name="pt5146"/>
            <p:cNvSpPr/>
            <p:nvPr/>
          </p:nvSpPr>
          <p:spPr>
            <a:xfrm>
              <a:off x="391278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7" name="pt5147"/>
            <p:cNvSpPr/>
            <p:nvPr/>
          </p:nvSpPr>
          <p:spPr>
            <a:xfrm>
              <a:off x="1582727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8" name="pt5148"/>
            <p:cNvSpPr/>
            <p:nvPr/>
          </p:nvSpPr>
          <p:spPr>
            <a:xfrm>
              <a:off x="197451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9" name="pt5149"/>
            <p:cNvSpPr/>
            <p:nvPr/>
          </p:nvSpPr>
          <p:spPr>
            <a:xfrm>
              <a:off x="2678036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0" name="pt5150"/>
            <p:cNvSpPr/>
            <p:nvPr/>
          </p:nvSpPr>
          <p:spPr>
            <a:xfrm>
              <a:off x="3187776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1" name="pt5151"/>
            <p:cNvSpPr/>
            <p:nvPr/>
          </p:nvSpPr>
          <p:spPr>
            <a:xfrm>
              <a:off x="3866868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2" name="pt5152"/>
            <p:cNvSpPr/>
            <p:nvPr/>
          </p:nvSpPr>
          <p:spPr>
            <a:xfrm>
              <a:off x="4069500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3" name="pt5153"/>
            <p:cNvSpPr/>
            <p:nvPr/>
          </p:nvSpPr>
          <p:spPr>
            <a:xfrm>
              <a:off x="4447382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4" name="pt5154"/>
            <p:cNvSpPr/>
            <p:nvPr/>
          </p:nvSpPr>
          <p:spPr>
            <a:xfrm>
              <a:off x="5039270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5" name="pt5155"/>
            <p:cNvSpPr/>
            <p:nvPr/>
          </p:nvSpPr>
          <p:spPr>
            <a:xfrm>
              <a:off x="1516166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6" name="pt5156"/>
            <p:cNvSpPr/>
            <p:nvPr/>
          </p:nvSpPr>
          <p:spPr>
            <a:xfrm>
              <a:off x="209836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7" name="pt5157"/>
            <p:cNvSpPr/>
            <p:nvPr/>
          </p:nvSpPr>
          <p:spPr>
            <a:xfrm>
              <a:off x="227867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8" name="pt5158"/>
            <p:cNvSpPr/>
            <p:nvPr/>
          </p:nvSpPr>
          <p:spPr>
            <a:xfrm>
              <a:off x="247203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9" name="pt5159"/>
            <p:cNvSpPr/>
            <p:nvPr/>
          </p:nvSpPr>
          <p:spPr>
            <a:xfrm>
              <a:off x="2670875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0" name="pt5160"/>
            <p:cNvSpPr/>
            <p:nvPr/>
          </p:nvSpPr>
          <p:spPr>
            <a:xfrm>
              <a:off x="2812422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1" name="pt5161"/>
            <p:cNvSpPr/>
            <p:nvPr/>
          </p:nvSpPr>
          <p:spPr>
            <a:xfrm>
              <a:off x="297082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2" name="pt5162"/>
            <p:cNvSpPr/>
            <p:nvPr/>
          </p:nvSpPr>
          <p:spPr>
            <a:xfrm>
              <a:off x="3305733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3" name="pt5163"/>
            <p:cNvSpPr/>
            <p:nvPr/>
          </p:nvSpPr>
          <p:spPr>
            <a:xfrm>
              <a:off x="3529429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4" name="pt5164"/>
            <p:cNvSpPr/>
            <p:nvPr/>
          </p:nvSpPr>
          <p:spPr>
            <a:xfrm>
              <a:off x="3909838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5" name="pt5165"/>
            <p:cNvSpPr/>
            <p:nvPr/>
          </p:nvSpPr>
          <p:spPr>
            <a:xfrm>
              <a:off x="4515628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6" name="pt5166"/>
            <p:cNvSpPr/>
            <p:nvPr/>
          </p:nvSpPr>
          <p:spPr>
            <a:xfrm>
              <a:off x="4716997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7" name="pt5167"/>
            <p:cNvSpPr/>
            <p:nvPr/>
          </p:nvSpPr>
          <p:spPr>
            <a:xfrm>
              <a:off x="5150065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8" name="pt5168"/>
            <p:cNvSpPr/>
            <p:nvPr/>
          </p:nvSpPr>
          <p:spPr>
            <a:xfrm>
              <a:off x="5761753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9" name="pt5169"/>
            <p:cNvSpPr/>
            <p:nvPr/>
          </p:nvSpPr>
          <p:spPr>
            <a:xfrm>
              <a:off x="6288344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0" name="pt5170"/>
            <p:cNvSpPr/>
            <p:nvPr/>
          </p:nvSpPr>
          <p:spPr>
            <a:xfrm>
              <a:off x="6875177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1" name="pt5171"/>
            <p:cNvSpPr/>
            <p:nvPr/>
          </p:nvSpPr>
          <p:spPr>
            <a:xfrm>
              <a:off x="128952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2" name="pt5172"/>
            <p:cNvSpPr/>
            <p:nvPr/>
          </p:nvSpPr>
          <p:spPr>
            <a:xfrm>
              <a:off x="195639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3" name="pt5173"/>
            <p:cNvSpPr/>
            <p:nvPr/>
          </p:nvSpPr>
          <p:spPr>
            <a:xfrm>
              <a:off x="2625377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4" name="pt5174"/>
            <p:cNvSpPr/>
            <p:nvPr/>
          </p:nvSpPr>
          <p:spPr>
            <a:xfrm>
              <a:off x="3203785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5" name="pt5175"/>
            <p:cNvSpPr/>
            <p:nvPr/>
          </p:nvSpPr>
          <p:spPr>
            <a:xfrm>
              <a:off x="156882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6" name="pt5176"/>
            <p:cNvSpPr/>
            <p:nvPr/>
          </p:nvSpPr>
          <p:spPr>
            <a:xfrm>
              <a:off x="2106369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7" name="pt5177"/>
            <p:cNvSpPr/>
            <p:nvPr/>
          </p:nvSpPr>
          <p:spPr>
            <a:xfrm>
              <a:off x="271721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8" name="pt5178"/>
            <p:cNvSpPr/>
            <p:nvPr/>
          </p:nvSpPr>
          <p:spPr>
            <a:xfrm>
              <a:off x="330236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9" name="pt5179"/>
            <p:cNvSpPr/>
            <p:nvPr/>
          </p:nvSpPr>
          <p:spPr>
            <a:xfrm>
              <a:off x="1517851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0" name="pt5180"/>
            <p:cNvSpPr/>
            <p:nvPr/>
          </p:nvSpPr>
          <p:spPr>
            <a:xfrm>
              <a:off x="171163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1" name="pt5181"/>
            <p:cNvSpPr/>
            <p:nvPr/>
          </p:nvSpPr>
          <p:spPr>
            <a:xfrm>
              <a:off x="1948392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2" name="pt5182"/>
            <p:cNvSpPr/>
            <p:nvPr/>
          </p:nvSpPr>
          <p:spPr>
            <a:xfrm>
              <a:off x="2154394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3" name="pt5183"/>
            <p:cNvSpPr/>
            <p:nvPr/>
          </p:nvSpPr>
          <p:spPr>
            <a:xfrm>
              <a:off x="2222219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4" name="pt5184"/>
            <p:cNvSpPr/>
            <p:nvPr/>
          </p:nvSpPr>
          <p:spPr>
            <a:xfrm>
              <a:off x="2585356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5" name="pt5185"/>
            <p:cNvSpPr/>
            <p:nvPr/>
          </p:nvSpPr>
          <p:spPr>
            <a:xfrm>
              <a:off x="2940068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6" name="pt5186"/>
            <p:cNvSpPr/>
            <p:nvPr/>
          </p:nvSpPr>
          <p:spPr>
            <a:xfrm>
              <a:off x="1208216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7" name="pt5187"/>
            <p:cNvSpPr/>
            <p:nvPr/>
          </p:nvSpPr>
          <p:spPr>
            <a:xfrm>
              <a:off x="1360295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8" name="pt5188"/>
            <p:cNvSpPr/>
            <p:nvPr/>
          </p:nvSpPr>
          <p:spPr>
            <a:xfrm>
              <a:off x="2045706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9" name="pt5189"/>
            <p:cNvSpPr/>
            <p:nvPr/>
          </p:nvSpPr>
          <p:spPr>
            <a:xfrm>
              <a:off x="2630433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0" name="pt5190"/>
            <p:cNvSpPr/>
            <p:nvPr/>
          </p:nvSpPr>
          <p:spPr>
            <a:xfrm>
              <a:off x="3066401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1" name="pt5191"/>
            <p:cNvSpPr/>
            <p:nvPr/>
          </p:nvSpPr>
          <p:spPr>
            <a:xfrm>
              <a:off x="3260657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2" name="pt5192"/>
            <p:cNvSpPr/>
            <p:nvPr/>
          </p:nvSpPr>
          <p:spPr>
            <a:xfrm>
              <a:off x="3910259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3" name="pt5193"/>
            <p:cNvSpPr/>
            <p:nvPr/>
          </p:nvSpPr>
          <p:spPr>
            <a:xfrm>
              <a:off x="4107836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4" name="pt5194"/>
            <p:cNvSpPr/>
            <p:nvPr/>
          </p:nvSpPr>
          <p:spPr>
            <a:xfrm>
              <a:off x="4552700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5" name="pt5195"/>
            <p:cNvSpPr/>
            <p:nvPr/>
          </p:nvSpPr>
          <p:spPr>
            <a:xfrm>
              <a:off x="1393576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6" name="pt5196"/>
            <p:cNvSpPr/>
            <p:nvPr/>
          </p:nvSpPr>
          <p:spPr>
            <a:xfrm>
              <a:off x="2100893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7" name="pt5197"/>
            <p:cNvSpPr/>
            <p:nvPr/>
          </p:nvSpPr>
          <p:spPr>
            <a:xfrm>
              <a:off x="2653603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8" name="pt5198"/>
            <p:cNvSpPr/>
            <p:nvPr/>
          </p:nvSpPr>
          <p:spPr>
            <a:xfrm>
              <a:off x="3293516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9" name="pt5199"/>
            <p:cNvSpPr/>
            <p:nvPr/>
          </p:nvSpPr>
          <p:spPr>
            <a:xfrm>
              <a:off x="3915314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0" name="pt5200"/>
            <p:cNvSpPr/>
            <p:nvPr/>
          </p:nvSpPr>
          <p:spPr>
            <a:xfrm>
              <a:off x="139399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1" name="pt5201"/>
            <p:cNvSpPr/>
            <p:nvPr/>
          </p:nvSpPr>
          <p:spPr>
            <a:xfrm>
              <a:off x="190963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2" name="pt5202"/>
            <p:cNvSpPr/>
            <p:nvPr/>
          </p:nvSpPr>
          <p:spPr>
            <a:xfrm>
              <a:off x="264517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3" name="pt5203"/>
            <p:cNvSpPr/>
            <p:nvPr/>
          </p:nvSpPr>
          <p:spPr>
            <a:xfrm>
              <a:off x="3232853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4" name="pt5204"/>
            <p:cNvSpPr/>
            <p:nvPr/>
          </p:nvSpPr>
          <p:spPr>
            <a:xfrm>
              <a:off x="3952808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5" name="pt5205"/>
            <p:cNvSpPr/>
            <p:nvPr/>
          </p:nvSpPr>
          <p:spPr>
            <a:xfrm>
              <a:off x="1513217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6" name="pt5206"/>
            <p:cNvSpPr/>
            <p:nvPr/>
          </p:nvSpPr>
          <p:spPr>
            <a:xfrm>
              <a:off x="168846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7" name="pt5207"/>
            <p:cNvSpPr/>
            <p:nvPr/>
          </p:nvSpPr>
          <p:spPr>
            <a:xfrm>
              <a:off x="2106790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8" name="pt5208"/>
            <p:cNvSpPr/>
            <p:nvPr/>
          </p:nvSpPr>
          <p:spPr>
            <a:xfrm>
              <a:off x="2354078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9" name="pt5209"/>
            <p:cNvSpPr/>
            <p:nvPr/>
          </p:nvSpPr>
          <p:spPr>
            <a:xfrm>
              <a:off x="2596731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0" name="pt5210"/>
            <p:cNvSpPr/>
            <p:nvPr/>
          </p:nvSpPr>
          <p:spPr>
            <a:xfrm>
              <a:off x="3298571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1" name="pt5211"/>
            <p:cNvSpPr/>
            <p:nvPr/>
          </p:nvSpPr>
          <p:spPr>
            <a:xfrm>
              <a:off x="5127316" y="202486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2" name="pt5212"/>
            <p:cNvSpPr/>
            <p:nvPr/>
          </p:nvSpPr>
          <p:spPr>
            <a:xfrm>
              <a:off x="5777340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3" name="pt5213"/>
            <p:cNvSpPr/>
            <p:nvPr/>
          </p:nvSpPr>
          <p:spPr>
            <a:xfrm>
              <a:off x="6315305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4" name="pt5214"/>
            <p:cNvSpPr/>
            <p:nvPr/>
          </p:nvSpPr>
          <p:spPr>
            <a:xfrm>
              <a:off x="1519115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5" name="pt5215"/>
            <p:cNvSpPr/>
            <p:nvPr/>
          </p:nvSpPr>
          <p:spPr>
            <a:xfrm>
              <a:off x="2153130" y="282102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6" name="pt5216"/>
            <p:cNvSpPr/>
            <p:nvPr/>
          </p:nvSpPr>
          <p:spPr>
            <a:xfrm>
              <a:off x="2356605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7" name="pt5217"/>
            <p:cNvSpPr/>
            <p:nvPr/>
          </p:nvSpPr>
          <p:spPr>
            <a:xfrm>
              <a:off x="2735751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8" name="pt5218"/>
            <p:cNvSpPr/>
            <p:nvPr/>
          </p:nvSpPr>
          <p:spPr>
            <a:xfrm>
              <a:off x="1474460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9" name="pt5219"/>
            <p:cNvSpPr/>
            <p:nvPr/>
          </p:nvSpPr>
          <p:spPr>
            <a:xfrm>
              <a:off x="2064663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0" name="pt5220"/>
            <p:cNvSpPr/>
            <p:nvPr/>
          </p:nvSpPr>
          <p:spPr>
            <a:xfrm>
              <a:off x="2692360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1" name="pt5221"/>
            <p:cNvSpPr/>
            <p:nvPr/>
          </p:nvSpPr>
          <p:spPr>
            <a:xfrm>
              <a:off x="1489626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2" name="pt5222"/>
            <p:cNvSpPr/>
            <p:nvPr/>
          </p:nvSpPr>
          <p:spPr>
            <a:xfrm>
              <a:off x="1993468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3" name="pt5223"/>
            <p:cNvSpPr/>
            <p:nvPr/>
          </p:nvSpPr>
          <p:spPr>
            <a:xfrm>
              <a:off x="2718900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4" name="pt5224"/>
            <p:cNvSpPr/>
            <p:nvPr/>
          </p:nvSpPr>
          <p:spPr>
            <a:xfrm>
              <a:off x="3290567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5" name="pt5225"/>
            <p:cNvSpPr/>
            <p:nvPr/>
          </p:nvSpPr>
          <p:spPr>
            <a:xfrm>
              <a:off x="3821371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6" name="pt5226"/>
            <p:cNvSpPr/>
            <p:nvPr/>
          </p:nvSpPr>
          <p:spPr>
            <a:xfrm>
              <a:off x="4468867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7" name="pt5227"/>
            <p:cNvSpPr/>
            <p:nvPr/>
          </p:nvSpPr>
          <p:spPr>
            <a:xfrm>
              <a:off x="5155541" y="25910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8" name="pt5228"/>
            <p:cNvSpPr/>
            <p:nvPr/>
          </p:nvSpPr>
          <p:spPr>
            <a:xfrm>
              <a:off x="6321625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9" name="pt5229"/>
            <p:cNvSpPr/>
            <p:nvPr/>
          </p:nvSpPr>
          <p:spPr>
            <a:xfrm>
              <a:off x="146729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0" name="pt5230"/>
            <p:cNvSpPr/>
            <p:nvPr/>
          </p:nvSpPr>
          <p:spPr>
            <a:xfrm>
              <a:off x="201874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1" name="pt5231"/>
            <p:cNvSpPr/>
            <p:nvPr/>
          </p:nvSpPr>
          <p:spPr>
            <a:xfrm>
              <a:off x="264644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2" name="pt5232"/>
            <p:cNvSpPr/>
            <p:nvPr/>
          </p:nvSpPr>
          <p:spPr>
            <a:xfrm>
              <a:off x="3232431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3" name="pt5233"/>
            <p:cNvSpPr/>
            <p:nvPr/>
          </p:nvSpPr>
          <p:spPr>
            <a:xfrm>
              <a:off x="3767026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4" name="pt5234"/>
            <p:cNvSpPr/>
            <p:nvPr/>
          </p:nvSpPr>
          <p:spPr>
            <a:xfrm>
              <a:off x="4475607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5" name="pt5235"/>
            <p:cNvSpPr/>
            <p:nvPr/>
          </p:nvSpPr>
          <p:spPr>
            <a:xfrm>
              <a:off x="5179554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6" name="pt5236"/>
            <p:cNvSpPr/>
            <p:nvPr/>
          </p:nvSpPr>
          <p:spPr>
            <a:xfrm>
              <a:off x="5725945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7" name="pt5237"/>
            <p:cNvSpPr/>
            <p:nvPr/>
          </p:nvSpPr>
          <p:spPr>
            <a:xfrm>
              <a:off x="6277812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8" name="pt5238"/>
            <p:cNvSpPr/>
            <p:nvPr/>
          </p:nvSpPr>
          <p:spPr>
            <a:xfrm>
              <a:off x="6921938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9" name="pt5239"/>
            <p:cNvSpPr/>
            <p:nvPr/>
          </p:nvSpPr>
          <p:spPr>
            <a:xfrm>
              <a:off x="135229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0" name="pt5240"/>
            <p:cNvSpPr/>
            <p:nvPr/>
          </p:nvSpPr>
          <p:spPr>
            <a:xfrm>
              <a:off x="175587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1" name="pt5241"/>
            <p:cNvSpPr/>
            <p:nvPr/>
          </p:nvSpPr>
          <p:spPr>
            <a:xfrm>
              <a:off x="2049076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2" name="pt5242"/>
            <p:cNvSpPr/>
            <p:nvPr/>
          </p:nvSpPr>
          <p:spPr>
            <a:xfrm>
              <a:off x="2280776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3" name="pt5243"/>
            <p:cNvSpPr/>
            <p:nvPr/>
          </p:nvSpPr>
          <p:spPr>
            <a:xfrm>
              <a:off x="2456447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4" name="pt5244"/>
            <p:cNvSpPr/>
            <p:nvPr/>
          </p:nvSpPr>
          <p:spPr>
            <a:xfrm>
              <a:off x="255123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5" name="pt5245"/>
            <p:cNvSpPr/>
            <p:nvPr/>
          </p:nvSpPr>
          <p:spPr>
            <a:xfrm>
              <a:off x="2620743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6" name="pt5246"/>
            <p:cNvSpPr/>
            <p:nvPr/>
          </p:nvSpPr>
          <p:spPr>
            <a:xfrm>
              <a:off x="285160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7" name="pt5247"/>
            <p:cNvSpPr/>
            <p:nvPr/>
          </p:nvSpPr>
          <p:spPr>
            <a:xfrm>
              <a:off x="318187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8" name="pt5248"/>
            <p:cNvSpPr/>
            <p:nvPr/>
          </p:nvSpPr>
          <p:spPr>
            <a:xfrm>
              <a:off x="3343226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9" name="pt5249"/>
            <p:cNvSpPr/>
            <p:nvPr/>
          </p:nvSpPr>
          <p:spPr>
            <a:xfrm>
              <a:off x="349025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0" name="pt5250"/>
            <p:cNvSpPr/>
            <p:nvPr/>
          </p:nvSpPr>
          <p:spPr>
            <a:xfrm>
              <a:off x="1369984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1" name="pt5251"/>
            <p:cNvSpPr/>
            <p:nvPr/>
          </p:nvSpPr>
          <p:spPr>
            <a:xfrm>
              <a:off x="1548604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2" name="pt5252"/>
            <p:cNvSpPr/>
            <p:nvPr/>
          </p:nvSpPr>
          <p:spPr>
            <a:xfrm>
              <a:off x="2112267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3" name="pt5253"/>
            <p:cNvSpPr/>
            <p:nvPr/>
          </p:nvSpPr>
          <p:spPr>
            <a:xfrm>
              <a:off x="2326695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4" name="pt5254"/>
            <p:cNvSpPr/>
            <p:nvPr/>
          </p:nvSpPr>
          <p:spPr>
            <a:xfrm>
              <a:off x="2517531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5" name="pt5255"/>
            <p:cNvSpPr/>
            <p:nvPr/>
          </p:nvSpPr>
          <p:spPr>
            <a:xfrm>
              <a:off x="273575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6" name="pt5256"/>
            <p:cNvSpPr/>
            <p:nvPr/>
          </p:nvSpPr>
          <p:spPr>
            <a:xfrm>
              <a:off x="3114475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7" name="pt5257"/>
            <p:cNvSpPr/>
            <p:nvPr/>
          </p:nvSpPr>
          <p:spPr>
            <a:xfrm>
              <a:off x="331626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8" name="pt5258"/>
            <p:cNvSpPr/>
            <p:nvPr/>
          </p:nvSpPr>
          <p:spPr>
            <a:xfrm>
              <a:off x="388751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9" name="pt5259"/>
            <p:cNvSpPr/>
            <p:nvPr/>
          </p:nvSpPr>
          <p:spPr>
            <a:xfrm>
              <a:off x="4505518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0" name="pt5260"/>
            <p:cNvSpPr/>
            <p:nvPr/>
          </p:nvSpPr>
          <p:spPr>
            <a:xfrm>
              <a:off x="4971024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1" name="pt5261"/>
            <p:cNvSpPr/>
            <p:nvPr/>
          </p:nvSpPr>
          <p:spPr>
            <a:xfrm>
              <a:off x="5119733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2" name="pt5262"/>
            <p:cNvSpPr/>
            <p:nvPr/>
          </p:nvSpPr>
          <p:spPr>
            <a:xfrm>
              <a:off x="5732685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3" name="pt5263"/>
            <p:cNvSpPr/>
            <p:nvPr/>
          </p:nvSpPr>
          <p:spPr>
            <a:xfrm>
              <a:off x="6216306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4" name="pt5264"/>
            <p:cNvSpPr/>
            <p:nvPr/>
          </p:nvSpPr>
          <p:spPr>
            <a:xfrm>
              <a:off x="6690659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5" name="pt5265"/>
            <p:cNvSpPr/>
            <p:nvPr/>
          </p:nvSpPr>
          <p:spPr>
            <a:xfrm>
              <a:off x="6857905" y="31925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6" name="pt5266"/>
            <p:cNvSpPr/>
            <p:nvPr/>
          </p:nvSpPr>
          <p:spPr>
            <a:xfrm>
              <a:off x="1200633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7" name="pt5267"/>
            <p:cNvSpPr/>
            <p:nvPr/>
          </p:nvSpPr>
          <p:spPr>
            <a:xfrm>
              <a:off x="1477830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8" name="pt5268"/>
            <p:cNvSpPr/>
            <p:nvPr/>
          </p:nvSpPr>
          <p:spPr>
            <a:xfrm>
              <a:off x="1645076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9" name="pt5269"/>
            <p:cNvSpPr/>
            <p:nvPr/>
          </p:nvSpPr>
          <p:spPr>
            <a:xfrm>
              <a:off x="2105527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0" name="pt5270"/>
            <p:cNvSpPr/>
            <p:nvPr/>
          </p:nvSpPr>
          <p:spPr>
            <a:xfrm>
              <a:off x="2303946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1" name="pt5271"/>
            <p:cNvSpPr/>
            <p:nvPr/>
          </p:nvSpPr>
          <p:spPr>
            <a:xfrm>
              <a:off x="2726904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2" name="pt5272"/>
            <p:cNvSpPr/>
            <p:nvPr/>
          </p:nvSpPr>
          <p:spPr>
            <a:xfrm>
              <a:off x="2967451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3" name="pt5273"/>
            <p:cNvSpPr/>
            <p:nvPr/>
          </p:nvSpPr>
          <p:spPr>
            <a:xfrm>
              <a:off x="3308682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4" name="pt5274"/>
            <p:cNvSpPr/>
            <p:nvPr/>
          </p:nvSpPr>
          <p:spPr>
            <a:xfrm>
              <a:off x="3695410" y="29979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5" name="pt5275"/>
            <p:cNvSpPr/>
            <p:nvPr/>
          </p:nvSpPr>
          <p:spPr>
            <a:xfrm>
              <a:off x="3807047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6" name="pt5276"/>
            <p:cNvSpPr/>
            <p:nvPr/>
          </p:nvSpPr>
          <p:spPr>
            <a:xfrm>
              <a:off x="4527845" y="289179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7" name="pt5277"/>
            <p:cNvSpPr/>
            <p:nvPr/>
          </p:nvSpPr>
          <p:spPr>
            <a:xfrm>
              <a:off x="5080555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8" name="pt5278"/>
            <p:cNvSpPr/>
            <p:nvPr/>
          </p:nvSpPr>
          <p:spPr>
            <a:xfrm>
              <a:off x="5735634" y="21664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9" name="pt5279"/>
            <p:cNvSpPr/>
            <p:nvPr/>
          </p:nvSpPr>
          <p:spPr>
            <a:xfrm>
              <a:off x="6338054" y="26087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0" name="pt5280"/>
            <p:cNvSpPr/>
            <p:nvPr/>
          </p:nvSpPr>
          <p:spPr>
            <a:xfrm>
              <a:off x="7045792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1" name="pt5281"/>
            <p:cNvSpPr/>
            <p:nvPr/>
          </p:nvSpPr>
          <p:spPr>
            <a:xfrm>
              <a:off x="146645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2" name="pt5282"/>
            <p:cNvSpPr/>
            <p:nvPr/>
          </p:nvSpPr>
          <p:spPr>
            <a:xfrm>
              <a:off x="2086569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3" name="pt5283"/>
            <p:cNvSpPr/>
            <p:nvPr/>
          </p:nvSpPr>
          <p:spPr>
            <a:xfrm>
              <a:off x="2560501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4" name="pt5284"/>
            <p:cNvSpPr/>
            <p:nvPr/>
          </p:nvSpPr>
          <p:spPr>
            <a:xfrm>
              <a:off x="3269082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5" name="pt5285"/>
            <p:cNvSpPr/>
            <p:nvPr/>
          </p:nvSpPr>
          <p:spPr>
            <a:xfrm>
              <a:off x="3884562" y="25556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6" name="pt5286"/>
            <p:cNvSpPr/>
            <p:nvPr/>
          </p:nvSpPr>
          <p:spPr>
            <a:xfrm>
              <a:off x="1452133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7" name="pt5287"/>
            <p:cNvSpPr/>
            <p:nvPr/>
          </p:nvSpPr>
          <p:spPr>
            <a:xfrm>
              <a:off x="2092046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8" name="pt5288"/>
            <p:cNvSpPr/>
            <p:nvPr/>
          </p:nvSpPr>
          <p:spPr>
            <a:xfrm>
              <a:off x="268604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9" name="pt5289"/>
            <p:cNvSpPr/>
            <p:nvPr/>
          </p:nvSpPr>
          <p:spPr>
            <a:xfrm>
              <a:off x="3273716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0" name="pt5290"/>
            <p:cNvSpPr/>
            <p:nvPr/>
          </p:nvSpPr>
          <p:spPr>
            <a:xfrm>
              <a:off x="135355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1" name="pt5291"/>
            <p:cNvSpPr/>
            <p:nvPr/>
          </p:nvSpPr>
          <p:spPr>
            <a:xfrm>
              <a:off x="198462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2" name="pt5292"/>
            <p:cNvSpPr/>
            <p:nvPr/>
          </p:nvSpPr>
          <p:spPr>
            <a:xfrm>
              <a:off x="2398732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3" name="pt5293"/>
            <p:cNvSpPr/>
            <p:nvPr/>
          </p:nvSpPr>
          <p:spPr>
            <a:xfrm>
              <a:off x="2420217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4" name="pt5294"/>
            <p:cNvSpPr/>
            <p:nvPr/>
          </p:nvSpPr>
          <p:spPr>
            <a:xfrm>
              <a:off x="258577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5" name="pt5295"/>
            <p:cNvSpPr/>
            <p:nvPr/>
          </p:nvSpPr>
          <p:spPr>
            <a:xfrm>
              <a:off x="322105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6" name="pt5296"/>
            <p:cNvSpPr/>
            <p:nvPr/>
          </p:nvSpPr>
          <p:spPr>
            <a:xfrm>
              <a:off x="340852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7" name="pt5297"/>
            <p:cNvSpPr/>
            <p:nvPr/>
          </p:nvSpPr>
          <p:spPr>
            <a:xfrm>
              <a:off x="3607785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8" name="pt5298"/>
            <p:cNvSpPr/>
            <p:nvPr/>
          </p:nvSpPr>
          <p:spPr>
            <a:xfrm>
              <a:off x="375986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9" name="pt5299"/>
            <p:cNvSpPr/>
            <p:nvPr/>
          </p:nvSpPr>
          <p:spPr>
            <a:xfrm>
              <a:off x="3914472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0" name="pt5300"/>
            <p:cNvSpPr/>
            <p:nvPr/>
          </p:nvSpPr>
          <p:spPr>
            <a:xfrm>
              <a:off x="4489088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1" name="pt5301"/>
            <p:cNvSpPr/>
            <p:nvPr/>
          </p:nvSpPr>
          <p:spPr>
            <a:xfrm>
              <a:off x="4736375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2" name="pt5302"/>
            <p:cNvSpPr/>
            <p:nvPr/>
          </p:nvSpPr>
          <p:spPr>
            <a:xfrm>
              <a:off x="5084346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3" name="pt5303"/>
            <p:cNvSpPr/>
            <p:nvPr/>
          </p:nvSpPr>
          <p:spPr>
            <a:xfrm>
              <a:off x="5734370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4" name="pt5304"/>
            <p:cNvSpPr/>
            <p:nvPr/>
          </p:nvSpPr>
          <p:spPr>
            <a:xfrm>
              <a:off x="6325837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5" name="pt5305"/>
            <p:cNvSpPr/>
            <p:nvPr/>
          </p:nvSpPr>
          <p:spPr>
            <a:xfrm>
              <a:off x="6918147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6" name="pt5306"/>
            <p:cNvSpPr/>
            <p:nvPr/>
          </p:nvSpPr>
          <p:spPr>
            <a:xfrm>
              <a:off x="1458873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7" name="pt5307"/>
            <p:cNvSpPr/>
            <p:nvPr/>
          </p:nvSpPr>
          <p:spPr>
            <a:xfrm>
              <a:off x="2038123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8" name="pt5308"/>
            <p:cNvSpPr/>
            <p:nvPr/>
          </p:nvSpPr>
          <p:spPr>
            <a:xfrm>
              <a:off x="3288882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9" name="pt5309"/>
            <p:cNvSpPr/>
            <p:nvPr/>
          </p:nvSpPr>
          <p:spPr>
            <a:xfrm>
              <a:off x="3863498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0" name="pt5310"/>
            <p:cNvSpPr/>
            <p:nvPr/>
          </p:nvSpPr>
          <p:spPr>
            <a:xfrm>
              <a:off x="4498777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1" name="pt5311"/>
            <p:cNvSpPr/>
            <p:nvPr/>
          </p:nvSpPr>
          <p:spPr>
            <a:xfrm>
              <a:off x="1473196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2" name="pt5312"/>
            <p:cNvSpPr/>
            <p:nvPr/>
          </p:nvSpPr>
          <p:spPr>
            <a:xfrm>
              <a:off x="2054553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3" name="pt5313"/>
            <p:cNvSpPr/>
            <p:nvPr/>
          </p:nvSpPr>
          <p:spPr>
            <a:xfrm>
              <a:off x="130637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4" name="pt5314"/>
            <p:cNvSpPr/>
            <p:nvPr/>
          </p:nvSpPr>
          <p:spPr>
            <a:xfrm>
              <a:off x="1453396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5" name="pt5315"/>
            <p:cNvSpPr/>
            <p:nvPr/>
          </p:nvSpPr>
          <p:spPr>
            <a:xfrm>
              <a:off x="207477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6" name="pt5316"/>
            <p:cNvSpPr/>
            <p:nvPr/>
          </p:nvSpPr>
          <p:spPr>
            <a:xfrm>
              <a:off x="2669611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7" name="pt5317"/>
            <p:cNvSpPr/>
            <p:nvPr/>
          </p:nvSpPr>
          <p:spPr>
            <a:xfrm>
              <a:off x="1465192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8" name="pt5318"/>
            <p:cNvSpPr/>
            <p:nvPr/>
          </p:nvSpPr>
          <p:spPr>
            <a:xfrm>
              <a:off x="203972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9" name="pt5319"/>
            <p:cNvSpPr/>
            <p:nvPr/>
          </p:nvSpPr>
          <p:spPr>
            <a:xfrm>
              <a:off x="2680985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0" name="pt5320"/>
            <p:cNvSpPr/>
            <p:nvPr/>
          </p:nvSpPr>
          <p:spPr>
            <a:xfrm>
              <a:off x="3288882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1" name="pt5321"/>
            <p:cNvSpPr/>
            <p:nvPr/>
          </p:nvSpPr>
          <p:spPr>
            <a:xfrm>
              <a:off x="3938063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2" name="pt5322"/>
            <p:cNvSpPr/>
            <p:nvPr/>
          </p:nvSpPr>
          <p:spPr>
            <a:xfrm>
              <a:off x="4122159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3" name="pt5323"/>
            <p:cNvSpPr/>
            <p:nvPr/>
          </p:nvSpPr>
          <p:spPr>
            <a:xfrm>
              <a:off x="4549751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4" name="pt5324"/>
            <p:cNvSpPr/>
            <p:nvPr/>
          </p:nvSpPr>
          <p:spPr>
            <a:xfrm>
              <a:off x="1460137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5" name="pt5325"/>
            <p:cNvSpPr/>
            <p:nvPr/>
          </p:nvSpPr>
          <p:spPr>
            <a:xfrm>
              <a:off x="146097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6" name="pt5326"/>
            <p:cNvSpPr/>
            <p:nvPr/>
          </p:nvSpPr>
          <p:spPr>
            <a:xfrm>
              <a:off x="146856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7" name="pt5327"/>
            <p:cNvSpPr/>
            <p:nvPr/>
          </p:nvSpPr>
          <p:spPr>
            <a:xfrm>
              <a:off x="203517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8" name="pt5328"/>
            <p:cNvSpPr/>
            <p:nvPr/>
          </p:nvSpPr>
          <p:spPr>
            <a:xfrm>
              <a:off x="2271508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9" name="pt5329"/>
            <p:cNvSpPr/>
            <p:nvPr/>
          </p:nvSpPr>
          <p:spPr>
            <a:xfrm>
              <a:off x="2710053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0" name="pt5330"/>
            <p:cNvSpPr/>
            <p:nvPr/>
          </p:nvSpPr>
          <p:spPr>
            <a:xfrm>
              <a:off x="2924481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1" name="pt5331"/>
            <p:cNvSpPr/>
            <p:nvPr/>
          </p:nvSpPr>
          <p:spPr>
            <a:xfrm>
              <a:off x="3120373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2" name="pt5332"/>
            <p:cNvSpPr/>
            <p:nvPr/>
          </p:nvSpPr>
          <p:spPr>
            <a:xfrm>
              <a:off x="3398413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3" name="pt5333"/>
            <p:cNvSpPr/>
            <p:nvPr/>
          </p:nvSpPr>
          <p:spPr>
            <a:xfrm>
              <a:off x="3547543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4" name="pt5334"/>
            <p:cNvSpPr/>
            <p:nvPr/>
          </p:nvSpPr>
          <p:spPr>
            <a:xfrm>
              <a:off x="3858443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5" name="pt5335"/>
            <p:cNvSpPr/>
            <p:nvPr/>
          </p:nvSpPr>
          <p:spPr>
            <a:xfrm>
              <a:off x="4431374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6" name="pt5336"/>
            <p:cNvSpPr/>
            <p:nvPr/>
          </p:nvSpPr>
          <p:spPr>
            <a:xfrm>
              <a:off x="4963862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7" name="pt5337"/>
            <p:cNvSpPr/>
            <p:nvPr/>
          </p:nvSpPr>
          <p:spPr>
            <a:xfrm>
              <a:off x="5144167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8" name="pt5338"/>
            <p:cNvSpPr/>
            <p:nvPr/>
          </p:nvSpPr>
          <p:spPr>
            <a:xfrm>
              <a:off x="5452539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9" name="pt5339"/>
            <p:cNvSpPr/>
            <p:nvPr/>
          </p:nvSpPr>
          <p:spPr>
            <a:xfrm>
              <a:off x="5708251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0" name="pt5340"/>
            <p:cNvSpPr/>
            <p:nvPr/>
          </p:nvSpPr>
          <p:spPr>
            <a:xfrm>
              <a:off x="6918989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1" name="pt5341"/>
            <p:cNvSpPr/>
            <p:nvPr/>
          </p:nvSpPr>
          <p:spPr>
            <a:xfrm>
              <a:off x="1460979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2" name="pt5342"/>
            <p:cNvSpPr/>
            <p:nvPr/>
          </p:nvSpPr>
          <p:spPr>
            <a:xfrm>
              <a:off x="2087412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3" name="pt5343"/>
            <p:cNvSpPr/>
            <p:nvPr/>
          </p:nvSpPr>
          <p:spPr>
            <a:xfrm>
              <a:off x="266539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4" name="pt5344"/>
            <p:cNvSpPr/>
            <p:nvPr/>
          </p:nvSpPr>
          <p:spPr>
            <a:xfrm>
              <a:off x="3261920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5" name="pt5345"/>
            <p:cNvSpPr/>
            <p:nvPr/>
          </p:nvSpPr>
          <p:spPr>
            <a:xfrm>
              <a:off x="3895936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6" name="pt5346"/>
            <p:cNvSpPr/>
            <p:nvPr/>
          </p:nvSpPr>
          <p:spPr>
            <a:xfrm>
              <a:off x="4540483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7" name="pt5347"/>
            <p:cNvSpPr/>
            <p:nvPr/>
          </p:nvSpPr>
          <p:spPr>
            <a:xfrm>
              <a:off x="5155963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8" name="pt5348"/>
            <p:cNvSpPr/>
            <p:nvPr/>
          </p:nvSpPr>
          <p:spPr>
            <a:xfrm>
              <a:off x="5198090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9" name="pt5349"/>
            <p:cNvSpPr/>
            <p:nvPr/>
          </p:nvSpPr>
          <p:spPr>
            <a:xfrm>
              <a:off x="5714570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0" name="pt5350"/>
            <p:cNvSpPr/>
            <p:nvPr/>
          </p:nvSpPr>
          <p:spPr>
            <a:xfrm>
              <a:off x="6292135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1" name="pt5351"/>
            <p:cNvSpPr/>
            <p:nvPr/>
          </p:nvSpPr>
          <p:spPr>
            <a:xfrm>
              <a:off x="6912670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2" name="pt5352"/>
            <p:cNvSpPr/>
            <p:nvPr/>
          </p:nvSpPr>
          <p:spPr>
            <a:xfrm>
              <a:off x="1423907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3" name="pt5353"/>
            <p:cNvSpPr/>
            <p:nvPr/>
          </p:nvSpPr>
          <p:spPr>
            <a:xfrm>
              <a:off x="2086569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4" name="pt5354"/>
            <p:cNvSpPr/>
            <p:nvPr/>
          </p:nvSpPr>
          <p:spPr>
            <a:xfrm>
              <a:off x="2736593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5" name="pt5355"/>
            <p:cNvSpPr/>
            <p:nvPr/>
          </p:nvSpPr>
          <p:spPr>
            <a:xfrm>
              <a:off x="3292673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6" name="pt5356"/>
            <p:cNvSpPr/>
            <p:nvPr/>
          </p:nvSpPr>
          <p:spPr>
            <a:xfrm>
              <a:off x="1200633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7" name="pt5357"/>
            <p:cNvSpPr/>
            <p:nvPr/>
          </p:nvSpPr>
          <p:spPr>
            <a:xfrm>
              <a:off x="1350606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8" name="pt5358"/>
            <p:cNvSpPr/>
            <p:nvPr/>
          </p:nvSpPr>
          <p:spPr>
            <a:xfrm>
              <a:off x="201242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9" name="pt5359"/>
            <p:cNvSpPr/>
            <p:nvPr/>
          </p:nvSpPr>
          <p:spPr>
            <a:xfrm>
              <a:off x="2567242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0" name="pt5360"/>
            <p:cNvSpPr/>
            <p:nvPr/>
          </p:nvSpPr>
          <p:spPr>
            <a:xfrm>
              <a:off x="3400519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1" name="pt5361"/>
            <p:cNvSpPr/>
            <p:nvPr/>
          </p:nvSpPr>
          <p:spPr>
            <a:xfrm>
              <a:off x="3852966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2" name="pt5362"/>
            <p:cNvSpPr/>
            <p:nvPr/>
          </p:nvSpPr>
          <p:spPr>
            <a:xfrm>
              <a:off x="4270869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3" name="pt5363"/>
            <p:cNvSpPr/>
            <p:nvPr/>
          </p:nvSpPr>
          <p:spPr>
            <a:xfrm>
              <a:off x="4583032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4" name="pt5364"/>
            <p:cNvSpPr/>
            <p:nvPr/>
          </p:nvSpPr>
          <p:spPr>
            <a:xfrm>
              <a:off x="4826949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5" name="pt5365"/>
            <p:cNvSpPr/>
            <p:nvPr/>
          </p:nvSpPr>
          <p:spPr>
            <a:xfrm>
              <a:off x="5044325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6" name="pt5366"/>
            <p:cNvSpPr/>
            <p:nvPr/>
          </p:nvSpPr>
          <p:spPr>
            <a:xfrm>
              <a:off x="1341338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7" name="pt5367"/>
            <p:cNvSpPr/>
            <p:nvPr/>
          </p:nvSpPr>
          <p:spPr>
            <a:xfrm>
              <a:off x="151616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8" name="pt5368"/>
            <p:cNvSpPr/>
            <p:nvPr/>
          </p:nvSpPr>
          <p:spPr>
            <a:xfrm>
              <a:off x="212532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9" name="pt5369"/>
            <p:cNvSpPr/>
            <p:nvPr/>
          </p:nvSpPr>
          <p:spPr>
            <a:xfrm>
              <a:off x="2668768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0" name="pt5370"/>
            <p:cNvSpPr/>
            <p:nvPr/>
          </p:nvSpPr>
          <p:spPr>
            <a:xfrm>
              <a:off x="2912685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1" name="pt5371"/>
            <p:cNvSpPr/>
            <p:nvPr/>
          </p:nvSpPr>
          <p:spPr>
            <a:xfrm>
              <a:off x="3424532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2" name="pt5372"/>
            <p:cNvSpPr/>
            <p:nvPr/>
          </p:nvSpPr>
          <p:spPr>
            <a:xfrm>
              <a:off x="3564394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3" name="pt5373"/>
            <p:cNvSpPr/>
            <p:nvPr/>
          </p:nvSpPr>
          <p:spPr>
            <a:xfrm>
              <a:off x="3939327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4" name="pt5374"/>
            <p:cNvSpPr/>
            <p:nvPr/>
          </p:nvSpPr>
          <p:spPr>
            <a:xfrm>
              <a:off x="4148700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5" name="pt5375"/>
            <p:cNvSpPr/>
            <p:nvPr/>
          </p:nvSpPr>
          <p:spPr>
            <a:xfrm>
              <a:off x="5170707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6" name="pt5376"/>
            <p:cNvSpPr/>
            <p:nvPr/>
          </p:nvSpPr>
          <p:spPr>
            <a:xfrm>
              <a:off x="5748694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7" name="pt5377"/>
            <p:cNvSpPr/>
            <p:nvPr/>
          </p:nvSpPr>
          <p:spPr>
            <a:xfrm>
              <a:off x="139905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8" name="pt5378"/>
            <p:cNvSpPr/>
            <p:nvPr/>
          </p:nvSpPr>
          <p:spPr>
            <a:xfrm>
              <a:off x="2121114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9" name="pt5379"/>
            <p:cNvSpPr/>
            <p:nvPr/>
          </p:nvSpPr>
          <p:spPr>
            <a:xfrm>
              <a:off x="2993148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0" name="pt5380"/>
            <p:cNvSpPr/>
            <p:nvPr/>
          </p:nvSpPr>
          <p:spPr>
            <a:xfrm>
              <a:off x="3451493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1" name="pt5381"/>
            <p:cNvSpPr/>
            <p:nvPr/>
          </p:nvSpPr>
          <p:spPr>
            <a:xfrm>
              <a:off x="152880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2" name="pt5382"/>
            <p:cNvSpPr/>
            <p:nvPr/>
          </p:nvSpPr>
          <p:spPr>
            <a:xfrm>
              <a:off x="209162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3" name="pt5383"/>
            <p:cNvSpPr/>
            <p:nvPr/>
          </p:nvSpPr>
          <p:spPr>
            <a:xfrm>
              <a:off x="2609790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4" name="pt5384"/>
            <p:cNvSpPr/>
            <p:nvPr/>
          </p:nvSpPr>
          <p:spPr>
            <a:xfrm>
              <a:off x="3315001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5" name="pt5385"/>
            <p:cNvSpPr/>
            <p:nvPr/>
          </p:nvSpPr>
          <p:spPr>
            <a:xfrm>
              <a:off x="3825583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6" name="pt5386"/>
            <p:cNvSpPr/>
            <p:nvPr/>
          </p:nvSpPr>
          <p:spPr>
            <a:xfrm>
              <a:off x="4026530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7" name="pt5387"/>
            <p:cNvSpPr/>
            <p:nvPr/>
          </p:nvSpPr>
          <p:spPr>
            <a:xfrm>
              <a:off x="4134376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8" name="pt5388"/>
            <p:cNvSpPr/>
            <p:nvPr/>
          </p:nvSpPr>
          <p:spPr>
            <a:xfrm>
              <a:off x="1206531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9" name="pt5389"/>
            <p:cNvSpPr/>
            <p:nvPr/>
          </p:nvSpPr>
          <p:spPr>
            <a:xfrm>
              <a:off x="1405371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0" name="pt5390"/>
            <p:cNvSpPr/>
            <p:nvPr/>
          </p:nvSpPr>
          <p:spPr>
            <a:xfrm>
              <a:off x="2091625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1" name="pt5391"/>
            <p:cNvSpPr/>
            <p:nvPr/>
          </p:nvSpPr>
          <p:spPr>
            <a:xfrm>
              <a:off x="2362924" y="20956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2" name="pt5392"/>
            <p:cNvSpPr/>
            <p:nvPr/>
          </p:nvSpPr>
          <p:spPr>
            <a:xfrm>
              <a:off x="2710896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3" name="pt5393"/>
            <p:cNvSpPr/>
            <p:nvPr/>
          </p:nvSpPr>
          <p:spPr>
            <a:xfrm>
              <a:off x="3476348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4" name="pt5394"/>
            <p:cNvSpPr/>
            <p:nvPr/>
          </p:nvSpPr>
          <p:spPr>
            <a:xfrm>
              <a:off x="3906889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5" name="pt5395"/>
            <p:cNvSpPr/>
            <p:nvPr/>
          </p:nvSpPr>
          <p:spPr>
            <a:xfrm>
              <a:off x="4553964" y="237871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6" name="pt5396"/>
            <p:cNvSpPr/>
            <p:nvPr/>
          </p:nvSpPr>
          <p:spPr>
            <a:xfrm>
              <a:off x="5145431" y="20779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7" name="pt5397"/>
            <p:cNvSpPr/>
            <p:nvPr/>
          </p:nvSpPr>
          <p:spPr>
            <a:xfrm>
              <a:off x="6331735" y="24494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8" name="pt5398"/>
            <p:cNvSpPr/>
            <p:nvPr/>
          </p:nvSpPr>
          <p:spPr>
            <a:xfrm>
              <a:off x="6906772" y="250256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9" name="pt5399"/>
            <p:cNvSpPr/>
            <p:nvPr/>
          </p:nvSpPr>
          <p:spPr>
            <a:xfrm>
              <a:off x="134976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0" name="pt5400"/>
            <p:cNvSpPr/>
            <p:nvPr/>
          </p:nvSpPr>
          <p:spPr>
            <a:xfrm>
              <a:off x="151616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1" name="pt5401"/>
            <p:cNvSpPr/>
            <p:nvPr/>
          </p:nvSpPr>
          <p:spPr>
            <a:xfrm>
              <a:off x="1677092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2" name="pt5402"/>
            <p:cNvSpPr/>
            <p:nvPr/>
          </p:nvSpPr>
          <p:spPr>
            <a:xfrm>
              <a:off x="1867044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3" name="pt5403"/>
            <p:cNvSpPr/>
            <p:nvPr/>
          </p:nvSpPr>
          <p:spPr>
            <a:xfrm>
              <a:off x="2034753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4" name="pt5404"/>
            <p:cNvSpPr/>
            <p:nvPr/>
          </p:nvSpPr>
          <p:spPr>
            <a:xfrm>
              <a:off x="2204526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5" name="pt5405"/>
            <p:cNvSpPr/>
            <p:nvPr/>
          </p:nvSpPr>
          <p:spPr>
            <a:xfrm>
              <a:off x="2402103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6" name="pt5406"/>
            <p:cNvSpPr/>
            <p:nvPr/>
          </p:nvSpPr>
          <p:spPr>
            <a:xfrm>
              <a:off x="2620743" y="21664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7" name="pt5407"/>
            <p:cNvSpPr/>
            <p:nvPr/>
          </p:nvSpPr>
          <p:spPr>
            <a:xfrm>
              <a:off x="5142482" y="21664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8" name="pt5408"/>
            <p:cNvSpPr/>
            <p:nvPr/>
          </p:nvSpPr>
          <p:spPr>
            <a:xfrm>
              <a:off x="5701090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9" name="pt5409"/>
            <p:cNvSpPr/>
            <p:nvPr/>
          </p:nvSpPr>
          <p:spPr>
            <a:xfrm>
              <a:off x="5873390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0" name="pt5410"/>
            <p:cNvSpPr/>
            <p:nvPr/>
          </p:nvSpPr>
          <p:spPr>
            <a:xfrm>
              <a:off x="600398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1" name="pt5411"/>
            <p:cNvSpPr/>
            <p:nvPr/>
          </p:nvSpPr>
          <p:spPr>
            <a:xfrm>
              <a:off x="619650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2" name="pt5412"/>
            <p:cNvSpPr/>
            <p:nvPr/>
          </p:nvSpPr>
          <p:spPr>
            <a:xfrm>
              <a:off x="6333841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3" name="pt5413"/>
            <p:cNvSpPr/>
            <p:nvPr/>
          </p:nvSpPr>
          <p:spPr>
            <a:xfrm>
              <a:off x="6903402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4" name="pt5414"/>
            <p:cNvSpPr/>
            <p:nvPr/>
          </p:nvSpPr>
          <p:spPr>
            <a:xfrm>
              <a:off x="1384308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5" name="pt5415"/>
            <p:cNvSpPr/>
            <p:nvPr/>
          </p:nvSpPr>
          <p:spPr>
            <a:xfrm>
              <a:off x="208783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6" name="pt5416"/>
            <p:cNvSpPr/>
            <p:nvPr/>
          </p:nvSpPr>
          <p:spPr>
            <a:xfrm>
              <a:off x="2674245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7" name="pt5417"/>
            <p:cNvSpPr/>
            <p:nvPr/>
          </p:nvSpPr>
          <p:spPr>
            <a:xfrm>
              <a:off x="3187355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8" name="pt5418"/>
            <p:cNvSpPr/>
            <p:nvPr/>
          </p:nvSpPr>
          <p:spPr>
            <a:xfrm>
              <a:off x="1497630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9" name="pt5419"/>
            <p:cNvSpPr/>
            <p:nvPr/>
          </p:nvSpPr>
          <p:spPr>
            <a:xfrm>
              <a:off x="204781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0" name="pt5420"/>
            <p:cNvSpPr/>
            <p:nvPr/>
          </p:nvSpPr>
          <p:spPr>
            <a:xfrm>
              <a:off x="2669190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1" name="pt5421"/>
            <p:cNvSpPr/>
            <p:nvPr/>
          </p:nvSpPr>
          <p:spPr>
            <a:xfrm>
              <a:off x="3296886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2" name="pt5422"/>
            <p:cNvSpPr/>
            <p:nvPr/>
          </p:nvSpPr>
          <p:spPr>
            <a:xfrm>
              <a:off x="3892144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3" name="pt5423"/>
            <p:cNvSpPr/>
            <p:nvPr/>
          </p:nvSpPr>
          <p:spPr>
            <a:xfrm>
              <a:off x="150689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4" name="pt5424"/>
            <p:cNvSpPr/>
            <p:nvPr/>
          </p:nvSpPr>
          <p:spPr>
            <a:xfrm>
              <a:off x="2047391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5" name="pt5425"/>
            <p:cNvSpPr/>
            <p:nvPr/>
          </p:nvSpPr>
          <p:spPr>
            <a:xfrm>
              <a:off x="2603892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6" name="pt5426"/>
            <p:cNvSpPr/>
            <p:nvPr/>
          </p:nvSpPr>
          <p:spPr>
            <a:xfrm>
              <a:off x="2976297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7" name="pt5427"/>
            <p:cNvSpPr/>
            <p:nvPr/>
          </p:nvSpPr>
          <p:spPr>
            <a:xfrm>
              <a:off x="3538697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8" name="pt5428"/>
            <p:cNvSpPr/>
            <p:nvPr/>
          </p:nvSpPr>
          <p:spPr>
            <a:xfrm>
              <a:off x="3835694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9" name="pt5429"/>
            <p:cNvSpPr/>
            <p:nvPr/>
          </p:nvSpPr>
          <p:spPr>
            <a:xfrm>
              <a:off x="4520683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0" name="pt5430"/>
            <p:cNvSpPr/>
            <p:nvPr/>
          </p:nvSpPr>
          <p:spPr>
            <a:xfrm>
              <a:off x="5138691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1" name="pt5431"/>
            <p:cNvSpPr/>
            <p:nvPr/>
          </p:nvSpPr>
          <p:spPr>
            <a:xfrm>
              <a:off x="5638320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2" name="pt5432"/>
            <p:cNvSpPr/>
            <p:nvPr/>
          </p:nvSpPr>
          <p:spPr>
            <a:xfrm>
              <a:off x="6298455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3" name="pt5433"/>
            <p:cNvSpPr/>
            <p:nvPr/>
          </p:nvSpPr>
          <p:spPr>
            <a:xfrm>
              <a:off x="6929942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4" name="pt5434"/>
            <p:cNvSpPr/>
            <p:nvPr/>
          </p:nvSpPr>
          <p:spPr>
            <a:xfrm>
              <a:off x="124402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5" name="pt5435"/>
            <p:cNvSpPr/>
            <p:nvPr/>
          </p:nvSpPr>
          <p:spPr>
            <a:xfrm>
              <a:off x="1830436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6" name="pt5436"/>
            <p:cNvSpPr/>
            <p:nvPr/>
          </p:nvSpPr>
          <p:spPr>
            <a:xfrm>
              <a:off x="2502787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7" name="pt5437"/>
            <p:cNvSpPr/>
            <p:nvPr/>
          </p:nvSpPr>
          <p:spPr>
            <a:xfrm>
              <a:off x="3074454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8" name="pt5438"/>
            <p:cNvSpPr/>
            <p:nvPr/>
          </p:nvSpPr>
          <p:spPr>
            <a:xfrm>
              <a:off x="3635168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9" name="pt5439"/>
            <p:cNvSpPr/>
            <p:nvPr/>
          </p:nvSpPr>
          <p:spPr>
            <a:xfrm>
              <a:off x="4317209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0" name="pt5440"/>
            <p:cNvSpPr/>
            <p:nvPr/>
          </p:nvSpPr>
          <p:spPr>
            <a:xfrm>
              <a:off x="1288679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1" name="pt5441"/>
            <p:cNvSpPr/>
            <p:nvPr/>
          </p:nvSpPr>
          <p:spPr>
            <a:xfrm>
              <a:off x="1634965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2" name="pt5442"/>
            <p:cNvSpPr/>
            <p:nvPr/>
          </p:nvSpPr>
          <p:spPr>
            <a:xfrm>
              <a:off x="1788730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3" name="pt5443"/>
            <p:cNvSpPr/>
            <p:nvPr/>
          </p:nvSpPr>
          <p:spPr>
            <a:xfrm>
              <a:off x="1933226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4" name="pt5444"/>
            <p:cNvSpPr/>
            <p:nvPr/>
          </p:nvSpPr>
          <p:spPr>
            <a:xfrm>
              <a:off x="2420217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5" name="pt5445"/>
            <p:cNvSpPr/>
            <p:nvPr/>
          </p:nvSpPr>
          <p:spPr>
            <a:xfrm>
              <a:off x="3116581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6" name="pt5446"/>
            <p:cNvSpPr/>
            <p:nvPr/>
          </p:nvSpPr>
          <p:spPr>
            <a:xfrm>
              <a:off x="3630113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7" name="pt5447"/>
            <p:cNvSpPr/>
            <p:nvPr/>
          </p:nvSpPr>
          <p:spPr>
            <a:xfrm>
              <a:off x="4377872" y="28033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8" name="pt5448"/>
            <p:cNvSpPr/>
            <p:nvPr/>
          </p:nvSpPr>
          <p:spPr>
            <a:xfrm>
              <a:off x="4960492" y="27856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9" name="pt5449"/>
            <p:cNvSpPr/>
            <p:nvPr/>
          </p:nvSpPr>
          <p:spPr>
            <a:xfrm>
              <a:off x="5586925" y="230794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0" name="pt5450"/>
            <p:cNvSpPr/>
            <p:nvPr/>
          </p:nvSpPr>
          <p:spPr>
            <a:xfrm>
              <a:off x="5616414" y="25556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1" name="pt5451"/>
            <p:cNvSpPr/>
            <p:nvPr/>
          </p:nvSpPr>
          <p:spPr>
            <a:xfrm>
              <a:off x="6140477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2" name="pt5452"/>
            <p:cNvSpPr/>
            <p:nvPr/>
          </p:nvSpPr>
          <p:spPr>
            <a:xfrm>
              <a:off x="6777442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3" name="pt5453"/>
            <p:cNvSpPr/>
            <p:nvPr/>
          </p:nvSpPr>
          <p:spPr>
            <a:xfrm>
              <a:off x="1469826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4" name="pt5454"/>
            <p:cNvSpPr/>
            <p:nvPr/>
          </p:nvSpPr>
          <p:spPr>
            <a:xfrm>
              <a:off x="206550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5" name="pt5455"/>
            <p:cNvSpPr/>
            <p:nvPr/>
          </p:nvSpPr>
          <p:spPr>
            <a:xfrm>
              <a:off x="269278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6" name="pt5456"/>
            <p:cNvSpPr/>
            <p:nvPr/>
          </p:nvSpPr>
          <p:spPr>
            <a:xfrm>
              <a:off x="332595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7" name="pt5457"/>
            <p:cNvSpPr/>
            <p:nvPr/>
          </p:nvSpPr>
          <p:spPr>
            <a:xfrm>
              <a:off x="3884983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8" name="pt5458"/>
            <p:cNvSpPr/>
            <p:nvPr/>
          </p:nvSpPr>
          <p:spPr>
            <a:xfrm>
              <a:off x="148667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9" name="pt5459"/>
            <p:cNvSpPr/>
            <p:nvPr/>
          </p:nvSpPr>
          <p:spPr>
            <a:xfrm>
              <a:off x="2056659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0" name="pt5460"/>
            <p:cNvSpPr/>
            <p:nvPr/>
          </p:nvSpPr>
          <p:spPr>
            <a:xfrm>
              <a:off x="2323746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1" name="pt5461"/>
            <p:cNvSpPr/>
            <p:nvPr/>
          </p:nvSpPr>
          <p:spPr>
            <a:xfrm>
              <a:off x="2656551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2" name="pt5462"/>
            <p:cNvSpPr/>
            <p:nvPr/>
          </p:nvSpPr>
          <p:spPr>
            <a:xfrm>
              <a:off x="1458873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3" name="pt5463"/>
            <p:cNvSpPr/>
            <p:nvPr/>
          </p:nvSpPr>
          <p:spPr>
            <a:xfrm>
              <a:off x="1820325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4" name="pt5464"/>
            <p:cNvSpPr/>
            <p:nvPr/>
          </p:nvSpPr>
          <p:spPr>
            <a:xfrm>
              <a:off x="2040651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5" name="pt5465"/>
            <p:cNvSpPr/>
            <p:nvPr/>
          </p:nvSpPr>
          <p:spPr>
            <a:xfrm>
              <a:off x="2243283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6" name="pt5466"/>
            <p:cNvSpPr/>
            <p:nvPr/>
          </p:nvSpPr>
          <p:spPr>
            <a:xfrm>
              <a:off x="262158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7" name="pt5467"/>
            <p:cNvSpPr/>
            <p:nvPr/>
          </p:nvSpPr>
          <p:spPr>
            <a:xfrm>
              <a:off x="2893728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8" name="pt5468"/>
            <p:cNvSpPr/>
            <p:nvPr/>
          </p:nvSpPr>
          <p:spPr>
            <a:xfrm>
              <a:off x="3039910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9" name="pt5469"/>
            <p:cNvSpPr/>
            <p:nvPr/>
          </p:nvSpPr>
          <p:spPr>
            <a:xfrm>
              <a:off x="3247597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0" name="pt5470"/>
            <p:cNvSpPr/>
            <p:nvPr/>
          </p:nvSpPr>
          <p:spPr>
            <a:xfrm>
              <a:off x="3281299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1" name="pt5471"/>
            <p:cNvSpPr/>
            <p:nvPr/>
          </p:nvSpPr>
          <p:spPr>
            <a:xfrm>
              <a:off x="3472136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2" name="pt5472"/>
            <p:cNvSpPr/>
            <p:nvPr/>
          </p:nvSpPr>
          <p:spPr>
            <a:xfrm>
              <a:off x="3657496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3" name="pt5473"/>
            <p:cNvSpPr/>
            <p:nvPr/>
          </p:nvSpPr>
          <p:spPr>
            <a:xfrm>
              <a:off x="3828954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4" name="pt5474"/>
            <p:cNvSpPr/>
            <p:nvPr/>
          </p:nvSpPr>
          <p:spPr>
            <a:xfrm>
              <a:off x="3925004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5" name="pt5475"/>
            <p:cNvSpPr/>
            <p:nvPr/>
          </p:nvSpPr>
          <p:spPr>
            <a:xfrm>
              <a:off x="4139010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6" name="pt5476"/>
            <p:cNvSpPr/>
            <p:nvPr/>
          </p:nvSpPr>
          <p:spPr>
            <a:xfrm>
              <a:off x="4529530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7" name="pt5477"/>
            <p:cNvSpPr/>
            <p:nvPr/>
          </p:nvSpPr>
          <p:spPr>
            <a:xfrm>
              <a:off x="4864442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8" name="pt5478"/>
            <p:cNvSpPr/>
            <p:nvPr/>
          </p:nvSpPr>
          <p:spPr>
            <a:xfrm>
              <a:off x="5031266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9" name="pt5479"/>
            <p:cNvSpPr/>
            <p:nvPr/>
          </p:nvSpPr>
          <p:spPr>
            <a:xfrm>
              <a:off x="5702775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0" name="pt5480"/>
            <p:cNvSpPr/>
            <p:nvPr/>
          </p:nvSpPr>
          <p:spPr>
            <a:xfrm>
              <a:off x="6319097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1" name="pt5481"/>
            <p:cNvSpPr/>
            <p:nvPr/>
          </p:nvSpPr>
          <p:spPr>
            <a:xfrm>
              <a:off x="1419695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2" name="pt5482"/>
            <p:cNvSpPr/>
            <p:nvPr/>
          </p:nvSpPr>
          <p:spPr>
            <a:xfrm>
              <a:off x="1588204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3" name="pt5483"/>
            <p:cNvSpPr/>
            <p:nvPr/>
          </p:nvSpPr>
          <p:spPr>
            <a:xfrm>
              <a:off x="1819482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4" name="pt5484"/>
            <p:cNvSpPr/>
            <p:nvPr/>
          </p:nvSpPr>
          <p:spPr>
            <a:xfrm>
              <a:off x="2017902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5" name="pt5485"/>
            <p:cNvSpPr/>
            <p:nvPr/>
          </p:nvSpPr>
          <p:spPr>
            <a:xfrm>
              <a:off x="2214215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6" name="pt5486"/>
            <p:cNvSpPr/>
            <p:nvPr/>
          </p:nvSpPr>
          <p:spPr>
            <a:xfrm>
              <a:off x="2357869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7" name="pt5487"/>
            <p:cNvSpPr/>
            <p:nvPr/>
          </p:nvSpPr>
          <p:spPr>
            <a:xfrm>
              <a:off x="2669190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8" name="pt5488"/>
            <p:cNvSpPr/>
            <p:nvPr/>
          </p:nvSpPr>
          <p:spPr>
            <a:xfrm>
              <a:off x="3243384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9" name="pt5489"/>
            <p:cNvSpPr/>
            <p:nvPr/>
          </p:nvSpPr>
          <p:spPr>
            <a:xfrm>
              <a:off x="3887089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0" name="pt5490"/>
            <p:cNvSpPr/>
            <p:nvPr/>
          </p:nvSpPr>
          <p:spPr>
            <a:xfrm>
              <a:off x="1217905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1" name="pt5491"/>
            <p:cNvSpPr/>
            <p:nvPr/>
          </p:nvSpPr>
          <p:spPr>
            <a:xfrm>
              <a:off x="1389363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2" name="pt5492"/>
            <p:cNvSpPr/>
            <p:nvPr/>
          </p:nvSpPr>
          <p:spPr>
            <a:xfrm>
              <a:off x="2010740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3" name="pt5493"/>
            <p:cNvSpPr/>
            <p:nvPr/>
          </p:nvSpPr>
          <p:spPr>
            <a:xfrm>
              <a:off x="2680564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4" name="pt5494"/>
            <p:cNvSpPr/>
            <p:nvPr/>
          </p:nvSpPr>
          <p:spPr>
            <a:xfrm>
              <a:off x="3291831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5" name="pt5495"/>
            <p:cNvSpPr/>
            <p:nvPr/>
          </p:nvSpPr>
          <p:spPr>
            <a:xfrm>
              <a:off x="144707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6" name="pt5496"/>
            <p:cNvSpPr/>
            <p:nvPr/>
          </p:nvSpPr>
          <p:spPr>
            <a:xfrm>
              <a:off x="2057923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7" name="pt5497"/>
            <p:cNvSpPr/>
            <p:nvPr/>
          </p:nvSpPr>
          <p:spPr>
            <a:xfrm>
              <a:off x="2642228" y="25733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8" name="pt5498"/>
            <p:cNvSpPr/>
            <p:nvPr/>
          </p:nvSpPr>
          <p:spPr>
            <a:xfrm>
              <a:off x="3243384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9" name="pt5499"/>
            <p:cNvSpPr/>
            <p:nvPr/>
          </p:nvSpPr>
          <p:spPr>
            <a:xfrm>
              <a:off x="3848753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0" name="pt5500"/>
            <p:cNvSpPr/>
            <p:nvPr/>
          </p:nvSpPr>
          <p:spPr>
            <a:xfrm>
              <a:off x="1500579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1" name="pt5501"/>
            <p:cNvSpPr/>
            <p:nvPr/>
          </p:nvSpPr>
          <p:spPr>
            <a:xfrm>
              <a:off x="212237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2" name="pt5502"/>
            <p:cNvSpPr/>
            <p:nvPr/>
          </p:nvSpPr>
          <p:spPr>
            <a:xfrm>
              <a:off x="2723955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3" name="pt5503"/>
            <p:cNvSpPr/>
            <p:nvPr/>
          </p:nvSpPr>
          <p:spPr>
            <a:xfrm>
              <a:off x="3361762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4" name="pt5504"/>
            <p:cNvSpPr/>
            <p:nvPr/>
          </p:nvSpPr>
          <p:spPr>
            <a:xfrm>
              <a:off x="1445813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5" name="pt5505"/>
            <p:cNvSpPr/>
            <p:nvPr/>
          </p:nvSpPr>
          <p:spPr>
            <a:xfrm>
              <a:off x="196819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6" name="pt5506"/>
            <p:cNvSpPr/>
            <p:nvPr/>
          </p:nvSpPr>
          <p:spPr>
            <a:xfrm>
              <a:off x="1294155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7" name="pt5507"/>
            <p:cNvSpPr/>
            <p:nvPr/>
          </p:nvSpPr>
          <p:spPr>
            <a:xfrm>
              <a:off x="1450026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8" name="pt5508"/>
            <p:cNvSpPr/>
            <p:nvPr/>
          </p:nvSpPr>
          <p:spPr>
            <a:xfrm>
              <a:off x="1643390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9" name="pt5509"/>
            <p:cNvSpPr/>
            <p:nvPr/>
          </p:nvSpPr>
          <p:spPr>
            <a:xfrm>
              <a:off x="2059608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0" name="pt5510"/>
            <p:cNvSpPr/>
            <p:nvPr/>
          </p:nvSpPr>
          <p:spPr>
            <a:xfrm>
              <a:off x="2287516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1" name="pt5511"/>
            <p:cNvSpPr/>
            <p:nvPr/>
          </p:nvSpPr>
          <p:spPr>
            <a:xfrm>
              <a:off x="2493098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2" name="pt5512"/>
            <p:cNvSpPr/>
            <p:nvPr/>
          </p:nvSpPr>
          <p:spPr>
            <a:xfrm>
              <a:off x="2669190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3" name="pt5513"/>
            <p:cNvSpPr/>
            <p:nvPr/>
          </p:nvSpPr>
          <p:spPr>
            <a:xfrm>
              <a:off x="2819163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4" name="pt5514"/>
            <p:cNvSpPr/>
            <p:nvPr/>
          </p:nvSpPr>
          <p:spPr>
            <a:xfrm>
              <a:off x="329646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5" name="pt5515"/>
            <p:cNvSpPr/>
            <p:nvPr/>
          </p:nvSpPr>
          <p:spPr>
            <a:xfrm>
              <a:off x="3502467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6" name="pt5516"/>
            <p:cNvSpPr/>
            <p:nvPr/>
          </p:nvSpPr>
          <p:spPr>
            <a:xfrm>
              <a:off x="3653704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7" name="pt5517"/>
            <p:cNvSpPr/>
            <p:nvPr/>
          </p:nvSpPr>
          <p:spPr>
            <a:xfrm>
              <a:off x="3931744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8" name="pt5518"/>
            <p:cNvSpPr/>
            <p:nvPr/>
          </p:nvSpPr>
          <p:spPr>
            <a:xfrm>
              <a:off x="451436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9" name="pt5519"/>
            <p:cNvSpPr/>
            <p:nvPr/>
          </p:nvSpPr>
          <p:spPr>
            <a:xfrm>
              <a:off x="4717418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0" name="pt5520"/>
            <p:cNvSpPr/>
            <p:nvPr/>
          </p:nvSpPr>
          <p:spPr>
            <a:xfrm>
              <a:off x="5068759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1" name="pt5521"/>
            <p:cNvSpPr/>
            <p:nvPr/>
          </p:nvSpPr>
          <p:spPr>
            <a:xfrm>
              <a:off x="5295404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2" name="pt5522"/>
            <p:cNvSpPr/>
            <p:nvPr/>
          </p:nvSpPr>
          <p:spPr>
            <a:xfrm>
              <a:off x="5449169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3" name="pt5523"/>
            <p:cNvSpPr/>
            <p:nvPr/>
          </p:nvSpPr>
          <p:spPr>
            <a:xfrm>
              <a:off x="5751642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4" name="pt5524"/>
            <p:cNvSpPr/>
            <p:nvPr/>
          </p:nvSpPr>
          <p:spPr>
            <a:xfrm>
              <a:off x="5952168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5" name="pt5525"/>
            <p:cNvSpPr/>
            <p:nvPr/>
          </p:nvSpPr>
          <p:spPr>
            <a:xfrm>
              <a:off x="6305616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6" name="pt5526"/>
            <p:cNvSpPr/>
            <p:nvPr/>
          </p:nvSpPr>
          <p:spPr>
            <a:xfrm>
              <a:off x="6555431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7" name="pt5527"/>
            <p:cNvSpPr/>
            <p:nvPr/>
          </p:nvSpPr>
          <p:spPr>
            <a:xfrm>
              <a:off x="6975019" y="202486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8" name="pt5528"/>
            <p:cNvSpPr/>
            <p:nvPr/>
          </p:nvSpPr>
          <p:spPr>
            <a:xfrm>
              <a:off x="2040651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9" name="pt5529"/>
            <p:cNvSpPr/>
            <p:nvPr/>
          </p:nvSpPr>
          <p:spPr>
            <a:xfrm>
              <a:off x="2627484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0" name="pt5530"/>
            <p:cNvSpPr/>
            <p:nvPr/>
          </p:nvSpPr>
          <p:spPr>
            <a:xfrm>
              <a:off x="2863818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1" name="pt5531"/>
            <p:cNvSpPr/>
            <p:nvPr/>
          </p:nvSpPr>
          <p:spPr>
            <a:xfrm>
              <a:off x="3264027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2" name="pt5532"/>
            <p:cNvSpPr/>
            <p:nvPr/>
          </p:nvSpPr>
          <p:spPr>
            <a:xfrm>
              <a:off x="1423907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3" name="pt5533"/>
            <p:cNvSpPr/>
            <p:nvPr/>
          </p:nvSpPr>
          <p:spPr>
            <a:xfrm>
              <a:off x="158736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4" name="pt5534"/>
            <p:cNvSpPr/>
            <p:nvPr/>
          </p:nvSpPr>
          <p:spPr>
            <a:xfrm>
              <a:off x="1786202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5" name="pt5535"/>
            <p:cNvSpPr/>
            <p:nvPr/>
          </p:nvSpPr>
          <p:spPr>
            <a:xfrm>
              <a:off x="2100050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6" name="pt5536"/>
            <p:cNvSpPr/>
            <p:nvPr/>
          </p:nvSpPr>
          <p:spPr>
            <a:xfrm>
              <a:off x="228077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7" name="pt5537"/>
            <p:cNvSpPr/>
            <p:nvPr/>
          </p:nvSpPr>
          <p:spPr>
            <a:xfrm>
              <a:off x="2460660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8" name="pt5538"/>
            <p:cNvSpPr/>
            <p:nvPr/>
          </p:nvSpPr>
          <p:spPr>
            <a:xfrm>
              <a:off x="2619058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9" name="pt5539"/>
            <p:cNvSpPr/>
            <p:nvPr/>
          </p:nvSpPr>
          <p:spPr>
            <a:xfrm>
              <a:off x="1233071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0" name="pt5540"/>
            <p:cNvSpPr/>
            <p:nvPr/>
          </p:nvSpPr>
          <p:spPr>
            <a:xfrm>
              <a:off x="143064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1" name="pt5541"/>
            <p:cNvSpPr/>
            <p:nvPr/>
          </p:nvSpPr>
          <p:spPr>
            <a:xfrm>
              <a:off x="158399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2" name="pt5542"/>
            <p:cNvSpPr/>
            <p:nvPr/>
          </p:nvSpPr>
          <p:spPr>
            <a:xfrm>
              <a:off x="178493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3" name="pt5543"/>
            <p:cNvSpPr/>
            <p:nvPr/>
          </p:nvSpPr>
          <p:spPr>
            <a:xfrm>
              <a:off x="1851499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4" name="pt5544"/>
            <p:cNvSpPr/>
            <p:nvPr/>
          </p:nvSpPr>
          <p:spPr>
            <a:xfrm>
              <a:off x="2570191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5" name="pt5545"/>
            <p:cNvSpPr/>
            <p:nvPr/>
          </p:nvSpPr>
          <p:spPr>
            <a:xfrm>
              <a:off x="3245069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6" name="pt5546"/>
            <p:cNvSpPr/>
            <p:nvPr/>
          </p:nvSpPr>
          <p:spPr>
            <a:xfrm>
              <a:off x="3475084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7" name="pt5547"/>
            <p:cNvSpPr/>
            <p:nvPr/>
          </p:nvSpPr>
          <p:spPr>
            <a:xfrm>
              <a:off x="4390089" y="24848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8" name="pt5548"/>
            <p:cNvSpPr/>
            <p:nvPr/>
          </p:nvSpPr>
          <p:spPr>
            <a:xfrm>
              <a:off x="4965969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9" name="pt5549"/>
            <p:cNvSpPr/>
            <p:nvPr/>
          </p:nvSpPr>
          <p:spPr>
            <a:xfrm>
              <a:off x="6146796" y="20779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0" name="pt5550"/>
            <p:cNvSpPr/>
            <p:nvPr/>
          </p:nvSpPr>
          <p:spPr>
            <a:xfrm>
              <a:off x="1540600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1" name="pt5551"/>
            <p:cNvSpPr/>
            <p:nvPr/>
          </p:nvSpPr>
          <p:spPr>
            <a:xfrm>
              <a:off x="2094152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2" name="pt5552"/>
            <p:cNvSpPr/>
            <p:nvPr/>
          </p:nvSpPr>
          <p:spPr>
            <a:xfrm>
              <a:off x="2326274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3" name="pt5553"/>
            <p:cNvSpPr/>
            <p:nvPr/>
          </p:nvSpPr>
          <p:spPr>
            <a:xfrm>
              <a:off x="2693623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4" name="pt5554"/>
            <p:cNvSpPr/>
            <p:nvPr/>
          </p:nvSpPr>
          <p:spPr>
            <a:xfrm>
              <a:off x="3325111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5" name="pt5555"/>
            <p:cNvSpPr/>
            <p:nvPr/>
          </p:nvSpPr>
          <p:spPr>
            <a:xfrm>
              <a:off x="3934693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6" name="pt5556"/>
            <p:cNvSpPr/>
            <p:nvPr/>
          </p:nvSpPr>
          <p:spPr>
            <a:xfrm>
              <a:off x="4525317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7" name="pt5557"/>
            <p:cNvSpPr/>
            <p:nvPr/>
          </p:nvSpPr>
          <p:spPr>
            <a:xfrm>
              <a:off x="5174077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8" name="pt5558"/>
            <p:cNvSpPr/>
            <p:nvPr/>
          </p:nvSpPr>
          <p:spPr>
            <a:xfrm>
              <a:off x="5769336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9" name="pt5559"/>
            <p:cNvSpPr/>
            <p:nvPr/>
          </p:nvSpPr>
          <p:spPr>
            <a:xfrm>
              <a:off x="6038950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0" name="pt5560"/>
            <p:cNvSpPr/>
            <p:nvPr/>
          </p:nvSpPr>
          <p:spPr>
            <a:xfrm>
              <a:off x="6396611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1" name="pt5561"/>
            <p:cNvSpPr/>
            <p:nvPr/>
          </p:nvSpPr>
          <p:spPr>
            <a:xfrm>
              <a:off x="6553746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2" name="pt5562"/>
            <p:cNvSpPr/>
            <p:nvPr/>
          </p:nvSpPr>
          <p:spPr>
            <a:xfrm>
              <a:off x="6961117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3" name="pt5563"/>
            <p:cNvSpPr/>
            <p:nvPr/>
          </p:nvSpPr>
          <p:spPr>
            <a:xfrm>
              <a:off x="1424750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4" name="pt5564"/>
            <p:cNvSpPr/>
            <p:nvPr/>
          </p:nvSpPr>
          <p:spPr>
            <a:xfrm>
              <a:off x="2020008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5" name="pt5565"/>
            <p:cNvSpPr/>
            <p:nvPr/>
          </p:nvSpPr>
          <p:spPr>
            <a:xfrm>
              <a:off x="2626220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6" name="pt5566"/>
            <p:cNvSpPr/>
            <p:nvPr/>
          </p:nvSpPr>
          <p:spPr>
            <a:xfrm>
              <a:off x="3208840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7" name="pt5567"/>
            <p:cNvSpPr/>
            <p:nvPr/>
          </p:nvSpPr>
          <p:spPr>
            <a:xfrm>
              <a:off x="3966288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8" name="pt5568"/>
            <p:cNvSpPr/>
            <p:nvPr/>
          </p:nvSpPr>
          <p:spPr>
            <a:xfrm>
              <a:off x="4431795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9" name="pt5569"/>
            <p:cNvSpPr/>
            <p:nvPr/>
          </p:nvSpPr>
          <p:spPr>
            <a:xfrm>
              <a:off x="141421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0" name="pt5570"/>
            <p:cNvSpPr/>
            <p:nvPr/>
          </p:nvSpPr>
          <p:spPr>
            <a:xfrm>
              <a:off x="2013689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1" name="pt5571"/>
            <p:cNvSpPr/>
            <p:nvPr/>
          </p:nvSpPr>
          <p:spPr>
            <a:xfrm>
              <a:off x="2813686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2" name="pt5572"/>
            <p:cNvSpPr/>
            <p:nvPr/>
          </p:nvSpPr>
          <p:spPr>
            <a:xfrm>
              <a:off x="3315843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3" name="pt5573"/>
            <p:cNvSpPr/>
            <p:nvPr/>
          </p:nvSpPr>
          <p:spPr>
            <a:xfrm>
              <a:off x="3921634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4" name="pt5574"/>
            <p:cNvSpPr/>
            <p:nvPr/>
          </p:nvSpPr>
          <p:spPr>
            <a:xfrm>
              <a:off x="4522790" y="24317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5" name="pt5575"/>
            <p:cNvSpPr/>
            <p:nvPr/>
          </p:nvSpPr>
          <p:spPr>
            <a:xfrm>
              <a:off x="1420116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6" name="pt5576"/>
            <p:cNvSpPr/>
            <p:nvPr/>
          </p:nvSpPr>
          <p:spPr>
            <a:xfrm>
              <a:off x="2291729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7" name="pt5577"/>
            <p:cNvSpPr/>
            <p:nvPr/>
          </p:nvSpPr>
          <p:spPr>
            <a:xfrm>
              <a:off x="2687726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8" name="pt5578"/>
            <p:cNvSpPr/>
            <p:nvPr/>
          </p:nvSpPr>
          <p:spPr>
            <a:xfrm>
              <a:off x="3345754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9" name="pt5579"/>
            <p:cNvSpPr/>
            <p:nvPr/>
          </p:nvSpPr>
          <p:spPr>
            <a:xfrm>
              <a:off x="3939748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0" name="pt5580"/>
            <p:cNvSpPr/>
            <p:nvPr/>
          </p:nvSpPr>
          <p:spPr>
            <a:xfrm>
              <a:off x="4470131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1" name="pt5581"/>
            <p:cNvSpPr/>
            <p:nvPr/>
          </p:nvSpPr>
          <p:spPr>
            <a:xfrm>
              <a:off x="5110465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2" name="pt5582"/>
            <p:cNvSpPr/>
            <p:nvPr/>
          </p:nvSpPr>
          <p:spPr>
            <a:xfrm>
              <a:off x="5314783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3" name="pt5583"/>
            <p:cNvSpPr/>
            <p:nvPr/>
          </p:nvSpPr>
          <p:spPr>
            <a:xfrm>
              <a:off x="5707409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4" name="pt5584"/>
            <p:cNvSpPr/>
            <p:nvPr/>
          </p:nvSpPr>
          <p:spPr>
            <a:xfrm>
              <a:off x="6343531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5" name="pt5585"/>
            <p:cNvSpPr/>
            <p:nvPr/>
          </p:nvSpPr>
          <p:spPr>
            <a:xfrm>
              <a:off x="6913513" y="22017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6" name="pt5586"/>
            <p:cNvSpPr/>
            <p:nvPr/>
          </p:nvSpPr>
          <p:spPr>
            <a:xfrm>
              <a:off x="1476566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7" name="pt5587"/>
            <p:cNvSpPr/>
            <p:nvPr/>
          </p:nvSpPr>
          <p:spPr>
            <a:xfrm>
              <a:off x="2085306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8" name="pt5588"/>
            <p:cNvSpPr/>
            <p:nvPr/>
          </p:nvSpPr>
          <p:spPr>
            <a:xfrm>
              <a:off x="2729432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9" name="pt5589"/>
            <p:cNvSpPr/>
            <p:nvPr/>
          </p:nvSpPr>
          <p:spPr>
            <a:xfrm>
              <a:off x="3332273" y="253794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0" name="pt5590"/>
            <p:cNvSpPr/>
            <p:nvPr/>
          </p:nvSpPr>
          <p:spPr>
            <a:xfrm>
              <a:off x="3941012" y="27856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1" name="pt5591"/>
            <p:cNvSpPr/>
            <p:nvPr/>
          </p:nvSpPr>
          <p:spPr>
            <a:xfrm>
              <a:off x="4551436" y="25733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2" name="pt5592"/>
            <p:cNvSpPr/>
            <p:nvPr/>
          </p:nvSpPr>
          <p:spPr>
            <a:xfrm>
              <a:off x="4772183" y="22017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3" name="pt5593"/>
            <p:cNvSpPr/>
            <p:nvPr/>
          </p:nvSpPr>
          <p:spPr>
            <a:xfrm>
              <a:off x="6011146" y="20779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4" name="pt5594"/>
            <p:cNvSpPr/>
            <p:nvPr/>
          </p:nvSpPr>
          <p:spPr>
            <a:xfrm>
              <a:off x="6271072" y="20602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5" name="pt5595"/>
            <p:cNvSpPr/>
            <p:nvPr/>
          </p:nvSpPr>
          <p:spPr>
            <a:xfrm>
              <a:off x="6271072" y="20779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6" name="pt5596"/>
            <p:cNvSpPr/>
            <p:nvPr/>
          </p:nvSpPr>
          <p:spPr>
            <a:xfrm>
              <a:off x="6898347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7" name="pt5597"/>
            <p:cNvSpPr/>
            <p:nvPr/>
          </p:nvSpPr>
          <p:spPr>
            <a:xfrm>
              <a:off x="163707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8" name="pt5598"/>
            <p:cNvSpPr/>
            <p:nvPr/>
          </p:nvSpPr>
          <p:spPr>
            <a:xfrm>
              <a:off x="225170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9" name="pt5599"/>
            <p:cNvSpPr/>
            <p:nvPr/>
          </p:nvSpPr>
          <p:spPr>
            <a:xfrm>
              <a:off x="2885303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0" name="pt5600"/>
            <p:cNvSpPr/>
            <p:nvPr/>
          </p:nvSpPr>
          <p:spPr>
            <a:xfrm>
              <a:off x="3748069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1" name="pt5601"/>
            <p:cNvSpPr/>
            <p:nvPr/>
          </p:nvSpPr>
          <p:spPr>
            <a:xfrm>
              <a:off x="4349647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2" name="pt5602"/>
            <p:cNvSpPr/>
            <p:nvPr/>
          </p:nvSpPr>
          <p:spPr>
            <a:xfrm>
              <a:off x="4671078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3" name="pt5603"/>
            <p:cNvSpPr/>
            <p:nvPr/>
          </p:nvSpPr>
          <p:spPr>
            <a:xfrm>
              <a:off x="5403250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4" name="pt5604"/>
            <p:cNvSpPr/>
            <p:nvPr/>
          </p:nvSpPr>
          <p:spPr>
            <a:xfrm>
              <a:off x="5860752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5" name="pt5605"/>
            <p:cNvSpPr/>
            <p:nvPr/>
          </p:nvSpPr>
          <p:spPr>
            <a:xfrm>
              <a:off x="5937424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6" name="pt5606"/>
            <p:cNvSpPr/>
            <p:nvPr/>
          </p:nvSpPr>
          <p:spPr>
            <a:xfrm>
              <a:off x="6419781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7" name="pt5607"/>
            <p:cNvSpPr/>
            <p:nvPr/>
          </p:nvSpPr>
          <p:spPr>
            <a:xfrm>
              <a:off x="7130890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8" name="pt5608"/>
            <p:cNvSpPr/>
            <p:nvPr/>
          </p:nvSpPr>
          <p:spPr>
            <a:xfrm>
              <a:off x="129584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9" name="pt5609"/>
            <p:cNvSpPr/>
            <p:nvPr/>
          </p:nvSpPr>
          <p:spPr>
            <a:xfrm>
              <a:off x="146097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0" name="pt5610"/>
            <p:cNvSpPr/>
            <p:nvPr/>
          </p:nvSpPr>
          <p:spPr>
            <a:xfrm>
              <a:off x="2121956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1" name="pt5611"/>
            <p:cNvSpPr/>
            <p:nvPr/>
          </p:nvSpPr>
          <p:spPr>
            <a:xfrm>
              <a:off x="2295521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2" name="pt5612"/>
            <p:cNvSpPr/>
            <p:nvPr/>
          </p:nvSpPr>
          <p:spPr>
            <a:xfrm>
              <a:off x="2743755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3" name="pt5613"/>
            <p:cNvSpPr/>
            <p:nvPr/>
          </p:nvSpPr>
          <p:spPr>
            <a:xfrm>
              <a:off x="3519318" y="20779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4" name="pt5614"/>
            <p:cNvSpPr/>
            <p:nvPr/>
          </p:nvSpPr>
          <p:spPr>
            <a:xfrm>
              <a:off x="129162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5" name="pt5615"/>
            <p:cNvSpPr/>
            <p:nvPr/>
          </p:nvSpPr>
          <p:spPr>
            <a:xfrm>
              <a:off x="1927750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6" name="pt5616"/>
            <p:cNvSpPr/>
            <p:nvPr/>
          </p:nvSpPr>
          <p:spPr>
            <a:xfrm>
              <a:off x="2614424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7" name="pt5617"/>
            <p:cNvSpPr/>
            <p:nvPr/>
          </p:nvSpPr>
          <p:spPr>
            <a:xfrm>
              <a:off x="2779563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8" name="pt5618"/>
            <p:cNvSpPr/>
            <p:nvPr/>
          </p:nvSpPr>
          <p:spPr>
            <a:xfrm>
              <a:off x="2978404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9" name="pt5619"/>
            <p:cNvSpPr/>
            <p:nvPr/>
          </p:nvSpPr>
          <p:spPr>
            <a:xfrm>
              <a:off x="3189883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0" name="pt5620"/>
            <p:cNvSpPr/>
            <p:nvPr/>
          </p:nvSpPr>
          <p:spPr>
            <a:xfrm>
              <a:off x="3258550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1" name="pt5621"/>
            <p:cNvSpPr/>
            <p:nvPr/>
          </p:nvSpPr>
          <p:spPr>
            <a:xfrm>
              <a:off x="3468765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2" name="pt5622"/>
            <p:cNvSpPr/>
            <p:nvPr/>
          </p:nvSpPr>
          <p:spPr>
            <a:xfrm>
              <a:off x="3868553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3" name="pt5623"/>
            <p:cNvSpPr/>
            <p:nvPr/>
          </p:nvSpPr>
          <p:spPr>
            <a:xfrm>
              <a:off x="4548487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4" name="pt5624"/>
            <p:cNvSpPr/>
            <p:nvPr/>
          </p:nvSpPr>
          <p:spPr>
            <a:xfrm>
              <a:off x="5024526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5" name="pt5625"/>
            <p:cNvSpPr/>
            <p:nvPr/>
          </p:nvSpPr>
          <p:spPr>
            <a:xfrm>
              <a:off x="140284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6" name="pt5626"/>
            <p:cNvSpPr/>
            <p:nvPr/>
          </p:nvSpPr>
          <p:spPr>
            <a:xfrm>
              <a:off x="2020851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7" name="pt5627"/>
            <p:cNvSpPr/>
            <p:nvPr/>
          </p:nvSpPr>
          <p:spPr>
            <a:xfrm>
              <a:off x="2632539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8" name="pt5628"/>
            <p:cNvSpPr/>
            <p:nvPr/>
          </p:nvSpPr>
          <p:spPr>
            <a:xfrm>
              <a:off x="3226112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9" name="pt5629"/>
            <p:cNvSpPr/>
            <p:nvPr/>
          </p:nvSpPr>
          <p:spPr>
            <a:xfrm>
              <a:off x="3389987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0" name="pt5630"/>
            <p:cNvSpPr/>
            <p:nvPr/>
          </p:nvSpPr>
          <p:spPr>
            <a:xfrm>
              <a:off x="1361980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1" name="pt5631"/>
            <p:cNvSpPr/>
            <p:nvPr/>
          </p:nvSpPr>
          <p:spPr>
            <a:xfrm>
              <a:off x="2022115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2" name="pt5632"/>
            <p:cNvSpPr/>
            <p:nvPr/>
          </p:nvSpPr>
          <p:spPr>
            <a:xfrm>
              <a:off x="2535646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3" name="pt5633"/>
            <p:cNvSpPr/>
            <p:nvPr/>
          </p:nvSpPr>
          <p:spPr>
            <a:xfrm>
              <a:off x="3155760" y="28033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4" name="pt5634"/>
            <p:cNvSpPr/>
            <p:nvPr/>
          </p:nvSpPr>
          <p:spPr>
            <a:xfrm>
              <a:off x="151448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5" name="pt5635"/>
            <p:cNvSpPr/>
            <p:nvPr/>
          </p:nvSpPr>
          <p:spPr>
            <a:xfrm>
              <a:off x="2118165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6" name="pt5636"/>
            <p:cNvSpPr/>
            <p:nvPr/>
          </p:nvSpPr>
          <p:spPr>
            <a:xfrm>
              <a:off x="273364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7" name="pt5637"/>
            <p:cNvSpPr/>
            <p:nvPr/>
          </p:nvSpPr>
          <p:spPr>
            <a:xfrm>
              <a:off x="3335222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8" name="pt5638"/>
            <p:cNvSpPr/>
            <p:nvPr/>
          </p:nvSpPr>
          <p:spPr>
            <a:xfrm>
              <a:off x="3951544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9" name="pt5639"/>
            <p:cNvSpPr/>
            <p:nvPr/>
          </p:nvSpPr>
          <p:spPr>
            <a:xfrm>
              <a:off x="137040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0" name="pt5640"/>
            <p:cNvSpPr/>
            <p:nvPr/>
          </p:nvSpPr>
          <p:spPr>
            <a:xfrm>
              <a:off x="2073931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1" name="pt5641"/>
            <p:cNvSpPr/>
            <p:nvPr/>
          </p:nvSpPr>
          <p:spPr>
            <a:xfrm>
              <a:off x="2694466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2" name="pt5642"/>
            <p:cNvSpPr/>
            <p:nvPr/>
          </p:nvSpPr>
          <p:spPr>
            <a:xfrm>
              <a:off x="2895413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3" name="pt5643"/>
            <p:cNvSpPr/>
            <p:nvPr/>
          </p:nvSpPr>
          <p:spPr>
            <a:xfrm>
              <a:off x="3251389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4" name="pt5644"/>
            <p:cNvSpPr/>
            <p:nvPr/>
          </p:nvSpPr>
          <p:spPr>
            <a:xfrm>
              <a:off x="3437170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5" name="pt5645"/>
            <p:cNvSpPr/>
            <p:nvPr/>
          </p:nvSpPr>
          <p:spPr>
            <a:xfrm>
              <a:off x="3890038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6" name="pt5646"/>
            <p:cNvSpPr/>
            <p:nvPr/>
          </p:nvSpPr>
          <p:spPr>
            <a:xfrm>
              <a:off x="4609151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7" name="pt5647"/>
            <p:cNvSpPr/>
            <p:nvPr/>
          </p:nvSpPr>
          <p:spPr>
            <a:xfrm>
              <a:off x="1488783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8" name="pt5648"/>
            <p:cNvSpPr/>
            <p:nvPr/>
          </p:nvSpPr>
          <p:spPr>
            <a:xfrm>
              <a:off x="210215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9" name="pt5649"/>
            <p:cNvSpPr/>
            <p:nvPr/>
          </p:nvSpPr>
          <p:spPr>
            <a:xfrm>
              <a:off x="2683934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0" name="pt5650"/>
            <p:cNvSpPr/>
            <p:nvPr/>
          </p:nvSpPr>
          <p:spPr>
            <a:xfrm>
              <a:off x="3288882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1" name="pt5651"/>
            <p:cNvSpPr/>
            <p:nvPr/>
          </p:nvSpPr>
          <p:spPr>
            <a:xfrm>
              <a:off x="3878242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2" name="pt5652"/>
            <p:cNvSpPr/>
            <p:nvPr/>
          </p:nvSpPr>
          <p:spPr>
            <a:xfrm>
              <a:off x="149636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3" name="pt5653"/>
            <p:cNvSpPr/>
            <p:nvPr/>
          </p:nvSpPr>
          <p:spPr>
            <a:xfrm>
              <a:off x="212448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4" name="pt5654"/>
            <p:cNvSpPr/>
            <p:nvPr/>
          </p:nvSpPr>
          <p:spPr>
            <a:xfrm>
              <a:off x="272858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5" name="pt5655"/>
            <p:cNvSpPr/>
            <p:nvPr/>
          </p:nvSpPr>
          <p:spPr>
            <a:xfrm>
              <a:off x="329225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6" name="pt5656"/>
            <p:cNvSpPr/>
            <p:nvPr/>
          </p:nvSpPr>
          <p:spPr>
            <a:xfrm>
              <a:off x="3856758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7" name="pt5657"/>
            <p:cNvSpPr/>
            <p:nvPr/>
          </p:nvSpPr>
          <p:spPr>
            <a:xfrm>
              <a:off x="4508888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8" name="pt5658"/>
            <p:cNvSpPr/>
            <p:nvPr/>
          </p:nvSpPr>
          <p:spPr>
            <a:xfrm>
              <a:off x="5124367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9" name="pt5659"/>
            <p:cNvSpPr/>
            <p:nvPr/>
          </p:nvSpPr>
          <p:spPr>
            <a:xfrm>
              <a:off x="5731000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0" name="pt5660"/>
            <p:cNvSpPr/>
            <p:nvPr/>
          </p:nvSpPr>
          <p:spPr>
            <a:xfrm>
              <a:off x="5974917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1" name="pt5661"/>
            <p:cNvSpPr/>
            <p:nvPr/>
          </p:nvSpPr>
          <p:spPr>
            <a:xfrm>
              <a:off x="6375547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2" name="pt5662"/>
            <p:cNvSpPr/>
            <p:nvPr/>
          </p:nvSpPr>
          <p:spPr>
            <a:xfrm>
              <a:off x="126593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3" name="pt5663"/>
            <p:cNvSpPr/>
            <p:nvPr/>
          </p:nvSpPr>
          <p:spPr>
            <a:xfrm>
              <a:off x="157935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4" name="pt5664"/>
            <p:cNvSpPr/>
            <p:nvPr/>
          </p:nvSpPr>
          <p:spPr>
            <a:xfrm>
              <a:off x="2343967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5" name="pt5665"/>
            <p:cNvSpPr/>
            <p:nvPr/>
          </p:nvSpPr>
          <p:spPr>
            <a:xfrm>
              <a:off x="2580722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6" name="pt5666"/>
            <p:cNvSpPr/>
            <p:nvPr/>
          </p:nvSpPr>
          <p:spPr>
            <a:xfrm>
              <a:off x="3111947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7" name="pt5667"/>
            <p:cNvSpPr/>
            <p:nvPr/>
          </p:nvSpPr>
          <p:spPr>
            <a:xfrm>
              <a:off x="3304890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8" name="pt5668"/>
            <p:cNvSpPr/>
            <p:nvPr/>
          </p:nvSpPr>
          <p:spPr>
            <a:xfrm>
              <a:off x="3448966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9" name="pt5669"/>
            <p:cNvSpPr/>
            <p:nvPr/>
          </p:nvSpPr>
          <p:spPr>
            <a:xfrm>
              <a:off x="3741750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0" name="pt5670"/>
            <p:cNvSpPr/>
            <p:nvPr/>
          </p:nvSpPr>
          <p:spPr>
            <a:xfrm>
              <a:off x="4185772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1" name="pt5671"/>
            <p:cNvSpPr/>
            <p:nvPr/>
          </p:nvSpPr>
          <p:spPr>
            <a:xfrm>
              <a:off x="4332796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2" name="pt5672"/>
            <p:cNvSpPr/>
            <p:nvPr/>
          </p:nvSpPr>
          <p:spPr>
            <a:xfrm>
              <a:off x="5055700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3" name="pt5673"/>
            <p:cNvSpPr/>
            <p:nvPr/>
          </p:nvSpPr>
          <p:spPr>
            <a:xfrm>
              <a:off x="1338389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4" name="pt5674"/>
            <p:cNvSpPr/>
            <p:nvPr/>
          </p:nvSpPr>
          <p:spPr>
            <a:xfrm>
              <a:off x="192732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5" name="pt5675"/>
            <p:cNvSpPr/>
            <p:nvPr/>
          </p:nvSpPr>
          <p:spPr>
            <a:xfrm>
              <a:off x="1571774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6" name="pt5676"/>
            <p:cNvSpPr/>
            <p:nvPr/>
          </p:nvSpPr>
          <p:spPr>
            <a:xfrm>
              <a:off x="1884780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7" name="pt5677"/>
            <p:cNvSpPr/>
            <p:nvPr/>
          </p:nvSpPr>
          <p:spPr>
            <a:xfrm>
              <a:off x="2206211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8" name="pt5678"/>
            <p:cNvSpPr/>
            <p:nvPr/>
          </p:nvSpPr>
          <p:spPr>
            <a:xfrm>
              <a:off x="2844860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9" name="pt5679"/>
            <p:cNvSpPr/>
            <p:nvPr/>
          </p:nvSpPr>
          <p:spPr>
            <a:xfrm>
              <a:off x="1420958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0" name="pt5680"/>
            <p:cNvSpPr/>
            <p:nvPr/>
          </p:nvSpPr>
          <p:spPr>
            <a:xfrm>
              <a:off x="162485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1" name="pt5681"/>
            <p:cNvSpPr/>
            <p:nvPr/>
          </p:nvSpPr>
          <p:spPr>
            <a:xfrm>
              <a:off x="180515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2" name="pt5682"/>
            <p:cNvSpPr/>
            <p:nvPr/>
          </p:nvSpPr>
          <p:spPr>
            <a:xfrm>
              <a:off x="213080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3" name="pt5683"/>
            <p:cNvSpPr/>
            <p:nvPr/>
          </p:nvSpPr>
          <p:spPr>
            <a:xfrm>
              <a:off x="228288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4" name="pt5684"/>
            <p:cNvSpPr/>
            <p:nvPr/>
          </p:nvSpPr>
          <p:spPr>
            <a:xfrm>
              <a:off x="278082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5" name="pt5685"/>
            <p:cNvSpPr/>
            <p:nvPr/>
          </p:nvSpPr>
          <p:spPr>
            <a:xfrm>
              <a:off x="3306575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6" name="pt5686"/>
            <p:cNvSpPr/>
            <p:nvPr/>
          </p:nvSpPr>
          <p:spPr>
            <a:xfrm>
              <a:off x="3869817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7" name="pt5687"/>
            <p:cNvSpPr/>
            <p:nvPr/>
          </p:nvSpPr>
          <p:spPr>
            <a:xfrm>
              <a:off x="4588508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8" name="pt5688"/>
            <p:cNvSpPr/>
            <p:nvPr/>
          </p:nvSpPr>
          <p:spPr>
            <a:xfrm>
              <a:off x="4795353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9" name="pt5689"/>
            <p:cNvSpPr/>
            <p:nvPr/>
          </p:nvSpPr>
          <p:spPr>
            <a:xfrm>
              <a:off x="5185031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0" name="pt5690"/>
            <p:cNvSpPr/>
            <p:nvPr/>
          </p:nvSpPr>
          <p:spPr>
            <a:xfrm>
              <a:off x="5376288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1" name="pt5691"/>
            <p:cNvSpPr/>
            <p:nvPr/>
          </p:nvSpPr>
          <p:spPr>
            <a:xfrm>
              <a:off x="5719626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2" name="pt5692"/>
            <p:cNvSpPr/>
            <p:nvPr/>
          </p:nvSpPr>
          <p:spPr>
            <a:xfrm>
              <a:off x="144918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3" name="pt5693"/>
            <p:cNvSpPr/>
            <p:nvPr/>
          </p:nvSpPr>
          <p:spPr>
            <a:xfrm>
              <a:off x="2027170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4" name="pt5694"/>
            <p:cNvSpPr/>
            <p:nvPr/>
          </p:nvSpPr>
          <p:spPr>
            <a:xfrm>
              <a:off x="2691938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5" name="pt5695"/>
            <p:cNvSpPr/>
            <p:nvPr/>
          </p:nvSpPr>
          <p:spPr>
            <a:xfrm>
              <a:off x="3298571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6" name="pt5696"/>
            <p:cNvSpPr/>
            <p:nvPr/>
          </p:nvSpPr>
          <p:spPr>
            <a:xfrm>
              <a:off x="164676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7" name="pt5697"/>
            <p:cNvSpPr/>
            <p:nvPr/>
          </p:nvSpPr>
          <p:spPr>
            <a:xfrm>
              <a:off x="184602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8" name="pt5698"/>
            <p:cNvSpPr/>
            <p:nvPr/>
          </p:nvSpPr>
          <p:spPr>
            <a:xfrm>
              <a:off x="2032646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9" name="pt5699"/>
            <p:cNvSpPr/>
            <p:nvPr/>
          </p:nvSpPr>
          <p:spPr>
            <a:xfrm>
              <a:off x="225971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0" name="pt5700"/>
            <p:cNvSpPr/>
            <p:nvPr/>
          </p:nvSpPr>
          <p:spPr>
            <a:xfrm>
              <a:off x="2472034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1" name="pt5701"/>
            <p:cNvSpPr/>
            <p:nvPr/>
          </p:nvSpPr>
          <p:spPr>
            <a:xfrm>
              <a:off x="2694045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2" name="pt5702"/>
            <p:cNvSpPr/>
            <p:nvPr/>
          </p:nvSpPr>
          <p:spPr>
            <a:xfrm>
              <a:off x="303738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3" name="pt5703"/>
            <p:cNvSpPr/>
            <p:nvPr/>
          </p:nvSpPr>
          <p:spPr>
            <a:xfrm>
              <a:off x="3212210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4" name="pt5704"/>
            <p:cNvSpPr/>
            <p:nvPr/>
          </p:nvSpPr>
          <p:spPr>
            <a:xfrm>
              <a:off x="3335643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5" name="pt5705"/>
            <p:cNvSpPr/>
            <p:nvPr/>
          </p:nvSpPr>
          <p:spPr>
            <a:xfrm>
              <a:off x="3894672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6" name="pt5706"/>
            <p:cNvSpPr/>
            <p:nvPr/>
          </p:nvSpPr>
          <p:spPr>
            <a:xfrm>
              <a:off x="454174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7" name="pt5707"/>
            <p:cNvSpPr/>
            <p:nvPr/>
          </p:nvSpPr>
          <p:spPr>
            <a:xfrm>
              <a:off x="5094457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8" name="pt5708"/>
            <p:cNvSpPr/>
            <p:nvPr/>
          </p:nvSpPr>
          <p:spPr>
            <a:xfrm>
              <a:off x="5297089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9" name="pt5709"/>
            <p:cNvSpPr/>
            <p:nvPr/>
          </p:nvSpPr>
          <p:spPr>
            <a:xfrm>
              <a:off x="5739426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0" name="pt5710"/>
            <p:cNvSpPr/>
            <p:nvPr/>
          </p:nvSpPr>
          <p:spPr>
            <a:xfrm>
              <a:off x="6277391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1" name="pt5711"/>
            <p:cNvSpPr/>
            <p:nvPr/>
          </p:nvSpPr>
          <p:spPr>
            <a:xfrm>
              <a:off x="6348586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2" name="pt5712"/>
            <p:cNvSpPr/>
            <p:nvPr/>
          </p:nvSpPr>
          <p:spPr>
            <a:xfrm>
              <a:off x="6955640" y="27856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3" name="pt5713"/>
            <p:cNvSpPr/>
            <p:nvPr/>
          </p:nvSpPr>
          <p:spPr>
            <a:xfrm>
              <a:off x="1439073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4" name="pt5714"/>
            <p:cNvSpPr/>
            <p:nvPr/>
          </p:nvSpPr>
          <p:spPr>
            <a:xfrm>
              <a:off x="2062136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5" name="pt5715"/>
            <p:cNvSpPr/>
            <p:nvPr/>
          </p:nvSpPr>
          <p:spPr>
            <a:xfrm>
              <a:off x="2717215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6" name="pt5716"/>
            <p:cNvSpPr/>
            <p:nvPr/>
          </p:nvSpPr>
          <p:spPr>
            <a:xfrm>
              <a:off x="3320899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7" name="pt5717"/>
            <p:cNvSpPr/>
            <p:nvPr/>
          </p:nvSpPr>
          <p:spPr>
            <a:xfrm>
              <a:off x="3903940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8" name="pt5718"/>
            <p:cNvSpPr/>
            <p:nvPr/>
          </p:nvSpPr>
          <p:spPr>
            <a:xfrm>
              <a:off x="4500462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9" name="pt5719"/>
            <p:cNvSpPr/>
            <p:nvPr/>
          </p:nvSpPr>
          <p:spPr>
            <a:xfrm>
              <a:off x="1351027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0" name="pt5720"/>
            <p:cNvSpPr/>
            <p:nvPr/>
          </p:nvSpPr>
          <p:spPr>
            <a:xfrm>
              <a:off x="159957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1" name="pt5721"/>
            <p:cNvSpPr/>
            <p:nvPr/>
          </p:nvSpPr>
          <p:spPr>
            <a:xfrm>
              <a:off x="209331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2" name="pt5722"/>
            <p:cNvSpPr/>
            <p:nvPr/>
          </p:nvSpPr>
          <p:spPr>
            <a:xfrm>
              <a:off x="2731117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3" name="pt5723"/>
            <p:cNvSpPr/>
            <p:nvPr/>
          </p:nvSpPr>
          <p:spPr>
            <a:xfrm>
              <a:off x="2969136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4" name="pt5724"/>
            <p:cNvSpPr/>
            <p:nvPr/>
          </p:nvSpPr>
          <p:spPr>
            <a:xfrm>
              <a:off x="3181879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5" name="pt5725"/>
            <p:cNvSpPr/>
            <p:nvPr/>
          </p:nvSpPr>
          <p:spPr>
            <a:xfrm>
              <a:off x="3266133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6" name="pt5726"/>
            <p:cNvSpPr/>
            <p:nvPr/>
          </p:nvSpPr>
          <p:spPr>
            <a:xfrm>
              <a:off x="3366817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7" name="pt5727"/>
            <p:cNvSpPr/>
            <p:nvPr/>
          </p:nvSpPr>
          <p:spPr>
            <a:xfrm>
              <a:off x="3521424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8" name="pt5728"/>
            <p:cNvSpPr/>
            <p:nvPr/>
          </p:nvSpPr>
          <p:spPr>
            <a:xfrm>
              <a:off x="3938063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9" name="pt5729"/>
            <p:cNvSpPr/>
            <p:nvPr/>
          </p:nvSpPr>
          <p:spPr>
            <a:xfrm>
              <a:off x="1511953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0" name="pt5730"/>
            <p:cNvSpPr/>
            <p:nvPr/>
          </p:nvSpPr>
          <p:spPr>
            <a:xfrm>
              <a:off x="2086148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1" name="pt5731"/>
            <p:cNvSpPr/>
            <p:nvPr/>
          </p:nvSpPr>
          <p:spPr>
            <a:xfrm>
              <a:off x="1281938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2" name="pt5732"/>
            <p:cNvSpPr/>
            <p:nvPr/>
          </p:nvSpPr>
          <p:spPr>
            <a:xfrm>
              <a:off x="1454239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3" name="pt5733"/>
            <p:cNvSpPr/>
            <p:nvPr/>
          </p:nvSpPr>
          <p:spPr>
            <a:xfrm>
              <a:off x="1991783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4" name="pt5734"/>
            <p:cNvSpPr/>
            <p:nvPr/>
          </p:nvSpPr>
          <p:spPr>
            <a:xfrm>
              <a:off x="2707104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5" name="pt5735"/>
            <p:cNvSpPr/>
            <p:nvPr/>
          </p:nvSpPr>
          <p:spPr>
            <a:xfrm>
              <a:off x="1413375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6" name="pt5736"/>
            <p:cNvSpPr/>
            <p:nvPr/>
          </p:nvSpPr>
          <p:spPr>
            <a:xfrm>
              <a:off x="185571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7" name="pt5737"/>
            <p:cNvSpPr/>
            <p:nvPr/>
          </p:nvSpPr>
          <p:spPr>
            <a:xfrm>
              <a:off x="212027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8" name="pt5738"/>
            <p:cNvSpPr/>
            <p:nvPr/>
          </p:nvSpPr>
          <p:spPr>
            <a:xfrm>
              <a:off x="2742491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9" name="pt5739"/>
            <p:cNvSpPr/>
            <p:nvPr/>
          </p:nvSpPr>
          <p:spPr>
            <a:xfrm>
              <a:off x="3290567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0" name="pt5740"/>
            <p:cNvSpPr/>
            <p:nvPr/>
          </p:nvSpPr>
          <p:spPr>
            <a:xfrm>
              <a:off x="3866447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1" name="pt5741"/>
            <p:cNvSpPr/>
            <p:nvPr/>
          </p:nvSpPr>
          <p:spPr>
            <a:xfrm>
              <a:off x="457334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2" name="pt5742"/>
            <p:cNvSpPr/>
            <p:nvPr/>
          </p:nvSpPr>
          <p:spPr>
            <a:xfrm>
              <a:off x="143022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3" name="pt5743"/>
            <p:cNvSpPr/>
            <p:nvPr/>
          </p:nvSpPr>
          <p:spPr>
            <a:xfrm>
              <a:off x="227993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4" name="pt5744"/>
            <p:cNvSpPr/>
            <p:nvPr/>
          </p:nvSpPr>
          <p:spPr>
            <a:xfrm>
              <a:off x="2978825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5" name="pt5745"/>
            <p:cNvSpPr/>
            <p:nvPr/>
          </p:nvSpPr>
          <p:spPr>
            <a:xfrm>
              <a:off x="3543331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6" name="pt5746"/>
            <p:cNvSpPr/>
            <p:nvPr/>
          </p:nvSpPr>
          <p:spPr>
            <a:xfrm>
              <a:off x="3935114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7" name="pt5747"/>
            <p:cNvSpPr/>
            <p:nvPr/>
          </p:nvSpPr>
          <p:spPr>
            <a:xfrm>
              <a:off x="4101517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8" name="pt5748"/>
            <p:cNvSpPr/>
            <p:nvPr/>
          </p:nvSpPr>
          <p:spPr>
            <a:xfrm>
              <a:off x="4521105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9" name="pt5749"/>
            <p:cNvSpPr/>
            <p:nvPr/>
          </p:nvSpPr>
          <p:spPr>
            <a:xfrm>
              <a:off x="5128580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0" name="pt5750"/>
            <p:cNvSpPr/>
            <p:nvPr/>
          </p:nvSpPr>
          <p:spPr>
            <a:xfrm>
              <a:off x="5763017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1" name="pt5751"/>
            <p:cNvSpPr/>
            <p:nvPr/>
          </p:nvSpPr>
          <p:spPr>
            <a:xfrm>
              <a:off x="6373862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2" name="pt5752"/>
            <p:cNvSpPr/>
            <p:nvPr/>
          </p:nvSpPr>
          <p:spPr>
            <a:xfrm>
              <a:off x="122970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3" name="pt5753"/>
            <p:cNvSpPr/>
            <p:nvPr/>
          </p:nvSpPr>
          <p:spPr>
            <a:xfrm>
              <a:off x="1436124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4" name="pt5754"/>
            <p:cNvSpPr/>
            <p:nvPr/>
          </p:nvSpPr>
          <p:spPr>
            <a:xfrm>
              <a:off x="2049076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5" name="pt5755"/>
            <p:cNvSpPr/>
            <p:nvPr/>
          </p:nvSpPr>
          <p:spPr>
            <a:xfrm>
              <a:off x="224117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6" name="pt5756"/>
            <p:cNvSpPr/>
            <p:nvPr/>
          </p:nvSpPr>
          <p:spPr>
            <a:xfrm>
              <a:off x="239704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7" name="pt5757"/>
            <p:cNvSpPr/>
            <p:nvPr/>
          </p:nvSpPr>
          <p:spPr>
            <a:xfrm>
              <a:off x="259715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8" name="pt5758"/>
            <p:cNvSpPr/>
            <p:nvPr/>
          </p:nvSpPr>
          <p:spPr>
            <a:xfrm>
              <a:off x="3354179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9" name="pt5759"/>
            <p:cNvSpPr/>
            <p:nvPr/>
          </p:nvSpPr>
          <p:spPr>
            <a:xfrm>
              <a:off x="1240654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0" name="pt5760"/>
            <p:cNvSpPr/>
            <p:nvPr/>
          </p:nvSpPr>
          <p:spPr>
            <a:xfrm>
              <a:off x="1420537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1" name="pt5761"/>
            <p:cNvSpPr/>
            <p:nvPr/>
          </p:nvSpPr>
          <p:spPr>
            <a:xfrm>
              <a:off x="1638335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2" name="pt5762"/>
            <p:cNvSpPr/>
            <p:nvPr/>
          </p:nvSpPr>
          <p:spPr>
            <a:xfrm>
              <a:off x="1860767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3" name="pt5763"/>
            <p:cNvSpPr/>
            <p:nvPr/>
          </p:nvSpPr>
          <p:spPr>
            <a:xfrm>
              <a:off x="203643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4" name="pt5764"/>
            <p:cNvSpPr/>
            <p:nvPr/>
          </p:nvSpPr>
          <p:spPr>
            <a:xfrm>
              <a:off x="2676773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5" name="pt5765"/>
            <p:cNvSpPr/>
            <p:nvPr/>
          </p:nvSpPr>
          <p:spPr>
            <a:xfrm>
              <a:off x="2856235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6" name="pt5766"/>
            <p:cNvSpPr/>
            <p:nvPr/>
          </p:nvSpPr>
          <p:spPr>
            <a:xfrm>
              <a:off x="3293095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7" name="pt5767"/>
            <p:cNvSpPr/>
            <p:nvPr/>
          </p:nvSpPr>
          <p:spPr>
            <a:xfrm>
              <a:off x="3452336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8" name="pt5768"/>
            <p:cNvSpPr/>
            <p:nvPr/>
          </p:nvSpPr>
          <p:spPr>
            <a:xfrm>
              <a:off x="134007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9" name="pt5769"/>
            <p:cNvSpPr/>
            <p:nvPr/>
          </p:nvSpPr>
          <p:spPr>
            <a:xfrm>
              <a:off x="1929856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0" name="pt5770"/>
            <p:cNvSpPr/>
            <p:nvPr/>
          </p:nvSpPr>
          <p:spPr>
            <a:xfrm>
              <a:off x="2529748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1" name="pt5771"/>
            <p:cNvSpPr/>
            <p:nvPr/>
          </p:nvSpPr>
          <p:spPr>
            <a:xfrm>
              <a:off x="3719844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2" name="pt5772"/>
            <p:cNvSpPr/>
            <p:nvPr/>
          </p:nvSpPr>
          <p:spPr>
            <a:xfrm>
              <a:off x="4387140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3" name="pt5773"/>
            <p:cNvSpPr/>
            <p:nvPr/>
          </p:nvSpPr>
          <p:spPr>
            <a:xfrm>
              <a:off x="137251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4" name="pt5774"/>
            <p:cNvSpPr/>
            <p:nvPr/>
          </p:nvSpPr>
          <p:spPr>
            <a:xfrm>
              <a:off x="198841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5" name="pt5775"/>
            <p:cNvSpPr/>
            <p:nvPr/>
          </p:nvSpPr>
          <p:spPr>
            <a:xfrm>
              <a:off x="268267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6" name="pt5776"/>
            <p:cNvSpPr/>
            <p:nvPr/>
          </p:nvSpPr>
          <p:spPr>
            <a:xfrm>
              <a:off x="3255180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7" name="pg5777"/>
            <p:cNvSpPr/>
            <p:nvPr/>
          </p:nvSpPr>
          <p:spPr>
            <a:xfrm>
              <a:off x="1206010" y="3546008"/>
              <a:ext cx="6049055" cy="1927538"/>
            </a:xfrm>
            <a:custGeom>
              <a:avLst/>
              <a:pathLst>
                <a:path w="6049055" h="1927538">
                  <a:moveTo>
                    <a:pt x="0" y="1786060"/>
                  </a:moveTo>
                  <a:lnTo>
                    <a:pt x="76570" y="1755672"/>
                  </a:lnTo>
                  <a:lnTo>
                    <a:pt x="153140" y="1724120"/>
                  </a:lnTo>
                  <a:lnTo>
                    <a:pt x="229710" y="1691142"/>
                  </a:lnTo>
                  <a:lnTo>
                    <a:pt x="306281" y="1656723"/>
                  </a:lnTo>
                  <a:lnTo>
                    <a:pt x="382851" y="1621018"/>
                  </a:lnTo>
                  <a:lnTo>
                    <a:pt x="459421" y="1584116"/>
                  </a:lnTo>
                  <a:lnTo>
                    <a:pt x="535992" y="1546054"/>
                  </a:lnTo>
                  <a:lnTo>
                    <a:pt x="612562" y="1506940"/>
                  </a:lnTo>
                  <a:lnTo>
                    <a:pt x="689132" y="1467012"/>
                  </a:lnTo>
                  <a:lnTo>
                    <a:pt x="765703" y="1426582"/>
                  </a:lnTo>
                  <a:lnTo>
                    <a:pt x="842273" y="1385891"/>
                  </a:lnTo>
                  <a:lnTo>
                    <a:pt x="918843" y="1344953"/>
                  </a:lnTo>
                  <a:lnTo>
                    <a:pt x="995414" y="1303796"/>
                  </a:lnTo>
                  <a:lnTo>
                    <a:pt x="1071984" y="1262670"/>
                  </a:lnTo>
                  <a:lnTo>
                    <a:pt x="1148554" y="1221979"/>
                  </a:lnTo>
                  <a:lnTo>
                    <a:pt x="1225125" y="1181878"/>
                  </a:lnTo>
                  <a:lnTo>
                    <a:pt x="1301695" y="1142295"/>
                  </a:lnTo>
                  <a:lnTo>
                    <a:pt x="1378265" y="1103226"/>
                  </a:lnTo>
                  <a:lnTo>
                    <a:pt x="1454836" y="1064837"/>
                  </a:lnTo>
                  <a:lnTo>
                    <a:pt x="1531406" y="1027445"/>
                  </a:lnTo>
                  <a:lnTo>
                    <a:pt x="1607976" y="991269"/>
                  </a:lnTo>
                  <a:lnTo>
                    <a:pt x="1684547" y="956216"/>
                  </a:lnTo>
                  <a:lnTo>
                    <a:pt x="1761117" y="922127"/>
                  </a:lnTo>
                  <a:lnTo>
                    <a:pt x="1837687" y="888909"/>
                  </a:lnTo>
                  <a:lnTo>
                    <a:pt x="1914258" y="856582"/>
                  </a:lnTo>
                  <a:lnTo>
                    <a:pt x="1990828" y="825281"/>
                  </a:lnTo>
                  <a:lnTo>
                    <a:pt x="2067398" y="795208"/>
                  </a:lnTo>
                  <a:lnTo>
                    <a:pt x="2143969" y="766486"/>
                  </a:lnTo>
                  <a:lnTo>
                    <a:pt x="2220539" y="738945"/>
                  </a:lnTo>
                  <a:lnTo>
                    <a:pt x="2297109" y="712333"/>
                  </a:lnTo>
                  <a:lnTo>
                    <a:pt x="2373680" y="686463"/>
                  </a:lnTo>
                  <a:lnTo>
                    <a:pt x="2450250" y="661258"/>
                  </a:lnTo>
                  <a:lnTo>
                    <a:pt x="2526820" y="636759"/>
                  </a:lnTo>
                  <a:lnTo>
                    <a:pt x="2603391" y="613085"/>
                  </a:lnTo>
                  <a:lnTo>
                    <a:pt x="2679961" y="590356"/>
                  </a:lnTo>
                  <a:lnTo>
                    <a:pt x="2756531" y="568522"/>
                  </a:lnTo>
                  <a:lnTo>
                    <a:pt x="2833102" y="547413"/>
                  </a:lnTo>
                  <a:lnTo>
                    <a:pt x="2909672" y="526859"/>
                  </a:lnTo>
                  <a:lnTo>
                    <a:pt x="2986242" y="506734"/>
                  </a:lnTo>
                  <a:lnTo>
                    <a:pt x="3062813" y="486993"/>
                  </a:lnTo>
                  <a:lnTo>
                    <a:pt x="3139383" y="467683"/>
                  </a:lnTo>
                  <a:lnTo>
                    <a:pt x="3215953" y="448924"/>
                  </a:lnTo>
                  <a:lnTo>
                    <a:pt x="3292523" y="430879"/>
                  </a:lnTo>
                  <a:lnTo>
                    <a:pt x="3369094" y="413687"/>
                  </a:lnTo>
                  <a:lnTo>
                    <a:pt x="3445664" y="397330"/>
                  </a:lnTo>
                  <a:lnTo>
                    <a:pt x="3522234" y="381717"/>
                  </a:lnTo>
                  <a:lnTo>
                    <a:pt x="3598805" y="366729"/>
                  </a:lnTo>
                  <a:lnTo>
                    <a:pt x="3675375" y="352245"/>
                  </a:lnTo>
                  <a:lnTo>
                    <a:pt x="3751945" y="338153"/>
                  </a:lnTo>
                  <a:lnTo>
                    <a:pt x="3828516" y="324371"/>
                  </a:lnTo>
                  <a:lnTo>
                    <a:pt x="3905086" y="310855"/>
                  </a:lnTo>
                  <a:lnTo>
                    <a:pt x="3981656" y="297606"/>
                  </a:lnTo>
                  <a:lnTo>
                    <a:pt x="4058227" y="284663"/>
                  </a:lnTo>
                  <a:lnTo>
                    <a:pt x="4134797" y="272099"/>
                  </a:lnTo>
                  <a:lnTo>
                    <a:pt x="4211367" y="260006"/>
                  </a:lnTo>
                  <a:lnTo>
                    <a:pt x="4287938" y="248484"/>
                  </a:lnTo>
                  <a:lnTo>
                    <a:pt x="4364508" y="237605"/>
                  </a:lnTo>
                  <a:lnTo>
                    <a:pt x="4441078" y="227354"/>
                  </a:lnTo>
                  <a:lnTo>
                    <a:pt x="4517649" y="217674"/>
                  </a:lnTo>
                  <a:lnTo>
                    <a:pt x="4594219" y="208479"/>
                  </a:lnTo>
                  <a:lnTo>
                    <a:pt x="4670789" y="199663"/>
                  </a:lnTo>
                  <a:lnTo>
                    <a:pt x="4747360" y="191100"/>
                  </a:lnTo>
                  <a:lnTo>
                    <a:pt x="4823930" y="182652"/>
                  </a:lnTo>
                  <a:lnTo>
                    <a:pt x="4900500" y="174176"/>
                  </a:lnTo>
                  <a:lnTo>
                    <a:pt x="4977071" y="165533"/>
                  </a:lnTo>
                  <a:lnTo>
                    <a:pt x="5053641" y="156598"/>
                  </a:lnTo>
                  <a:lnTo>
                    <a:pt x="5130211" y="147268"/>
                  </a:lnTo>
                  <a:lnTo>
                    <a:pt x="5206782" y="137469"/>
                  </a:lnTo>
                  <a:lnTo>
                    <a:pt x="5283352" y="127157"/>
                  </a:lnTo>
                  <a:lnTo>
                    <a:pt x="5359922" y="116318"/>
                  </a:lnTo>
                  <a:lnTo>
                    <a:pt x="5436493" y="104963"/>
                  </a:lnTo>
                  <a:lnTo>
                    <a:pt x="5513063" y="93116"/>
                  </a:lnTo>
                  <a:lnTo>
                    <a:pt x="5589633" y="80817"/>
                  </a:lnTo>
                  <a:lnTo>
                    <a:pt x="5666204" y="68110"/>
                  </a:lnTo>
                  <a:lnTo>
                    <a:pt x="5742774" y="55038"/>
                  </a:lnTo>
                  <a:lnTo>
                    <a:pt x="5819344" y="41649"/>
                  </a:lnTo>
                  <a:lnTo>
                    <a:pt x="5895915" y="27986"/>
                  </a:lnTo>
                  <a:lnTo>
                    <a:pt x="5972485" y="14090"/>
                  </a:lnTo>
                  <a:lnTo>
                    <a:pt x="6049055" y="0"/>
                  </a:lnTo>
                  <a:lnTo>
                    <a:pt x="6049055" y="302906"/>
                  </a:lnTo>
                  <a:lnTo>
                    <a:pt x="5972485" y="299221"/>
                  </a:lnTo>
                  <a:lnTo>
                    <a:pt x="5895915" y="295768"/>
                  </a:lnTo>
                  <a:lnTo>
                    <a:pt x="5819344" y="292623"/>
                  </a:lnTo>
                  <a:lnTo>
                    <a:pt x="5742774" y="289864"/>
                  </a:lnTo>
                  <a:lnTo>
                    <a:pt x="5666204" y="287573"/>
                  </a:lnTo>
                  <a:lnTo>
                    <a:pt x="5589633" y="285832"/>
                  </a:lnTo>
                  <a:lnTo>
                    <a:pt x="5513063" y="284725"/>
                  </a:lnTo>
                  <a:lnTo>
                    <a:pt x="5436493" y="284333"/>
                  </a:lnTo>
                  <a:lnTo>
                    <a:pt x="5359922" y="284730"/>
                  </a:lnTo>
                  <a:lnTo>
                    <a:pt x="5283352" y="285982"/>
                  </a:lnTo>
                  <a:lnTo>
                    <a:pt x="5206782" y="288136"/>
                  </a:lnTo>
                  <a:lnTo>
                    <a:pt x="5130211" y="291213"/>
                  </a:lnTo>
                  <a:lnTo>
                    <a:pt x="5053641" y="295210"/>
                  </a:lnTo>
                  <a:lnTo>
                    <a:pt x="4977071" y="300088"/>
                  </a:lnTo>
                  <a:lnTo>
                    <a:pt x="4900500" y="305783"/>
                  </a:lnTo>
                  <a:lnTo>
                    <a:pt x="4823930" y="312207"/>
                  </a:lnTo>
                  <a:lnTo>
                    <a:pt x="4747360" y="319258"/>
                  </a:lnTo>
                  <a:lnTo>
                    <a:pt x="4670789" y="326830"/>
                  </a:lnTo>
                  <a:lnTo>
                    <a:pt x="4594219" y="334823"/>
                  </a:lnTo>
                  <a:lnTo>
                    <a:pt x="4517649" y="343149"/>
                  </a:lnTo>
                  <a:lnTo>
                    <a:pt x="4441078" y="351739"/>
                  </a:lnTo>
                  <a:lnTo>
                    <a:pt x="4364508" y="360544"/>
                  </a:lnTo>
                  <a:lnTo>
                    <a:pt x="4287938" y="369545"/>
                  </a:lnTo>
                  <a:lnTo>
                    <a:pt x="4211367" y="378764"/>
                  </a:lnTo>
                  <a:lnTo>
                    <a:pt x="4134797" y="388298"/>
                  </a:lnTo>
                  <a:lnTo>
                    <a:pt x="4058227" y="398270"/>
                  </a:lnTo>
                  <a:lnTo>
                    <a:pt x="3981656" y="408798"/>
                  </a:lnTo>
                  <a:lnTo>
                    <a:pt x="3905086" y="419978"/>
                  </a:lnTo>
                  <a:lnTo>
                    <a:pt x="3828516" y="431872"/>
                  </a:lnTo>
                  <a:lnTo>
                    <a:pt x="3751945" y="444504"/>
                  </a:lnTo>
                  <a:lnTo>
                    <a:pt x="3675375" y="457853"/>
                  </a:lnTo>
                  <a:lnTo>
                    <a:pt x="3598805" y="471863"/>
                  </a:lnTo>
                  <a:lnTo>
                    <a:pt x="3522234" y="486445"/>
                  </a:lnTo>
                  <a:lnTo>
                    <a:pt x="3445664" y="501499"/>
                  </a:lnTo>
                  <a:lnTo>
                    <a:pt x="3369094" y="516933"/>
                  </a:lnTo>
                  <a:lnTo>
                    <a:pt x="3292523" y="532677"/>
                  </a:lnTo>
                  <a:lnTo>
                    <a:pt x="3215953" y="548738"/>
                  </a:lnTo>
                  <a:lnTo>
                    <a:pt x="3139383" y="565279"/>
                  </a:lnTo>
                  <a:lnTo>
                    <a:pt x="3062813" y="582488"/>
                  </a:lnTo>
                  <a:lnTo>
                    <a:pt x="2986242" y="600509"/>
                  </a:lnTo>
                  <a:lnTo>
                    <a:pt x="2909672" y="619413"/>
                  </a:lnTo>
                  <a:lnTo>
                    <a:pt x="2833102" y="639180"/>
                  </a:lnTo>
                  <a:lnTo>
                    <a:pt x="2756531" y="659710"/>
                  </a:lnTo>
                  <a:lnTo>
                    <a:pt x="2679961" y="680855"/>
                  </a:lnTo>
                  <a:lnTo>
                    <a:pt x="2603391" y="702471"/>
                  </a:lnTo>
                  <a:lnTo>
                    <a:pt x="2526820" y="724565"/>
                  </a:lnTo>
                  <a:lnTo>
                    <a:pt x="2450250" y="747377"/>
                  </a:lnTo>
                  <a:lnTo>
                    <a:pt x="2373680" y="771153"/>
                  </a:lnTo>
                  <a:lnTo>
                    <a:pt x="2297109" y="796061"/>
                  </a:lnTo>
                  <a:lnTo>
                    <a:pt x="2220539" y="822152"/>
                  </a:lnTo>
                  <a:lnTo>
                    <a:pt x="2143969" y="849364"/>
                  </a:lnTo>
                  <a:lnTo>
                    <a:pt x="2067398" y="877574"/>
                  </a:lnTo>
                  <a:lnTo>
                    <a:pt x="1990828" y="906709"/>
                  </a:lnTo>
                  <a:lnTo>
                    <a:pt x="1914258" y="936883"/>
                  </a:lnTo>
                  <a:lnTo>
                    <a:pt x="1837687" y="968262"/>
                  </a:lnTo>
                  <a:lnTo>
                    <a:pt x="1761117" y="1000945"/>
                  </a:lnTo>
                  <a:lnTo>
                    <a:pt x="1684547" y="1034915"/>
                  </a:lnTo>
                  <a:lnTo>
                    <a:pt x="1607976" y="1070042"/>
                  </a:lnTo>
                  <a:lnTo>
                    <a:pt x="1531406" y="1106133"/>
                  </a:lnTo>
                  <a:lnTo>
                    <a:pt x="1454836" y="1143042"/>
                  </a:lnTo>
                  <a:lnTo>
                    <a:pt x="1378265" y="1180804"/>
                  </a:lnTo>
                  <a:lnTo>
                    <a:pt x="1301695" y="1219474"/>
                  </a:lnTo>
                  <a:lnTo>
                    <a:pt x="1225125" y="1258960"/>
                  </a:lnTo>
                  <a:lnTo>
                    <a:pt x="1148554" y="1298996"/>
                  </a:lnTo>
                  <a:lnTo>
                    <a:pt x="1071984" y="1339251"/>
                  </a:lnTo>
                  <a:lnTo>
                    <a:pt x="995414" y="1379610"/>
                  </a:lnTo>
                  <a:lnTo>
                    <a:pt x="918843" y="1420187"/>
                  </a:lnTo>
                  <a:lnTo>
                    <a:pt x="842273" y="1460945"/>
                  </a:lnTo>
                  <a:lnTo>
                    <a:pt x="765703" y="1501623"/>
                  </a:lnTo>
                  <a:lnTo>
                    <a:pt x="689132" y="1542040"/>
                  </a:lnTo>
                  <a:lnTo>
                    <a:pt x="612562" y="1582418"/>
                  </a:lnTo>
                  <a:lnTo>
                    <a:pt x="535992" y="1623069"/>
                  </a:lnTo>
                  <a:lnTo>
                    <a:pt x="459421" y="1664227"/>
                  </a:lnTo>
                  <a:lnTo>
                    <a:pt x="382851" y="1706002"/>
                  </a:lnTo>
                  <a:lnTo>
                    <a:pt x="306281" y="1748428"/>
                  </a:lnTo>
                  <a:lnTo>
                    <a:pt x="229710" y="1791611"/>
                  </a:lnTo>
                  <a:lnTo>
                    <a:pt x="153140" y="1835815"/>
                  </a:lnTo>
                  <a:lnTo>
                    <a:pt x="76570" y="1881164"/>
                  </a:lnTo>
                  <a:lnTo>
                    <a:pt x="0" y="1927538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778" name="pl5778"/>
            <p:cNvSpPr/>
            <p:nvPr/>
          </p:nvSpPr>
          <p:spPr>
            <a:xfrm>
              <a:off x="1206010" y="3697461"/>
              <a:ext cx="6049055" cy="1705345"/>
            </a:xfrm>
            <a:custGeom>
              <a:avLst/>
              <a:pathLst>
                <a:path w="6049055" h="1705345">
                  <a:moveTo>
                    <a:pt x="0" y="1705345"/>
                  </a:moveTo>
                  <a:lnTo>
                    <a:pt x="76570" y="1666965"/>
                  </a:lnTo>
                  <a:lnTo>
                    <a:pt x="153140" y="1628514"/>
                  </a:lnTo>
                  <a:lnTo>
                    <a:pt x="229710" y="1589923"/>
                  </a:lnTo>
                  <a:lnTo>
                    <a:pt x="306281" y="1551122"/>
                  </a:lnTo>
                  <a:lnTo>
                    <a:pt x="382851" y="1512056"/>
                  </a:lnTo>
                  <a:lnTo>
                    <a:pt x="459421" y="1472718"/>
                  </a:lnTo>
                  <a:lnTo>
                    <a:pt x="535992" y="1433108"/>
                  </a:lnTo>
                  <a:lnTo>
                    <a:pt x="612562" y="1393226"/>
                  </a:lnTo>
                  <a:lnTo>
                    <a:pt x="689132" y="1353073"/>
                  </a:lnTo>
                  <a:lnTo>
                    <a:pt x="765703" y="1312649"/>
                  </a:lnTo>
                  <a:lnTo>
                    <a:pt x="842273" y="1271965"/>
                  </a:lnTo>
                  <a:lnTo>
                    <a:pt x="918843" y="1231117"/>
                  </a:lnTo>
                  <a:lnTo>
                    <a:pt x="995414" y="1190250"/>
                  </a:lnTo>
                  <a:lnTo>
                    <a:pt x="1071984" y="1149507"/>
                  </a:lnTo>
                  <a:lnTo>
                    <a:pt x="1148554" y="1109034"/>
                  </a:lnTo>
                  <a:lnTo>
                    <a:pt x="1225125" y="1068965"/>
                  </a:lnTo>
                  <a:lnTo>
                    <a:pt x="1301695" y="1029431"/>
                  </a:lnTo>
                  <a:lnTo>
                    <a:pt x="1378265" y="990562"/>
                  </a:lnTo>
                  <a:lnTo>
                    <a:pt x="1454836" y="952486"/>
                  </a:lnTo>
                  <a:lnTo>
                    <a:pt x="1531406" y="915336"/>
                  </a:lnTo>
                  <a:lnTo>
                    <a:pt x="1607976" y="879202"/>
                  </a:lnTo>
                  <a:lnTo>
                    <a:pt x="1684547" y="844112"/>
                  </a:lnTo>
                  <a:lnTo>
                    <a:pt x="1761117" y="810082"/>
                  </a:lnTo>
                  <a:lnTo>
                    <a:pt x="1837687" y="777132"/>
                  </a:lnTo>
                  <a:lnTo>
                    <a:pt x="1914258" y="745279"/>
                  </a:lnTo>
                  <a:lnTo>
                    <a:pt x="1990828" y="714541"/>
                  </a:lnTo>
                  <a:lnTo>
                    <a:pt x="2067398" y="684937"/>
                  </a:lnTo>
                  <a:lnTo>
                    <a:pt x="2143969" y="656472"/>
                  </a:lnTo>
                  <a:lnTo>
                    <a:pt x="2220539" y="629095"/>
                  </a:lnTo>
                  <a:lnTo>
                    <a:pt x="2297109" y="602744"/>
                  </a:lnTo>
                  <a:lnTo>
                    <a:pt x="2373680" y="577355"/>
                  </a:lnTo>
                  <a:lnTo>
                    <a:pt x="2450250" y="552864"/>
                  </a:lnTo>
                  <a:lnTo>
                    <a:pt x="2526820" y="529208"/>
                  </a:lnTo>
                  <a:lnTo>
                    <a:pt x="2603391" y="506324"/>
                  </a:lnTo>
                  <a:lnTo>
                    <a:pt x="2679961" y="484152"/>
                  </a:lnTo>
                  <a:lnTo>
                    <a:pt x="2756531" y="462662"/>
                  </a:lnTo>
                  <a:lnTo>
                    <a:pt x="2833102" y="441843"/>
                  </a:lnTo>
                  <a:lnTo>
                    <a:pt x="2909672" y="421683"/>
                  </a:lnTo>
                  <a:lnTo>
                    <a:pt x="2986242" y="402168"/>
                  </a:lnTo>
                  <a:lnTo>
                    <a:pt x="3062813" y="383287"/>
                  </a:lnTo>
                  <a:lnTo>
                    <a:pt x="3139383" y="365028"/>
                  </a:lnTo>
                  <a:lnTo>
                    <a:pt x="3215953" y="347378"/>
                  </a:lnTo>
                  <a:lnTo>
                    <a:pt x="3292523" y="330325"/>
                  </a:lnTo>
                  <a:lnTo>
                    <a:pt x="3369094" y="313856"/>
                  </a:lnTo>
                  <a:lnTo>
                    <a:pt x="3445664" y="297961"/>
                  </a:lnTo>
                  <a:lnTo>
                    <a:pt x="3522234" y="282627"/>
                  </a:lnTo>
                  <a:lnTo>
                    <a:pt x="3598805" y="267843"/>
                  </a:lnTo>
                  <a:lnTo>
                    <a:pt x="3675375" y="253596"/>
                  </a:lnTo>
                  <a:lnTo>
                    <a:pt x="3751945" y="239875"/>
                  </a:lnTo>
                  <a:lnTo>
                    <a:pt x="3828516" y="226668"/>
                  </a:lnTo>
                  <a:lnTo>
                    <a:pt x="3905086" y="213963"/>
                  </a:lnTo>
                  <a:lnTo>
                    <a:pt x="3981656" y="201749"/>
                  </a:lnTo>
                  <a:lnTo>
                    <a:pt x="4058227" y="190013"/>
                  </a:lnTo>
                  <a:lnTo>
                    <a:pt x="4134797" y="178745"/>
                  </a:lnTo>
                  <a:lnTo>
                    <a:pt x="4211367" y="167931"/>
                  </a:lnTo>
                  <a:lnTo>
                    <a:pt x="4287938" y="157561"/>
                  </a:lnTo>
                  <a:lnTo>
                    <a:pt x="4364508" y="147621"/>
                  </a:lnTo>
                  <a:lnTo>
                    <a:pt x="4441078" y="138093"/>
                  </a:lnTo>
                  <a:lnTo>
                    <a:pt x="4517649" y="128958"/>
                  </a:lnTo>
                  <a:lnTo>
                    <a:pt x="4594219" y="120198"/>
                  </a:lnTo>
                  <a:lnTo>
                    <a:pt x="4670789" y="111793"/>
                  </a:lnTo>
                  <a:lnTo>
                    <a:pt x="4747360" y="103725"/>
                  </a:lnTo>
                  <a:lnTo>
                    <a:pt x="4823930" y="95976"/>
                  </a:lnTo>
                  <a:lnTo>
                    <a:pt x="4900500" y="88526"/>
                  </a:lnTo>
                  <a:lnTo>
                    <a:pt x="4977071" y="81357"/>
                  </a:lnTo>
                  <a:lnTo>
                    <a:pt x="5053641" y="74451"/>
                  </a:lnTo>
                  <a:lnTo>
                    <a:pt x="5130211" y="67787"/>
                  </a:lnTo>
                  <a:lnTo>
                    <a:pt x="5206782" y="61349"/>
                  </a:lnTo>
                  <a:lnTo>
                    <a:pt x="5283352" y="55116"/>
                  </a:lnTo>
                  <a:lnTo>
                    <a:pt x="5359922" y="49071"/>
                  </a:lnTo>
                  <a:lnTo>
                    <a:pt x="5436493" y="43194"/>
                  </a:lnTo>
                  <a:lnTo>
                    <a:pt x="5513063" y="37467"/>
                  </a:lnTo>
                  <a:lnTo>
                    <a:pt x="5589633" y="31871"/>
                  </a:lnTo>
                  <a:lnTo>
                    <a:pt x="5666204" y="26388"/>
                  </a:lnTo>
                  <a:lnTo>
                    <a:pt x="5742774" y="20998"/>
                  </a:lnTo>
                  <a:lnTo>
                    <a:pt x="5819344" y="15683"/>
                  </a:lnTo>
                  <a:lnTo>
                    <a:pt x="5895915" y="10424"/>
                  </a:lnTo>
                  <a:lnTo>
                    <a:pt x="5972485" y="5202"/>
                  </a:lnTo>
                  <a:lnTo>
                    <a:pt x="6049055" y="0"/>
                  </a:lnTo>
                </a:path>
              </a:pathLst>
            </a:custGeom>
            <a:ln w="27101" cap="flat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9" name="pg5779"/>
            <p:cNvSpPr/>
            <p:nvPr/>
          </p:nvSpPr>
          <p:spPr>
            <a:xfrm>
              <a:off x="1206431" y="3891925"/>
              <a:ext cx="6064221" cy="1479091"/>
            </a:xfrm>
            <a:custGeom>
              <a:avLst/>
              <a:pathLst>
                <a:path w="6064221" h="1479091">
                  <a:moveTo>
                    <a:pt x="0" y="1330487"/>
                  </a:moveTo>
                  <a:lnTo>
                    <a:pt x="76762" y="1307199"/>
                  </a:lnTo>
                  <a:lnTo>
                    <a:pt x="153524" y="1283244"/>
                  </a:lnTo>
                  <a:lnTo>
                    <a:pt x="230286" y="1258490"/>
                  </a:lnTo>
                  <a:lnTo>
                    <a:pt x="307049" y="1232904"/>
                  </a:lnTo>
                  <a:lnTo>
                    <a:pt x="383811" y="1206543"/>
                  </a:lnTo>
                  <a:lnTo>
                    <a:pt x="460573" y="1179488"/>
                  </a:lnTo>
                  <a:lnTo>
                    <a:pt x="537336" y="1151749"/>
                  </a:lnTo>
                  <a:lnTo>
                    <a:pt x="614098" y="1123322"/>
                  </a:lnTo>
                  <a:lnTo>
                    <a:pt x="690860" y="1094241"/>
                  </a:lnTo>
                  <a:lnTo>
                    <a:pt x="767622" y="1064615"/>
                  </a:lnTo>
                  <a:lnTo>
                    <a:pt x="844385" y="1034615"/>
                  </a:lnTo>
                  <a:lnTo>
                    <a:pt x="921147" y="1004424"/>
                  </a:lnTo>
                  <a:lnTo>
                    <a:pt x="997909" y="974139"/>
                  </a:lnTo>
                  <a:lnTo>
                    <a:pt x="1074672" y="943775"/>
                  </a:lnTo>
                  <a:lnTo>
                    <a:pt x="1151434" y="913360"/>
                  </a:lnTo>
                  <a:lnTo>
                    <a:pt x="1228196" y="882981"/>
                  </a:lnTo>
                  <a:lnTo>
                    <a:pt x="1304959" y="852789"/>
                  </a:lnTo>
                  <a:lnTo>
                    <a:pt x="1381721" y="822965"/>
                  </a:lnTo>
                  <a:lnTo>
                    <a:pt x="1458483" y="793631"/>
                  </a:lnTo>
                  <a:lnTo>
                    <a:pt x="1535245" y="764724"/>
                  </a:lnTo>
                  <a:lnTo>
                    <a:pt x="1612008" y="736170"/>
                  </a:lnTo>
                  <a:lnTo>
                    <a:pt x="1688770" y="707979"/>
                  </a:lnTo>
                  <a:lnTo>
                    <a:pt x="1765532" y="680255"/>
                  </a:lnTo>
                  <a:lnTo>
                    <a:pt x="1842295" y="653137"/>
                  </a:lnTo>
                  <a:lnTo>
                    <a:pt x="1919057" y="626637"/>
                  </a:lnTo>
                  <a:lnTo>
                    <a:pt x="1995819" y="600678"/>
                  </a:lnTo>
                  <a:lnTo>
                    <a:pt x="2072582" y="575194"/>
                  </a:lnTo>
                  <a:lnTo>
                    <a:pt x="2149344" y="550166"/>
                  </a:lnTo>
                  <a:lnTo>
                    <a:pt x="2226106" y="525640"/>
                  </a:lnTo>
                  <a:lnTo>
                    <a:pt x="2302868" y="501718"/>
                  </a:lnTo>
                  <a:lnTo>
                    <a:pt x="2379631" y="478528"/>
                  </a:lnTo>
                  <a:lnTo>
                    <a:pt x="2456393" y="456122"/>
                  </a:lnTo>
                  <a:lnTo>
                    <a:pt x="2533155" y="434451"/>
                  </a:lnTo>
                  <a:lnTo>
                    <a:pt x="2609918" y="413446"/>
                  </a:lnTo>
                  <a:lnTo>
                    <a:pt x="2686680" y="393056"/>
                  </a:lnTo>
                  <a:lnTo>
                    <a:pt x="2763442" y="373270"/>
                  </a:lnTo>
                  <a:lnTo>
                    <a:pt x="2840205" y="354123"/>
                  </a:lnTo>
                  <a:lnTo>
                    <a:pt x="2916967" y="335694"/>
                  </a:lnTo>
                  <a:lnTo>
                    <a:pt x="2993729" y="318094"/>
                  </a:lnTo>
                  <a:lnTo>
                    <a:pt x="3070491" y="301440"/>
                  </a:lnTo>
                  <a:lnTo>
                    <a:pt x="3147254" y="285771"/>
                  </a:lnTo>
                  <a:lnTo>
                    <a:pt x="3224016" y="270996"/>
                  </a:lnTo>
                  <a:lnTo>
                    <a:pt x="3300778" y="257004"/>
                  </a:lnTo>
                  <a:lnTo>
                    <a:pt x="3377541" y="243691"/>
                  </a:lnTo>
                  <a:lnTo>
                    <a:pt x="3454303" y="230978"/>
                  </a:lnTo>
                  <a:lnTo>
                    <a:pt x="3531065" y="218824"/>
                  </a:lnTo>
                  <a:lnTo>
                    <a:pt x="3607827" y="207224"/>
                  </a:lnTo>
                  <a:lnTo>
                    <a:pt x="3684590" y="196212"/>
                  </a:lnTo>
                  <a:lnTo>
                    <a:pt x="3761352" y="185841"/>
                  </a:lnTo>
                  <a:lnTo>
                    <a:pt x="3838114" y="176176"/>
                  </a:lnTo>
                  <a:lnTo>
                    <a:pt x="3914877" y="167255"/>
                  </a:lnTo>
                  <a:lnTo>
                    <a:pt x="3991639" y="159029"/>
                  </a:lnTo>
                  <a:lnTo>
                    <a:pt x="4068401" y="151408"/>
                  </a:lnTo>
                  <a:lnTo>
                    <a:pt x="4145164" y="144293"/>
                  </a:lnTo>
                  <a:lnTo>
                    <a:pt x="4221926" y="137593"/>
                  </a:lnTo>
                  <a:lnTo>
                    <a:pt x="4298688" y="131231"/>
                  </a:lnTo>
                  <a:lnTo>
                    <a:pt x="4375450" y="125155"/>
                  </a:lnTo>
                  <a:lnTo>
                    <a:pt x="4452213" y="119340"/>
                  </a:lnTo>
                  <a:lnTo>
                    <a:pt x="4528975" y="113783"/>
                  </a:lnTo>
                  <a:lnTo>
                    <a:pt x="4605737" y="108502"/>
                  </a:lnTo>
                  <a:lnTo>
                    <a:pt x="4682500" y="103524"/>
                  </a:lnTo>
                  <a:lnTo>
                    <a:pt x="4759262" y="98871"/>
                  </a:lnTo>
                  <a:lnTo>
                    <a:pt x="4836024" y="94524"/>
                  </a:lnTo>
                  <a:lnTo>
                    <a:pt x="4912787" y="90401"/>
                  </a:lnTo>
                  <a:lnTo>
                    <a:pt x="4989549" y="86399"/>
                  </a:lnTo>
                  <a:lnTo>
                    <a:pt x="5066311" y="82401"/>
                  </a:lnTo>
                  <a:lnTo>
                    <a:pt x="5143073" y="78288"/>
                  </a:lnTo>
                  <a:lnTo>
                    <a:pt x="5219836" y="73947"/>
                  </a:lnTo>
                  <a:lnTo>
                    <a:pt x="5296598" y="69284"/>
                  </a:lnTo>
                  <a:lnTo>
                    <a:pt x="5373360" y="64227"/>
                  </a:lnTo>
                  <a:lnTo>
                    <a:pt x="5450123" y="58731"/>
                  </a:lnTo>
                  <a:lnTo>
                    <a:pt x="5526885" y="52774"/>
                  </a:lnTo>
                  <a:lnTo>
                    <a:pt x="5603647" y="46360"/>
                  </a:lnTo>
                  <a:lnTo>
                    <a:pt x="5680410" y="39508"/>
                  </a:lnTo>
                  <a:lnTo>
                    <a:pt x="5757172" y="32251"/>
                  </a:lnTo>
                  <a:lnTo>
                    <a:pt x="5833934" y="24627"/>
                  </a:lnTo>
                  <a:lnTo>
                    <a:pt x="5910696" y="16681"/>
                  </a:lnTo>
                  <a:lnTo>
                    <a:pt x="5987459" y="8457"/>
                  </a:lnTo>
                  <a:lnTo>
                    <a:pt x="6064221" y="0"/>
                  </a:lnTo>
                  <a:lnTo>
                    <a:pt x="6064221" y="248597"/>
                  </a:lnTo>
                  <a:lnTo>
                    <a:pt x="5987459" y="242002"/>
                  </a:lnTo>
                  <a:lnTo>
                    <a:pt x="5910696" y="235676"/>
                  </a:lnTo>
                  <a:lnTo>
                    <a:pt x="5833934" y="229703"/>
                  </a:lnTo>
                  <a:lnTo>
                    <a:pt x="5757172" y="224163"/>
                  </a:lnTo>
                  <a:lnTo>
                    <a:pt x="5680410" y="219136"/>
                  </a:lnTo>
                  <a:lnTo>
                    <a:pt x="5603647" y="214701"/>
                  </a:lnTo>
                  <a:lnTo>
                    <a:pt x="5526885" y="210924"/>
                  </a:lnTo>
                  <a:lnTo>
                    <a:pt x="5450123" y="207864"/>
                  </a:lnTo>
                  <a:lnTo>
                    <a:pt x="5373360" y="205559"/>
                  </a:lnTo>
                  <a:lnTo>
                    <a:pt x="5296598" y="204026"/>
                  </a:lnTo>
                  <a:lnTo>
                    <a:pt x="5219836" y="203256"/>
                  </a:lnTo>
                  <a:lnTo>
                    <a:pt x="5143073" y="203216"/>
                  </a:lnTo>
                  <a:lnTo>
                    <a:pt x="5066311" y="203845"/>
                  </a:lnTo>
                  <a:lnTo>
                    <a:pt x="4989549" y="205071"/>
                  </a:lnTo>
                  <a:lnTo>
                    <a:pt x="4912787" y="206809"/>
                  </a:lnTo>
                  <a:lnTo>
                    <a:pt x="4836024" y="208981"/>
                  </a:lnTo>
                  <a:lnTo>
                    <a:pt x="4759262" y="211519"/>
                  </a:lnTo>
                  <a:lnTo>
                    <a:pt x="4682500" y="214380"/>
                  </a:lnTo>
                  <a:lnTo>
                    <a:pt x="4605737" y="217583"/>
                  </a:lnTo>
                  <a:lnTo>
                    <a:pt x="4528975" y="221192"/>
                  </a:lnTo>
                  <a:lnTo>
                    <a:pt x="4452213" y="225276"/>
                  </a:lnTo>
                  <a:lnTo>
                    <a:pt x="4375450" y="229893"/>
                  </a:lnTo>
                  <a:lnTo>
                    <a:pt x="4298688" y="235083"/>
                  </a:lnTo>
                  <a:lnTo>
                    <a:pt x="4221926" y="240862"/>
                  </a:lnTo>
                  <a:lnTo>
                    <a:pt x="4145164" y="247219"/>
                  </a:lnTo>
                  <a:lnTo>
                    <a:pt x="4068401" y="254119"/>
                  </a:lnTo>
                  <a:lnTo>
                    <a:pt x="3991639" y="261512"/>
                  </a:lnTo>
                  <a:lnTo>
                    <a:pt x="3914877" y="269341"/>
                  </a:lnTo>
                  <a:lnTo>
                    <a:pt x="3838114" y="277557"/>
                  </a:lnTo>
                  <a:lnTo>
                    <a:pt x="3761352" y="286155"/>
                  </a:lnTo>
                  <a:lnTo>
                    <a:pt x="3684590" y="295227"/>
                  </a:lnTo>
                  <a:lnTo>
                    <a:pt x="3607827" y="304890"/>
                  </a:lnTo>
                  <a:lnTo>
                    <a:pt x="3531065" y="315252"/>
                  </a:lnTo>
                  <a:lnTo>
                    <a:pt x="3454303" y="326400"/>
                  </a:lnTo>
                  <a:lnTo>
                    <a:pt x="3377541" y="338384"/>
                  </a:lnTo>
                  <a:lnTo>
                    <a:pt x="3300778" y="351218"/>
                  </a:lnTo>
                  <a:lnTo>
                    <a:pt x="3224016" y="364875"/>
                  </a:lnTo>
                  <a:lnTo>
                    <a:pt x="3147254" y="379307"/>
                  </a:lnTo>
                  <a:lnTo>
                    <a:pt x="3070491" y="394455"/>
                  </a:lnTo>
                  <a:lnTo>
                    <a:pt x="2993729" y="410279"/>
                  </a:lnTo>
                  <a:lnTo>
                    <a:pt x="2916967" y="426809"/>
                  </a:lnTo>
                  <a:lnTo>
                    <a:pt x="2840205" y="444118"/>
                  </a:lnTo>
                  <a:lnTo>
                    <a:pt x="2763442" y="462272"/>
                  </a:lnTo>
                  <a:lnTo>
                    <a:pt x="2686680" y="481304"/>
                  </a:lnTo>
                  <a:lnTo>
                    <a:pt x="2609918" y="501208"/>
                  </a:lnTo>
                  <a:lnTo>
                    <a:pt x="2533155" y="521924"/>
                  </a:lnTo>
                  <a:lnTo>
                    <a:pt x="2456393" y="543359"/>
                  </a:lnTo>
                  <a:lnTo>
                    <a:pt x="2379631" y="565401"/>
                  </a:lnTo>
                  <a:lnTo>
                    <a:pt x="2302868" y="587953"/>
                  </a:lnTo>
                  <a:lnTo>
                    <a:pt x="2226106" y="611028"/>
                  </a:lnTo>
                  <a:lnTo>
                    <a:pt x="2149344" y="634718"/>
                  </a:lnTo>
                  <a:lnTo>
                    <a:pt x="2072582" y="659090"/>
                  </a:lnTo>
                  <a:lnTo>
                    <a:pt x="1995819" y="684153"/>
                  </a:lnTo>
                  <a:lnTo>
                    <a:pt x="1919057" y="709853"/>
                  </a:lnTo>
                  <a:lnTo>
                    <a:pt x="1842295" y="736086"/>
                  </a:lnTo>
                  <a:lnTo>
                    <a:pt x="1765532" y="762740"/>
                  </a:lnTo>
                  <a:lnTo>
                    <a:pt x="1688770" y="789789"/>
                  </a:lnTo>
                  <a:lnTo>
                    <a:pt x="1612008" y="817325"/>
                  </a:lnTo>
                  <a:lnTo>
                    <a:pt x="1535245" y="845405"/>
                  </a:lnTo>
                  <a:lnTo>
                    <a:pt x="1458483" y="873994"/>
                  </a:lnTo>
                  <a:lnTo>
                    <a:pt x="1381721" y="902971"/>
                  </a:lnTo>
                  <a:lnTo>
                    <a:pt x="1304959" y="932212"/>
                  </a:lnTo>
                  <a:lnTo>
                    <a:pt x="1228196" y="961715"/>
                  </a:lnTo>
                  <a:lnTo>
                    <a:pt x="1151434" y="991528"/>
                  </a:lnTo>
                  <a:lnTo>
                    <a:pt x="1074672" y="1021662"/>
                  </a:lnTo>
                  <a:lnTo>
                    <a:pt x="997909" y="1052070"/>
                  </a:lnTo>
                  <a:lnTo>
                    <a:pt x="921147" y="1082642"/>
                  </a:lnTo>
                  <a:lnTo>
                    <a:pt x="844385" y="1113261"/>
                  </a:lnTo>
                  <a:lnTo>
                    <a:pt x="767622" y="1143954"/>
                  </a:lnTo>
                  <a:lnTo>
                    <a:pt x="690860" y="1174904"/>
                  </a:lnTo>
                  <a:lnTo>
                    <a:pt x="614098" y="1206282"/>
                  </a:lnTo>
                  <a:lnTo>
                    <a:pt x="537336" y="1238197"/>
                  </a:lnTo>
                  <a:lnTo>
                    <a:pt x="460573" y="1270686"/>
                  </a:lnTo>
                  <a:lnTo>
                    <a:pt x="383811" y="1303744"/>
                  </a:lnTo>
                  <a:lnTo>
                    <a:pt x="307049" y="1337385"/>
                  </a:lnTo>
                  <a:lnTo>
                    <a:pt x="230286" y="1371705"/>
                  </a:lnTo>
                  <a:lnTo>
                    <a:pt x="153524" y="1406786"/>
                  </a:lnTo>
                  <a:lnTo>
                    <a:pt x="76762" y="1442616"/>
                  </a:lnTo>
                  <a:lnTo>
                    <a:pt x="0" y="1479091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780" name="pl5780"/>
            <p:cNvSpPr/>
            <p:nvPr/>
          </p:nvSpPr>
          <p:spPr>
            <a:xfrm>
              <a:off x="1206431" y="4016224"/>
              <a:ext cx="6064221" cy="1280490"/>
            </a:xfrm>
            <a:custGeom>
              <a:avLst/>
              <a:pathLst>
                <a:path w="6064221" h="1280490">
                  <a:moveTo>
                    <a:pt x="0" y="1280490"/>
                  </a:moveTo>
                  <a:lnTo>
                    <a:pt x="76762" y="1250609"/>
                  </a:lnTo>
                  <a:lnTo>
                    <a:pt x="153524" y="1220716"/>
                  </a:lnTo>
                  <a:lnTo>
                    <a:pt x="230286" y="1190799"/>
                  </a:lnTo>
                  <a:lnTo>
                    <a:pt x="307049" y="1160846"/>
                  </a:lnTo>
                  <a:lnTo>
                    <a:pt x="383811" y="1130845"/>
                  </a:lnTo>
                  <a:lnTo>
                    <a:pt x="460573" y="1100788"/>
                  </a:lnTo>
                  <a:lnTo>
                    <a:pt x="537336" y="1070674"/>
                  </a:lnTo>
                  <a:lnTo>
                    <a:pt x="614098" y="1040503"/>
                  </a:lnTo>
                  <a:lnTo>
                    <a:pt x="690860" y="1010274"/>
                  </a:lnTo>
                  <a:lnTo>
                    <a:pt x="767622" y="979986"/>
                  </a:lnTo>
                  <a:lnTo>
                    <a:pt x="844385" y="949639"/>
                  </a:lnTo>
                  <a:lnTo>
                    <a:pt x="921147" y="919234"/>
                  </a:lnTo>
                  <a:lnTo>
                    <a:pt x="997909" y="888806"/>
                  </a:lnTo>
                  <a:lnTo>
                    <a:pt x="1074672" y="858420"/>
                  </a:lnTo>
                  <a:lnTo>
                    <a:pt x="1151434" y="828145"/>
                  </a:lnTo>
                  <a:lnTo>
                    <a:pt x="1228196" y="798049"/>
                  </a:lnTo>
                  <a:lnTo>
                    <a:pt x="1304959" y="768201"/>
                  </a:lnTo>
                  <a:lnTo>
                    <a:pt x="1381721" y="738669"/>
                  </a:lnTo>
                  <a:lnTo>
                    <a:pt x="1458483" y="709514"/>
                  </a:lnTo>
                  <a:lnTo>
                    <a:pt x="1535245" y="680766"/>
                  </a:lnTo>
                  <a:lnTo>
                    <a:pt x="1612008" y="652448"/>
                  </a:lnTo>
                  <a:lnTo>
                    <a:pt x="1688770" y="624585"/>
                  </a:lnTo>
                  <a:lnTo>
                    <a:pt x="1765532" y="597199"/>
                  </a:lnTo>
                  <a:lnTo>
                    <a:pt x="1842295" y="570313"/>
                  </a:lnTo>
                  <a:lnTo>
                    <a:pt x="1919057" y="543946"/>
                  </a:lnTo>
                  <a:lnTo>
                    <a:pt x="1995819" y="518117"/>
                  </a:lnTo>
                  <a:lnTo>
                    <a:pt x="2072582" y="492843"/>
                  </a:lnTo>
                  <a:lnTo>
                    <a:pt x="2149344" y="468143"/>
                  </a:lnTo>
                  <a:lnTo>
                    <a:pt x="2226106" y="444035"/>
                  </a:lnTo>
                  <a:lnTo>
                    <a:pt x="2302868" y="420536"/>
                  </a:lnTo>
                  <a:lnTo>
                    <a:pt x="2379631" y="397665"/>
                  </a:lnTo>
                  <a:lnTo>
                    <a:pt x="2456393" y="375442"/>
                  </a:lnTo>
                  <a:lnTo>
                    <a:pt x="2533155" y="353889"/>
                  </a:lnTo>
                  <a:lnTo>
                    <a:pt x="2609918" y="333028"/>
                  </a:lnTo>
                  <a:lnTo>
                    <a:pt x="2686680" y="312881"/>
                  </a:lnTo>
                  <a:lnTo>
                    <a:pt x="2763442" y="293472"/>
                  </a:lnTo>
                  <a:lnTo>
                    <a:pt x="2840205" y="274822"/>
                  </a:lnTo>
                  <a:lnTo>
                    <a:pt x="2916967" y="256953"/>
                  </a:lnTo>
                  <a:lnTo>
                    <a:pt x="2993729" y="239888"/>
                  </a:lnTo>
                  <a:lnTo>
                    <a:pt x="3070491" y="223649"/>
                  </a:lnTo>
                  <a:lnTo>
                    <a:pt x="3147254" y="208240"/>
                  </a:lnTo>
                  <a:lnTo>
                    <a:pt x="3224016" y="193637"/>
                  </a:lnTo>
                  <a:lnTo>
                    <a:pt x="3300778" y="179812"/>
                  </a:lnTo>
                  <a:lnTo>
                    <a:pt x="3377541" y="166739"/>
                  </a:lnTo>
                  <a:lnTo>
                    <a:pt x="3454303" y="154390"/>
                  </a:lnTo>
                  <a:lnTo>
                    <a:pt x="3531065" y="142739"/>
                  </a:lnTo>
                  <a:lnTo>
                    <a:pt x="3607827" y="131758"/>
                  </a:lnTo>
                  <a:lnTo>
                    <a:pt x="3684590" y="121421"/>
                  </a:lnTo>
                  <a:lnTo>
                    <a:pt x="3761352" y="111700"/>
                  </a:lnTo>
                  <a:lnTo>
                    <a:pt x="3838114" y="102568"/>
                  </a:lnTo>
                  <a:lnTo>
                    <a:pt x="3914877" y="93999"/>
                  </a:lnTo>
                  <a:lnTo>
                    <a:pt x="3991639" y="85972"/>
                  </a:lnTo>
                  <a:lnTo>
                    <a:pt x="4068401" y="78465"/>
                  </a:lnTo>
                  <a:lnTo>
                    <a:pt x="4145164" y="71457"/>
                  </a:lnTo>
                  <a:lnTo>
                    <a:pt x="4221926" y="64929"/>
                  </a:lnTo>
                  <a:lnTo>
                    <a:pt x="4298688" y="58858"/>
                  </a:lnTo>
                  <a:lnTo>
                    <a:pt x="4375450" y="53225"/>
                  </a:lnTo>
                  <a:lnTo>
                    <a:pt x="4452213" y="48009"/>
                  </a:lnTo>
                  <a:lnTo>
                    <a:pt x="4528975" y="43189"/>
                  </a:lnTo>
                  <a:lnTo>
                    <a:pt x="4605737" y="38744"/>
                  </a:lnTo>
                  <a:lnTo>
                    <a:pt x="4682500" y="34653"/>
                  </a:lnTo>
                  <a:lnTo>
                    <a:pt x="4759262" y="30896"/>
                  </a:lnTo>
                  <a:lnTo>
                    <a:pt x="4836024" y="27454"/>
                  </a:lnTo>
                  <a:lnTo>
                    <a:pt x="4912787" y="24306"/>
                  </a:lnTo>
                  <a:lnTo>
                    <a:pt x="4989549" y="21436"/>
                  </a:lnTo>
                  <a:lnTo>
                    <a:pt x="5066311" y="18824"/>
                  </a:lnTo>
                  <a:lnTo>
                    <a:pt x="5143073" y="16453"/>
                  </a:lnTo>
                  <a:lnTo>
                    <a:pt x="5219836" y="14303"/>
                  </a:lnTo>
                  <a:lnTo>
                    <a:pt x="5296598" y="12356"/>
                  </a:lnTo>
                  <a:lnTo>
                    <a:pt x="5373360" y="10594"/>
                  </a:lnTo>
                  <a:lnTo>
                    <a:pt x="5450123" y="8998"/>
                  </a:lnTo>
                  <a:lnTo>
                    <a:pt x="5526885" y="7550"/>
                  </a:lnTo>
                  <a:lnTo>
                    <a:pt x="5603647" y="6231"/>
                  </a:lnTo>
                  <a:lnTo>
                    <a:pt x="5680410" y="5024"/>
                  </a:lnTo>
                  <a:lnTo>
                    <a:pt x="5757172" y="3908"/>
                  </a:lnTo>
                  <a:lnTo>
                    <a:pt x="5833934" y="2866"/>
                  </a:lnTo>
                  <a:lnTo>
                    <a:pt x="5910696" y="1880"/>
                  </a:lnTo>
                  <a:lnTo>
                    <a:pt x="5987459" y="930"/>
                  </a:lnTo>
                  <a:lnTo>
                    <a:pt x="6064221" y="0"/>
                  </a:lnTo>
                </a:path>
              </a:pathLst>
            </a:custGeom>
            <a:ln w="27101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1" name="tx5781"/>
            <p:cNvSpPr/>
            <p:nvPr/>
          </p:nvSpPr>
          <p:spPr>
            <a:xfrm>
              <a:off x="698563" y="5537250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5782" name="tx5782"/>
            <p:cNvSpPr/>
            <p:nvPr/>
          </p:nvSpPr>
          <p:spPr>
            <a:xfrm>
              <a:off x="698563" y="4653173"/>
              <a:ext cx="141500" cy="7214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5783" name="tx5783"/>
            <p:cNvSpPr/>
            <p:nvPr/>
          </p:nvSpPr>
          <p:spPr>
            <a:xfrm>
              <a:off x="698563" y="3768005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id="5784" name="tx5784"/>
            <p:cNvSpPr/>
            <p:nvPr/>
          </p:nvSpPr>
          <p:spPr>
            <a:xfrm>
              <a:off x="698563" y="2883383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5785" name="tx5785"/>
            <p:cNvSpPr/>
            <p:nvPr/>
          </p:nvSpPr>
          <p:spPr>
            <a:xfrm>
              <a:off x="698563" y="1998760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3.0</a:t>
              </a:r>
            </a:p>
          </p:txBody>
        </p:sp>
        <p:sp>
          <p:nvSpPr>
            <p:cNvPr id="5786" name="pl5786"/>
            <p:cNvSpPr/>
            <p:nvPr/>
          </p:nvSpPr>
          <p:spPr>
            <a:xfrm>
              <a:off x="867899" y="55746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7" name="pl5787"/>
            <p:cNvSpPr/>
            <p:nvPr/>
          </p:nvSpPr>
          <p:spPr>
            <a:xfrm>
              <a:off x="867899" y="46900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8" name="pl5788"/>
            <p:cNvSpPr/>
            <p:nvPr/>
          </p:nvSpPr>
          <p:spPr>
            <a:xfrm>
              <a:off x="867899" y="3805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9" name="pl5789"/>
            <p:cNvSpPr/>
            <p:nvPr/>
          </p:nvSpPr>
          <p:spPr>
            <a:xfrm>
              <a:off x="867899" y="29207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0" name="pl5790"/>
            <p:cNvSpPr/>
            <p:nvPr/>
          </p:nvSpPr>
          <p:spPr>
            <a:xfrm>
              <a:off x="867899" y="20361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1" name="pl5791"/>
            <p:cNvSpPr/>
            <p:nvPr/>
          </p:nvSpPr>
          <p:spPr>
            <a:xfrm>
              <a:off x="1206010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2" name="pl5792"/>
            <p:cNvSpPr/>
            <p:nvPr/>
          </p:nvSpPr>
          <p:spPr>
            <a:xfrm>
              <a:off x="2419276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3" name="pl5793"/>
            <p:cNvSpPr/>
            <p:nvPr/>
          </p:nvSpPr>
          <p:spPr>
            <a:xfrm>
              <a:off x="3632541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4" name="pl5794"/>
            <p:cNvSpPr/>
            <p:nvPr/>
          </p:nvSpPr>
          <p:spPr>
            <a:xfrm>
              <a:off x="4845807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5" name="pl5795"/>
            <p:cNvSpPr/>
            <p:nvPr/>
          </p:nvSpPr>
          <p:spPr>
            <a:xfrm>
              <a:off x="6059073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6" name="pl5796"/>
            <p:cNvSpPr/>
            <p:nvPr/>
          </p:nvSpPr>
          <p:spPr>
            <a:xfrm>
              <a:off x="7272338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7" name="tx5797"/>
            <p:cNvSpPr/>
            <p:nvPr/>
          </p:nvSpPr>
          <p:spPr>
            <a:xfrm>
              <a:off x="1177688" y="5812111"/>
              <a:ext cx="56643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5798" name="tx5798"/>
            <p:cNvSpPr/>
            <p:nvPr/>
          </p:nvSpPr>
          <p:spPr>
            <a:xfrm>
              <a:off x="2390954" y="5813148"/>
              <a:ext cx="56643" cy="7165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5799" name="tx5799"/>
            <p:cNvSpPr/>
            <p:nvPr/>
          </p:nvSpPr>
          <p:spPr>
            <a:xfrm>
              <a:off x="3604219" y="5813530"/>
              <a:ext cx="56643" cy="712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5800" name="tx5800"/>
            <p:cNvSpPr/>
            <p:nvPr/>
          </p:nvSpPr>
          <p:spPr>
            <a:xfrm>
              <a:off x="4817485" y="5812166"/>
              <a:ext cx="56643" cy="7263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5801" name="tx5801"/>
            <p:cNvSpPr/>
            <p:nvPr/>
          </p:nvSpPr>
          <p:spPr>
            <a:xfrm>
              <a:off x="6030751" y="5812111"/>
              <a:ext cx="56643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5802" name="tx5802"/>
            <p:cNvSpPr/>
            <p:nvPr/>
          </p:nvSpPr>
          <p:spPr>
            <a:xfrm>
              <a:off x="7215694" y="5812111"/>
              <a:ext cx="113287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5803" name="tx5803"/>
            <p:cNvSpPr/>
            <p:nvPr/>
          </p:nvSpPr>
          <p:spPr>
            <a:xfrm>
              <a:off x="4131125" y="5915641"/>
              <a:ext cx="216098" cy="11309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Day</a:t>
              </a:r>
            </a:p>
          </p:txBody>
        </p:sp>
        <p:sp>
          <p:nvSpPr>
            <p:cNvPr id="5804" name="tx5804"/>
            <p:cNvSpPr/>
            <p:nvPr/>
          </p:nvSpPr>
          <p:spPr>
            <a:xfrm rot="-5400000">
              <a:off x="497735" y="3760843"/>
              <a:ext cx="201228" cy="8908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INR</a:t>
              </a:r>
            </a:p>
          </p:txBody>
        </p:sp>
        <p:sp>
          <p:nvSpPr>
            <p:cNvPr id="5805" name="rc5805"/>
            <p:cNvSpPr/>
            <p:nvPr/>
          </p:nvSpPr>
          <p:spPr>
            <a:xfrm>
              <a:off x="7683655" y="3525072"/>
              <a:ext cx="825555" cy="5606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6" name="rc5806"/>
            <p:cNvSpPr/>
            <p:nvPr/>
          </p:nvSpPr>
          <p:spPr>
            <a:xfrm>
              <a:off x="7737655" y="3629364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7" name="rc5807"/>
            <p:cNvSpPr/>
            <p:nvPr/>
          </p:nvSpPr>
          <p:spPr>
            <a:xfrm>
              <a:off x="7737655" y="3629364"/>
              <a:ext cx="201168" cy="201167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808" name="pl5808"/>
            <p:cNvSpPr/>
            <p:nvPr/>
          </p:nvSpPr>
          <p:spPr>
            <a:xfrm>
              <a:off x="7757771" y="3729948"/>
              <a:ext cx="160934" cy="0"/>
            </a:xfrm>
            <a:custGeom>
              <a:avLst/>
              <a:pathLst>
                <a:path w="160934" h="0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9" name="rc5809"/>
            <p:cNvSpPr/>
            <p:nvPr/>
          </p:nvSpPr>
          <p:spPr>
            <a:xfrm>
              <a:off x="7737655" y="3830532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0" name="rc5810"/>
            <p:cNvSpPr/>
            <p:nvPr/>
          </p:nvSpPr>
          <p:spPr>
            <a:xfrm>
              <a:off x="7737655" y="3830532"/>
              <a:ext cx="201168" cy="201168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811" name="pl5811"/>
            <p:cNvSpPr/>
            <p:nvPr/>
          </p:nvSpPr>
          <p:spPr>
            <a:xfrm>
              <a:off x="7757771" y="3931116"/>
              <a:ext cx="160934" cy="0"/>
            </a:xfrm>
            <a:custGeom>
              <a:avLst/>
              <a:pathLst>
                <a:path w="160934" h="0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2" name="tx5812"/>
            <p:cNvSpPr/>
            <p:nvPr/>
          </p:nvSpPr>
          <p:spPr>
            <a:xfrm>
              <a:off x="7963969" y="3669375"/>
              <a:ext cx="449604" cy="9588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Pharmacy</a:t>
              </a:r>
            </a:p>
          </p:txBody>
        </p:sp>
        <p:sp>
          <p:nvSpPr>
            <p:cNvPr id="5813" name="tx5813"/>
            <p:cNvSpPr/>
            <p:nvPr/>
          </p:nvSpPr>
          <p:spPr>
            <a:xfrm>
              <a:off x="7963969" y="3889369"/>
              <a:ext cx="491241" cy="770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Traditional</a:t>
              </a:r>
            </a:p>
          </p:txBody>
        </p:sp>
        <p:sp>
          <p:nvSpPr>
            <p:cNvPr id="5814" name="tx5814"/>
            <p:cNvSpPr/>
            <p:nvPr/>
          </p:nvSpPr>
          <p:spPr>
            <a:xfrm>
              <a:off x="3018873" y="1631235"/>
              <a:ext cx="2440602" cy="14447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INR response after starting warfarin</a:t>
              </a:r>
            </a:p>
          </p:txBody>
        </p:sp>
      </p:grp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Change in INR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17837" y="1859216"/>
              <a:ext cx="7799373" cy="38923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17837" y="4917948"/>
              <a:ext cx="7799373" cy="0"/>
            </a:xfrm>
            <a:custGeom>
              <a:avLst/>
              <a:pathLst>
                <a:path w="7799373" h="0">
                  <a:moveTo>
                    <a:pt x="0" y="0"/>
                  </a:moveTo>
                  <a:lnTo>
                    <a:pt x="7799373" y="0"/>
                  </a:lnTo>
                  <a:lnTo>
                    <a:pt x="77993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17837" y="3832521"/>
              <a:ext cx="7799373" cy="0"/>
            </a:xfrm>
            <a:custGeom>
              <a:avLst/>
              <a:pathLst>
                <a:path w="7799373" h="0">
                  <a:moveTo>
                    <a:pt x="0" y="0"/>
                  </a:moveTo>
                  <a:lnTo>
                    <a:pt x="7799373" y="0"/>
                  </a:lnTo>
                  <a:lnTo>
                    <a:pt x="77993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17837" y="2747095"/>
              <a:ext cx="7799373" cy="0"/>
            </a:xfrm>
            <a:custGeom>
              <a:avLst/>
              <a:pathLst>
                <a:path w="7799373" h="0">
                  <a:moveTo>
                    <a:pt x="0" y="0"/>
                  </a:moveTo>
                  <a:lnTo>
                    <a:pt x="7799373" y="0"/>
                  </a:lnTo>
                  <a:lnTo>
                    <a:pt x="77993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7837" y="5460661"/>
              <a:ext cx="7799373" cy="0"/>
            </a:xfrm>
            <a:custGeom>
              <a:avLst/>
              <a:pathLst>
                <a:path w="7799373" h="0">
                  <a:moveTo>
                    <a:pt x="0" y="0"/>
                  </a:moveTo>
                  <a:lnTo>
                    <a:pt x="7799373" y="0"/>
                  </a:lnTo>
                  <a:lnTo>
                    <a:pt x="77993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17837" y="4375234"/>
              <a:ext cx="7799373" cy="0"/>
            </a:xfrm>
            <a:custGeom>
              <a:avLst/>
              <a:pathLst>
                <a:path w="7799373" h="0">
                  <a:moveTo>
                    <a:pt x="0" y="0"/>
                  </a:moveTo>
                  <a:lnTo>
                    <a:pt x="7799373" y="0"/>
                  </a:lnTo>
                  <a:lnTo>
                    <a:pt x="77993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17837" y="3289808"/>
              <a:ext cx="7799373" cy="0"/>
            </a:xfrm>
            <a:custGeom>
              <a:avLst/>
              <a:pathLst>
                <a:path w="7799373" h="0">
                  <a:moveTo>
                    <a:pt x="0" y="0"/>
                  </a:moveTo>
                  <a:lnTo>
                    <a:pt x="7799373" y="0"/>
                  </a:lnTo>
                  <a:lnTo>
                    <a:pt x="77993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17837" y="2204382"/>
              <a:ext cx="7799373" cy="0"/>
            </a:xfrm>
            <a:custGeom>
              <a:avLst/>
              <a:pathLst>
                <a:path w="7799373" h="0">
                  <a:moveTo>
                    <a:pt x="0" y="0"/>
                  </a:moveTo>
                  <a:lnTo>
                    <a:pt x="7799373" y="0"/>
                  </a:lnTo>
                  <a:lnTo>
                    <a:pt x="77993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44939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490109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920113" y="302618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920113" y="40139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920113" y="36448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920113" y="36937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920113" y="27765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920113" y="375885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920113" y="274940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920113" y="362860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920113" y="411704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920113" y="20113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920113" y="400307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944939" y="4206993"/>
              <a:ext cx="0" cy="564421"/>
            </a:xfrm>
            <a:custGeom>
              <a:avLst/>
              <a:pathLst>
                <a:path w="0" h="564421">
                  <a:moveTo>
                    <a:pt x="0" y="5644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944939" y="5182520"/>
              <a:ext cx="0" cy="392110"/>
            </a:xfrm>
            <a:custGeom>
              <a:avLst/>
              <a:pathLst>
                <a:path w="0" h="392110">
                  <a:moveTo>
                    <a:pt x="0" y="0"/>
                  </a:moveTo>
                  <a:lnTo>
                    <a:pt x="0" y="39211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615500" y="4771415"/>
              <a:ext cx="2658877" cy="411105"/>
            </a:xfrm>
            <a:custGeom>
              <a:avLst/>
              <a:pathLst>
                <a:path w="2658877" h="411105">
                  <a:moveTo>
                    <a:pt x="0" y="0"/>
                  </a:moveTo>
                  <a:lnTo>
                    <a:pt x="0" y="411105"/>
                  </a:lnTo>
                  <a:lnTo>
                    <a:pt x="2658877" y="411105"/>
                  </a:lnTo>
                  <a:lnTo>
                    <a:pt x="265887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615500" y="4950510"/>
              <a:ext cx="2658877" cy="0"/>
            </a:xfrm>
            <a:custGeom>
              <a:avLst/>
              <a:pathLst>
                <a:path w="2658877" h="0">
                  <a:moveTo>
                    <a:pt x="0" y="0"/>
                  </a:moveTo>
                  <a:lnTo>
                    <a:pt x="265887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465283" y="401935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465283" y="410076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465283" y="400307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465283" y="400307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465283" y="357975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465283" y="379141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465283" y="359061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465283" y="412246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490109" y="4282973"/>
              <a:ext cx="0" cy="537286"/>
            </a:xfrm>
            <a:custGeom>
              <a:avLst/>
              <a:pathLst>
                <a:path w="0" h="537286">
                  <a:moveTo>
                    <a:pt x="0" y="53728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490109" y="5257143"/>
              <a:ext cx="0" cy="312060"/>
            </a:xfrm>
            <a:custGeom>
              <a:avLst/>
              <a:pathLst>
                <a:path w="0" h="312060">
                  <a:moveTo>
                    <a:pt x="0" y="0"/>
                  </a:moveTo>
                  <a:lnTo>
                    <a:pt x="0" y="31206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160670" y="4820259"/>
              <a:ext cx="2658877" cy="436884"/>
            </a:xfrm>
            <a:custGeom>
              <a:avLst/>
              <a:pathLst>
                <a:path w="2658877" h="436884">
                  <a:moveTo>
                    <a:pt x="0" y="0"/>
                  </a:moveTo>
                  <a:lnTo>
                    <a:pt x="0" y="436884"/>
                  </a:lnTo>
                  <a:lnTo>
                    <a:pt x="2658877" y="436884"/>
                  </a:lnTo>
                  <a:lnTo>
                    <a:pt x="265887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160670" y="5021063"/>
              <a:ext cx="2658877" cy="0"/>
            </a:xfrm>
            <a:custGeom>
              <a:avLst/>
              <a:pathLst>
                <a:path w="2658877" h="0">
                  <a:moveTo>
                    <a:pt x="0" y="0"/>
                  </a:moveTo>
                  <a:lnTo>
                    <a:pt x="265887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3814925" y="3675842"/>
              <a:ext cx="1805197" cy="2480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p-value = 0.022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98563" y="5423280"/>
              <a:ext cx="56643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98563" y="4338891"/>
              <a:ext cx="56643" cy="7165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8563" y="3253846"/>
              <a:ext cx="56643" cy="712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98563" y="2167056"/>
              <a:ext cx="56643" cy="7263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783042" y="54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83042" y="43752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83042" y="32898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783042" y="2204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944939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490109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2719645" y="5788919"/>
              <a:ext cx="450587" cy="9588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pharmacy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253001" y="5807746"/>
              <a:ext cx="474216" cy="770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traditional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38874" y="5914413"/>
              <a:ext cx="357299" cy="11432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Group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181602" y="3756989"/>
              <a:ext cx="825785" cy="9679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INR Difference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241534" y="1631808"/>
              <a:ext cx="951979" cy="1439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Change in INR</a:t>
              </a:r>
            </a:p>
          </p:txBody>
        </p:sp>
      </p:grp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Time in Therapeutic Range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54372" y="1859216"/>
              <a:ext cx="7662838" cy="38923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54372" y="5088288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54372" y="4115603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54372" y="3142918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54372" y="2170232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54372" y="5574631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54372" y="4601945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54372" y="3629260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54372" y="2656575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44237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527345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019411" y="20113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019411" y="232666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044237" y="2936729"/>
              <a:ext cx="0" cy="1561363"/>
            </a:xfrm>
            <a:custGeom>
              <a:avLst/>
              <a:pathLst>
                <a:path w="0" h="1561363">
                  <a:moveTo>
                    <a:pt x="0" y="156136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044237" y="5574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1738071" y="4498092"/>
              <a:ext cx="2612331" cy="1076538"/>
            </a:xfrm>
            <a:custGeom>
              <a:avLst/>
              <a:pathLst>
                <a:path w="2612331" h="1076538">
                  <a:moveTo>
                    <a:pt x="0" y="0"/>
                  </a:moveTo>
                  <a:lnTo>
                    <a:pt x="0" y="1076538"/>
                  </a:lnTo>
                  <a:lnTo>
                    <a:pt x="2612331" y="1076538"/>
                  </a:lnTo>
                  <a:lnTo>
                    <a:pt x="261233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738071" y="5096304"/>
              <a:ext cx="2612331" cy="0"/>
            </a:xfrm>
            <a:custGeom>
              <a:avLst/>
              <a:pathLst>
                <a:path w="2612331" h="0">
                  <a:moveTo>
                    <a:pt x="0" y="0"/>
                  </a:moveTo>
                  <a:lnTo>
                    <a:pt x="261233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502519" y="283666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502519" y="279767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502519" y="322366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502519" y="281096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527345" y="3346472"/>
              <a:ext cx="0" cy="1304102"/>
            </a:xfrm>
            <a:custGeom>
              <a:avLst/>
              <a:pathLst>
                <a:path w="0" h="1304102">
                  <a:moveTo>
                    <a:pt x="0" y="130410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527345" y="5574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221180" y="4650575"/>
              <a:ext cx="2612331" cy="924055"/>
            </a:xfrm>
            <a:custGeom>
              <a:avLst/>
              <a:pathLst>
                <a:path w="2612331" h="924055">
                  <a:moveTo>
                    <a:pt x="0" y="0"/>
                  </a:moveTo>
                  <a:lnTo>
                    <a:pt x="0" y="924055"/>
                  </a:lnTo>
                  <a:lnTo>
                    <a:pt x="2612331" y="924055"/>
                  </a:lnTo>
                  <a:lnTo>
                    <a:pt x="261233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221180" y="5197114"/>
              <a:ext cx="2612331" cy="0"/>
            </a:xfrm>
            <a:custGeom>
              <a:avLst/>
              <a:pathLst>
                <a:path w="2612331" h="0">
                  <a:moveTo>
                    <a:pt x="0" y="0"/>
                  </a:moveTo>
                  <a:lnTo>
                    <a:pt x="261233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755207" y="5535231"/>
              <a:ext cx="136534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98563" y="4562546"/>
              <a:ext cx="193178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25%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98563" y="3589860"/>
              <a:ext cx="193178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50%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98563" y="2617175"/>
              <a:ext cx="193178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75%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919577" y="55746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19577" y="46019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919577" y="36292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919577" y="2656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044237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527345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2818943" y="5788919"/>
              <a:ext cx="450587" cy="9588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pharmacy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290237" y="5807746"/>
              <a:ext cx="474216" cy="770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traditional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607142" y="5914413"/>
              <a:ext cx="357299" cy="11432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Group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-173923" y="3745427"/>
              <a:ext cx="1513712" cy="1199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Time in Therapeutic Range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186294" y="1631235"/>
              <a:ext cx="3198993" cy="14447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Percent of time INR is within therapeutic range</a:t>
              </a:r>
            </a:p>
          </p:txBody>
        </p:sp>
      </p:grp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Time with Critical INR Values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54372" y="1859216"/>
              <a:ext cx="7662838" cy="38923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54372" y="5131010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54372" y="4243769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54372" y="3356529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54372" y="2469288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54372" y="5574631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54372" y="4687390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54372" y="3800149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54372" y="2912908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54372" y="2025668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044237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527345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019411" y="342847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019411" y="351529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019411" y="513940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019411" y="533798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019411" y="35639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019411" y="473167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019411" y="441606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019411" y="336934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019411" y="500347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019411" y="491576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019411" y="535292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019411" y="375425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019411" y="527929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019411" y="265277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019411" y="514203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019411" y="224012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044237" y="5574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044237" y="5574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1738071" y="5574631"/>
              <a:ext cx="2612331" cy="0"/>
            </a:xfrm>
            <a:custGeom>
              <a:avLst/>
              <a:pathLst>
                <a:path w="2612331" h="0">
                  <a:moveTo>
                    <a:pt x="0" y="0"/>
                  </a:moveTo>
                  <a:lnTo>
                    <a:pt x="261233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738071" y="5574631"/>
              <a:ext cx="2612331" cy="0"/>
            </a:xfrm>
            <a:custGeom>
              <a:avLst/>
              <a:pathLst>
                <a:path w="2612331" h="0">
                  <a:moveTo>
                    <a:pt x="0" y="0"/>
                  </a:moveTo>
                  <a:lnTo>
                    <a:pt x="261233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502519" y="492234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502519" y="486047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502519" y="53345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502519" y="337100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502519" y="20113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02519" y="527653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502519" y="241968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502519" y="510425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502519" y="464155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502519" y="510009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527345" y="5574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27345" y="5574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221180" y="5574631"/>
              <a:ext cx="2612331" cy="0"/>
            </a:xfrm>
            <a:custGeom>
              <a:avLst/>
              <a:pathLst>
                <a:path w="2612331" h="0">
                  <a:moveTo>
                    <a:pt x="0" y="0"/>
                  </a:moveTo>
                  <a:lnTo>
                    <a:pt x="261233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221180" y="5574631"/>
              <a:ext cx="2612331" cy="0"/>
            </a:xfrm>
            <a:custGeom>
              <a:avLst/>
              <a:pathLst>
                <a:path w="2612331" h="0">
                  <a:moveTo>
                    <a:pt x="0" y="0"/>
                  </a:moveTo>
                  <a:lnTo>
                    <a:pt x="261233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755207" y="5535231"/>
              <a:ext cx="136534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98563" y="4647990"/>
              <a:ext cx="193178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98563" y="3760749"/>
              <a:ext cx="193178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98563" y="2873509"/>
              <a:ext cx="193178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30%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698563" y="1986268"/>
              <a:ext cx="193178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919577" y="55746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919577" y="46873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919577" y="38001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919577" y="2912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919577" y="2025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044237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527345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2818943" y="5788919"/>
              <a:ext cx="450587" cy="9588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pharmacy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290237" y="5807746"/>
              <a:ext cx="474216" cy="770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traditional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607142" y="5914413"/>
              <a:ext cx="357299" cy="11432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Group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-16010" y="3757227"/>
              <a:ext cx="1221488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Time with Critical INR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284275" y="1631316"/>
              <a:ext cx="3003031" cy="1443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Percent of time INR is critical (at or above 4)</a:t>
              </a:r>
            </a:p>
          </p:txBody>
        </p:sp>
      </p:grp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Change in Hemoglobin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36909" y="1859216"/>
              <a:ext cx="7680301" cy="38923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6909" y="5437362"/>
              <a:ext cx="7680301" cy="0"/>
            </a:xfrm>
            <a:custGeom>
              <a:avLst/>
              <a:pathLst>
                <a:path w="7680301" h="0">
                  <a:moveTo>
                    <a:pt x="0" y="0"/>
                  </a:moveTo>
                  <a:lnTo>
                    <a:pt x="7680301" y="0"/>
                  </a:lnTo>
                  <a:lnTo>
                    <a:pt x="76803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6909" y="4674756"/>
              <a:ext cx="7680301" cy="0"/>
            </a:xfrm>
            <a:custGeom>
              <a:avLst/>
              <a:pathLst>
                <a:path w="7680301" h="0">
                  <a:moveTo>
                    <a:pt x="0" y="0"/>
                  </a:moveTo>
                  <a:lnTo>
                    <a:pt x="7680301" y="0"/>
                  </a:lnTo>
                  <a:lnTo>
                    <a:pt x="76803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6909" y="3912150"/>
              <a:ext cx="7680301" cy="0"/>
            </a:xfrm>
            <a:custGeom>
              <a:avLst/>
              <a:pathLst>
                <a:path w="7680301" h="0">
                  <a:moveTo>
                    <a:pt x="0" y="0"/>
                  </a:moveTo>
                  <a:lnTo>
                    <a:pt x="7680301" y="0"/>
                  </a:lnTo>
                  <a:lnTo>
                    <a:pt x="76803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6909" y="3149545"/>
              <a:ext cx="7680301" cy="0"/>
            </a:xfrm>
            <a:custGeom>
              <a:avLst/>
              <a:pathLst>
                <a:path w="7680301" h="0">
                  <a:moveTo>
                    <a:pt x="0" y="0"/>
                  </a:moveTo>
                  <a:lnTo>
                    <a:pt x="7680301" y="0"/>
                  </a:lnTo>
                  <a:lnTo>
                    <a:pt x="76803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6909" y="2386939"/>
              <a:ext cx="7680301" cy="0"/>
            </a:xfrm>
            <a:custGeom>
              <a:avLst/>
              <a:pathLst>
                <a:path w="7680301" h="0">
                  <a:moveTo>
                    <a:pt x="0" y="0"/>
                  </a:moveTo>
                  <a:lnTo>
                    <a:pt x="7680301" y="0"/>
                  </a:lnTo>
                  <a:lnTo>
                    <a:pt x="76803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6909" y="5056059"/>
              <a:ext cx="7680301" cy="0"/>
            </a:xfrm>
            <a:custGeom>
              <a:avLst/>
              <a:pathLst>
                <a:path w="7680301" h="0">
                  <a:moveTo>
                    <a:pt x="0" y="0"/>
                  </a:moveTo>
                  <a:lnTo>
                    <a:pt x="7680301" y="0"/>
                  </a:lnTo>
                  <a:lnTo>
                    <a:pt x="768030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6909" y="4293453"/>
              <a:ext cx="7680301" cy="0"/>
            </a:xfrm>
            <a:custGeom>
              <a:avLst/>
              <a:pathLst>
                <a:path w="7680301" h="0">
                  <a:moveTo>
                    <a:pt x="0" y="0"/>
                  </a:moveTo>
                  <a:lnTo>
                    <a:pt x="7680301" y="0"/>
                  </a:lnTo>
                  <a:lnTo>
                    <a:pt x="768030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36909" y="3530848"/>
              <a:ext cx="7680301" cy="0"/>
            </a:xfrm>
            <a:custGeom>
              <a:avLst/>
              <a:pathLst>
                <a:path w="7680301" h="0">
                  <a:moveTo>
                    <a:pt x="0" y="0"/>
                  </a:moveTo>
                  <a:lnTo>
                    <a:pt x="7680301" y="0"/>
                  </a:lnTo>
                  <a:lnTo>
                    <a:pt x="768030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36909" y="2768242"/>
              <a:ext cx="7680301" cy="0"/>
            </a:xfrm>
            <a:custGeom>
              <a:avLst/>
              <a:pathLst>
                <a:path w="7680301" h="0">
                  <a:moveTo>
                    <a:pt x="0" y="0"/>
                  </a:moveTo>
                  <a:lnTo>
                    <a:pt x="7680301" y="0"/>
                  </a:lnTo>
                  <a:lnTo>
                    <a:pt x="768030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36909" y="2005637"/>
              <a:ext cx="7680301" cy="0"/>
            </a:xfrm>
            <a:custGeom>
              <a:avLst/>
              <a:pathLst>
                <a:path w="7680301" h="0">
                  <a:moveTo>
                    <a:pt x="0" y="0"/>
                  </a:moveTo>
                  <a:lnTo>
                    <a:pt x="7680301" y="0"/>
                  </a:lnTo>
                  <a:lnTo>
                    <a:pt x="768030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031537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522583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006711" y="457367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006711" y="252988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006711" y="50312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006711" y="466518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006711" y="533627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006711" y="225534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006711" y="20113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006711" y="484820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006711" y="469568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006711" y="442114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006711" y="222484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031537" y="2676729"/>
              <a:ext cx="0" cy="610084"/>
            </a:xfrm>
            <a:custGeom>
              <a:avLst/>
              <a:pathLst>
                <a:path w="0" h="610084">
                  <a:moveTo>
                    <a:pt x="0" y="6100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031537" y="3744377"/>
              <a:ext cx="0" cy="671092"/>
            </a:xfrm>
            <a:custGeom>
              <a:avLst/>
              <a:pathLst>
                <a:path w="0" h="671092">
                  <a:moveTo>
                    <a:pt x="0" y="0"/>
                  </a:moveTo>
                  <a:lnTo>
                    <a:pt x="0" y="67109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1722395" y="3286814"/>
              <a:ext cx="2618284" cy="457563"/>
            </a:xfrm>
            <a:custGeom>
              <a:avLst/>
              <a:pathLst>
                <a:path w="2618284" h="457563">
                  <a:moveTo>
                    <a:pt x="0" y="0"/>
                  </a:moveTo>
                  <a:lnTo>
                    <a:pt x="0" y="457563"/>
                  </a:lnTo>
                  <a:lnTo>
                    <a:pt x="2618284" y="457563"/>
                  </a:lnTo>
                  <a:lnTo>
                    <a:pt x="261828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722395" y="3530848"/>
              <a:ext cx="2618284" cy="0"/>
            </a:xfrm>
            <a:custGeom>
              <a:avLst/>
              <a:pathLst>
                <a:path w="2618284" h="0">
                  <a:moveTo>
                    <a:pt x="0" y="0"/>
                  </a:moveTo>
                  <a:lnTo>
                    <a:pt x="261828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497757" y="457367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497757" y="240787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497757" y="25603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497757" y="25908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497757" y="246887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497757" y="478719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497757" y="521425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497757" y="554980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497757" y="539728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497757" y="25603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497757" y="469568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497757" y="23163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497757" y="47261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497757" y="50007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497757" y="487871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497757" y="484820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497757" y="524476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497757" y="478719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522583" y="2768242"/>
              <a:ext cx="0" cy="579580"/>
            </a:xfrm>
            <a:custGeom>
              <a:avLst/>
              <a:pathLst>
                <a:path w="0" h="579580">
                  <a:moveTo>
                    <a:pt x="0" y="5795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22583" y="3835890"/>
              <a:ext cx="0" cy="671092"/>
            </a:xfrm>
            <a:custGeom>
              <a:avLst/>
              <a:pathLst>
                <a:path w="0" h="671092">
                  <a:moveTo>
                    <a:pt x="0" y="0"/>
                  </a:moveTo>
                  <a:lnTo>
                    <a:pt x="0" y="67109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213441" y="3347822"/>
              <a:ext cx="2618284" cy="488067"/>
            </a:xfrm>
            <a:custGeom>
              <a:avLst/>
              <a:pathLst>
                <a:path w="2618284" h="488067">
                  <a:moveTo>
                    <a:pt x="0" y="0"/>
                  </a:moveTo>
                  <a:lnTo>
                    <a:pt x="0" y="488067"/>
                  </a:lnTo>
                  <a:lnTo>
                    <a:pt x="2618284" y="488067"/>
                  </a:lnTo>
                  <a:lnTo>
                    <a:pt x="261828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13441" y="3561352"/>
              <a:ext cx="2618284" cy="0"/>
            </a:xfrm>
            <a:custGeom>
              <a:avLst/>
              <a:pathLst>
                <a:path w="2618284" h="0">
                  <a:moveTo>
                    <a:pt x="0" y="0"/>
                  </a:moveTo>
                  <a:lnTo>
                    <a:pt x="261828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3874461" y="2611563"/>
              <a:ext cx="1805197" cy="2480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p-value = 0.053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98563" y="5018678"/>
              <a:ext cx="175716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-5.0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8563" y="4256073"/>
              <a:ext cx="175716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-2.5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32778" y="3493467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2778" y="2730861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32778" y="1968256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5.0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902115" y="50560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902115" y="42934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902115" y="3530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902115" y="2768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902115" y="2005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031537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522583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806243" y="5788919"/>
              <a:ext cx="450587" cy="9588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pharmacy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285475" y="5807746"/>
              <a:ext cx="474216" cy="770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traditional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598410" y="5914413"/>
              <a:ext cx="357299" cy="11432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Group</a:t>
              </a:r>
            </a:p>
          </p:txBody>
        </p:sp>
        <p:sp>
          <p:nvSpPr>
            <p:cNvPr id="71" name="tx71"/>
            <p:cNvSpPr/>
            <p:nvPr/>
          </p:nvSpPr>
          <p:spPr>
            <a:xfrm rot="-5400000">
              <a:off x="-262122" y="3742800"/>
              <a:ext cx="1684858" cy="12517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Hemoglobin Difference (g/dL)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006513" y="1631808"/>
              <a:ext cx="1541092" cy="1439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Change in Hemoglobin</a:t>
              </a:r>
            </a:p>
          </p:txBody>
        </p:sp>
      </p:grp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Historical Comparison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/>
              <a:t>Pharmacy Dosing Service 2015 vs. 2013-2014</a:t>
            </a:r>
          </a:p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/>
              <a:t>Same inclusion and exclusion criteria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Historical Demographics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2057400"/>
                <a:gridCol w="2057400"/>
                <a:gridCol w="1371600"/>
              </a:tblGrid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0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0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current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0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historical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0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p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1600" marR="101600" indent="0" algn="l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402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866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1600" marR="101600" indent="0" algn="l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Age (median [IQR])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58.00 [42.25, 68.75]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59.00 [46.00, 71.00]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0.048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1600" marR="101600" indent="0" algn="l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Sex = Male (%)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240 (59.7)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505 (58.3)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0.685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1600" marR="101600" indent="0" algn="l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BMI (mean (sd))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29.95 (8.50)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29.90 (9.26)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0.926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1600" marR="101600" indent="0" algn="l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Race (%)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0.189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1600" marR="101600" indent="0" algn="l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African American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104 (28.4)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245 (31.2)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1600" marR="101600" indent="0" algn="l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Asian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 12 ( 3.3)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 15 ( 1.9)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1600" marR="101600" indent="0" algn="l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Latin American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  0 ( 0.0)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  1 ( 0.1)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1600" marR="101600" indent="0" algn="l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Other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 78 (21.3)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133 (16.9)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1600" marR="101600" indent="0" algn="l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White/Caucasian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172 (47.0)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392 (49.9)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1600" marR="101600" indent="0" algn="l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Length of Stay (median [IQR])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12.10 [7.71, 19.83]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11.85 [7.38, 18.62]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0.172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1600" marR="101600" indent="0" algn="l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Therapy = New/Previous (%)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270/132 (67.2/32.8)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604/262 (69.7/30.3)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0.390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Utilization by Medical Services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31125" y="2040268"/>
              <a:ext cx="6709359" cy="247027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1125" y="3964724"/>
              <a:ext cx="6709359" cy="0"/>
            </a:xfrm>
            <a:custGeom>
              <a:avLst/>
              <a:pathLst>
                <a:path w="6709359" h="0">
                  <a:moveTo>
                    <a:pt x="0" y="0"/>
                  </a:moveTo>
                  <a:lnTo>
                    <a:pt x="6709359" y="0"/>
                  </a:lnTo>
                  <a:lnTo>
                    <a:pt x="670935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1125" y="3097656"/>
              <a:ext cx="6709359" cy="0"/>
            </a:xfrm>
            <a:custGeom>
              <a:avLst/>
              <a:pathLst>
                <a:path w="6709359" h="0">
                  <a:moveTo>
                    <a:pt x="0" y="0"/>
                  </a:moveTo>
                  <a:lnTo>
                    <a:pt x="6709359" y="0"/>
                  </a:lnTo>
                  <a:lnTo>
                    <a:pt x="670935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1125" y="2230589"/>
              <a:ext cx="6709359" cy="0"/>
            </a:xfrm>
            <a:custGeom>
              <a:avLst/>
              <a:pathLst>
                <a:path w="6709359" h="0">
                  <a:moveTo>
                    <a:pt x="0" y="0"/>
                  </a:moveTo>
                  <a:lnTo>
                    <a:pt x="6709359" y="0"/>
                  </a:lnTo>
                  <a:lnTo>
                    <a:pt x="670935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1125" y="4398258"/>
              <a:ext cx="6709359" cy="0"/>
            </a:xfrm>
            <a:custGeom>
              <a:avLst/>
              <a:pathLst>
                <a:path w="6709359" h="0">
                  <a:moveTo>
                    <a:pt x="0" y="0"/>
                  </a:moveTo>
                  <a:lnTo>
                    <a:pt x="6709359" y="0"/>
                  </a:lnTo>
                  <a:lnTo>
                    <a:pt x="670935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1125" y="3531190"/>
              <a:ext cx="6709359" cy="0"/>
            </a:xfrm>
            <a:custGeom>
              <a:avLst/>
              <a:pathLst>
                <a:path w="6709359" h="0">
                  <a:moveTo>
                    <a:pt x="0" y="0"/>
                  </a:moveTo>
                  <a:lnTo>
                    <a:pt x="6709359" y="0"/>
                  </a:lnTo>
                  <a:lnTo>
                    <a:pt x="670935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1125" y="2664123"/>
              <a:ext cx="6709359" cy="0"/>
            </a:xfrm>
            <a:custGeom>
              <a:avLst/>
              <a:pathLst>
                <a:path w="6709359" h="0">
                  <a:moveTo>
                    <a:pt x="0" y="0"/>
                  </a:moveTo>
                  <a:lnTo>
                    <a:pt x="6709359" y="0"/>
                  </a:lnTo>
                  <a:lnTo>
                    <a:pt x="670935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25793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983573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41354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99134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956914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614695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272475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930255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588036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245816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029792" y="3721945"/>
              <a:ext cx="296001" cy="676312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325793" y="4008077"/>
              <a:ext cx="296001" cy="390180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687572" y="2490709"/>
              <a:ext cx="296001" cy="1907548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83573" y="2152553"/>
              <a:ext cx="296001" cy="2245704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345353" y="3219046"/>
              <a:ext cx="296001" cy="1179211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641354" y="3366447"/>
              <a:ext cx="296001" cy="1031810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003133" y="3357777"/>
              <a:ext cx="296001" cy="1040481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299134" y="3409801"/>
              <a:ext cx="296001" cy="988456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660913" y="3964724"/>
              <a:ext cx="296001" cy="433533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956914" y="4034089"/>
              <a:ext cx="296001" cy="364168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318694" y="3721945"/>
              <a:ext cx="296001" cy="676312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614695" y="3973395"/>
              <a:ext cx="296001" cy="424863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976474" y="4224844"/>
              <a:ext cx="296001" cy="173413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272475" y="4285539"/>
              <a:ext cx="296001" cy="112718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634254" y="4276868"/>
              <a:ext cx="296001" cy="121389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930255" y="3956053"/>
              <a:ext cx="296001" cy="442204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6292034" y="4190161"/>
              <a:ext cx="296001" cy="208096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588036" y="4224844"/>
              <a:ext cx="296001" cy="173413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6949815" y="4276868"/>
              <a:ext cx="296001" cy="121389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245816" y="4146808"/>
              <a:ext cx="296001" cy="251449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811851" y="4360877"/>
              <a:ext cx="56643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55207" y="3493810"/>
              <a:ext cx="113287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98563" y="2626742"/>
              <a:ext cx="169931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100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896330" y="4398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96330" y="35311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896330" y="26641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325793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3573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641354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299134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956914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614695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72475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930255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588036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245816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 rot="-2700000">
              <a:off x="377671" y="4931370"/>
              <a:ext cx="1136377" cy="13081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Cardiology Service</a:t>
              </a:r>
            </a:p>
          </p:txBody>
        </p:sp>
        <p:sp>
          <p:nvSpPr>
            <p:cNvPr id="59" name="tx59"/>
            <p:cNvSpPr/>
            <p:nvPr/>
          </p:nvSpPr>
          <p:spPr>
            <a:xfrm rot="-2700000">
              <a:off x="1077774" y="4939587"/>
              <a:ext cx="1097458" cy="10507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Internal Medicine</a:t>
              </a:r>
            </a:p>
          </p:txBody>
        </p:sp>
        <p:sp>
          <p:nvSpPr>
            <p:cNvPr id="60" name="tx60"/>
            <p:cNvSpPr/>
            <p:nvPr/>
          </p:nvSpPr>
          <p:spPr>
            <a:xfrm rot="-2700000">
              <a:off x="1162292" y="5151813"/>
              <a:ext cx="1758627" cy="13029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Thoracic/Cardiac Sur Service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2363843" y="4926055"/>
              <a:ext cx="1121345" cy="13081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Neurology Service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2953279" y="4954364"/>
              <a:ext cx="1201415" cy="13081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Nephrology Service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3378526" y="5050683"/>
              <a:ext cx="1473844" cy="13081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General Surgery Service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4089750" y="5028620"/>
              <a:ext cx="1411262" cy="130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Family Practice Service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5149731" y="4892607"/>
              <a:ext cx="952723" cy="10016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Trauma Service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5629523" y="4935748"/>
              <a:ext cx="1148581" cy="130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Pulmonary Service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5828753" y="5125612"/>
              <a:ext cx="1685776" cy="13081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Orthopedic Surgery Service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840715" y="5932421"/>
              <a:ext cx="890178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Medical Service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-344762" y="3215241"/>
              <a:ext cx="1854981" cy="12032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Number of Patients (Annualized)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7748484" y="2995091"/>
              <a:ext cx="760726" cy="5606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802484" y="3099383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811484" y="3108383"/>
              <a:ext cx="183168" cy="183168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802484" y="3300551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811484" y="3309551"/>
              <a:ext cx="183168" cy="183168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8028798" y="3162750"/>
              <a:ext cx="347994" cy="725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Current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028798" y="3359389"/>
              <a:ext cx="426412" cy="770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Historical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841342" y="1631235"/>
              <a:ext cx="2888925" cy="14447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Warfarin Dosing Service Utilization Among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824480" y="1812286"/>
              <a:ext cx="2922649" cy="14447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Top 10 Medical Services Ordering Warfarin</a:t>
              </a:r>
            </a:p>
          </p:txBody>
        </p:sp>
      </p:grp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Anticoagulation Indications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54372" y="1859216"/>
              <a:ext cx="6686112" cy="339193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54372" y="4576133"/>
              <a:ext cx="6686112" cy="0"/>
            </a:xfrm>
            <a:custGeom>
              <a:avLst/>
              <a:pathLst>
                <a:path w="6686112" h="0">
                  <a:moveTo>
                    <a:pt x="0" y="0"/>
                  </a:moveTo>
                  <a:lnTo>
                    <a:pt x="6686112" y="0"/>
                  </a:lnTo>
                  <a:lnTo>
                    <a:pt x="66861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54372" y="3534454"/>
              <a:ext cx="6686112" cy="0"/>
            </a:xfrm>
            <a:custGeom>
              <a:avLst/>
              <a:pathLst>
                <a:path w="6686112" h="0">
                  <a:moveTo>
                    <a:pt x="0" y="0"/>
                  </a:moveTo>
                  <a:lnTo>
                    <a:pt x="6686112" y="0"/>
                  </a:lnTo>
                  <a:lnTo>
                    <a:pt x="66861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54372" y="2492775"/>
              <a:ext cx="6686112" cy="0"/>
            </a:xfrm>
            <a:custGeom>
              <a:avLst/>
              <a:pathLst>
                <a:path w="6686112" h="0">
                  <a:moveTo>
                    <a:pt x="0" y="0"/>
                  </a:moveTo>
                  <a:lnTo>
                    <a:pt x="6686112" y="0"/>
                  </a:lnTo>
                  <a:lnTo>
                    <a:pt x="66861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54372" y="5096972"/>
              <a:ext cx="6686112" cy="0"/>
            </a:xfrm>
            <a:custGeom>
              <a:avLst/>
              <a:pathLst>
                <a:path w="6686112" h="0">
                  <a:moveTo>
                    <a:pt x="0" y="0"/>
                  </a:moveTo>
                  <a:lnTo>
                    <a:pt x="6686112" y="0"/>
                  </a:lnTo>
                  <a:lnTo>
                    <a:pt x="66861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54372" y="4055293"/>
              <a:ext cx="6686112" cy="0"/>
            </a:xfrm>
            <a:custGeom>
              <a:avLst/>
              <a:pathLst>
                <a:path w="6686112" h="0">
                  <a:moveTo>
                    <a:pt x="0" y="0"/>
                  </a:moveTo>
                  <a:lnTo>
                    <a:pt x="6686112" y="0"/>
                  </a:lnTo>
                  <a:lnTo>
                    <a:pt x="66861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54372" y="3013614"/>
              <a:ext cx="6686112" cy="0"/>
            </a:xfrm>
            <a:custGeom>
              <a:avLst/>
              <a:pathLst>
                <a:path w="6686112" h="0">
                  <a:moveTo>
                    <a:pt x="0" y="0"/>
                  </a:moveTo>
                  <a:lnTo>
                    <a:pt x="6686112" y="0"/>
                  </a:lnTo>
                  <a:lnTo>
                    <a:pt x="66861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54372" y="1971935"/>
              <a:ext cx="6686112" cy="0"/>
            </a:xfrm>
            <a:custGeom>
              <a:avLst/>
              <a:pathLst>
                <a:path w="6686112" h="0">
                  <a:moveTo>
                    <a:pt x="0" y="0"/>
                  </a:moveTo>
                  <a:lnTo>
                    <a:pt x="6686112" y="0"/>
                  </a:lnTo>
                  <a:lnTo>
                    <a:pt x="66861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47673" y="1859216"/>
              <a:ext cx="0" cy="3391934"/>
            </a:xfrm>
            <a:custGeom>
              <a:avLst/>
              <a:pathLst>
                <a:path w="0" h="3391934">
                  <a:moveTo>
                    <a:pt x="0" y="33919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03174" y="1859216"/>
              <a:ext cx="0" cy="3391934"/>
            </a:xfrm>
            <a:custGeom>
              <a:avLst/>
              <a:pathLst>
                <a:path w="0" h="3391934">
                  <a:moveTo>
                    <a:pt x="0" y="33919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58675" y="1859216"/>
              <a:ext cx="0" cy="3391934"/>
            </a:xfrm>
            <a:custGeom>
              <a:avLst/>
              <a:pathLst>
                <a:path w="0" h="3391934">
                  <a:moveTo>
                    <a:pt x="0" y="33919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14176" y="1859216"/>
              <a:ext cx="0" cy="3391934"/>
            </a:xfrm>
            <a:custGeom>
              <a:avLst/>
              <a:pathLst>
                <a:path w="0" h="3391934">
                  <a:moveTo>
                    <a:pt x="0" y="33919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969677" y="1859216"/>
              <a:ext cx="0" cy="3391934"/>
            </a:xfrm>
            <a:custGeom>
              <a:avLst/>
              <a:pathLst>
                <a:path w="0" h="3391934">
                  <a:moveTo>
                    <a:pt x="0" y="33919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625179" y="1859216"/>
              <a:ext cx="0" cy="3391934"/>
            </a:xfrm>
            <a:custGeom>
              <a:avLst/>
              <a:pathLst>
                <a:path w="0" h="3391934">
                  <a:moveTo>
                    <a:pt x="0" y="33919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280680" y="1859216"/>
              <a:ext cx="0" cy="3391934"/>
            </a:xfrm>
            <a:custGeom>
              <a:avLst/>
              <a:pathLst>
                <a:path w="0" h="3391934">
                  <a:moveTo>
                    <a:pt x="0" y="33919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936181" y="1859216"/>
              <a:ext cx="0" cy="3391934"/>
            </a:xfrm>
            <a:custGeom>
              <a:avLst/>
              <a:pathLst>
                <a:path w="0" h="3391934">
                  <a:moveTo>
                    <a:pt x="0" y="33919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591682" y="1859216"/>
              <a:ext cx="0" cy="3391934"/>
            </a:xfrm>
            <a:custGeom>
              <a:avLst/>
              <a:pathLst>
                <a:path w="0" h="3391934">
                  <a:moveTo>
                    <a:pt x="0" y="33919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247183" y="1859216"/>
              <a:ext cx="0" cy="3391934"/>
            </a:xfrm>
            <a:custGeom>
              <a:avLst/>
              <a:pathLst>
                <a:path w="0" h="3391934">
                  <a:moveTo>
                    <a:pt x="0" y="33919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52697" y="2531643"/>
              <a:ext cx="294975" cy="2565328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347673" y="2222131"/>
              <a:ext cx="294975" cy="2874841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708198" y="2013395"/>
              <a:ext cx="294975" cy="3083576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03174" y="2161988"/>
              <a:ext cx="294975" cy="2934984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363699" y="4915585"/>
              <a:ext cx="294975" cy="181386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658675" y="4880457"/>
              <a:ext cx="294975" cy="216515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019201" y="4786023"/>
              <a:ext cx="294975" cy="310948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314176" y="4579741"/>
              <a:ext cx="294975" cy="517230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674702" y="2453906"/>
              <a:ext cx="294975" cy="2643065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969677" y="2631104"/>
              <a:ext cx="294975" cy="2465868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330203" y="5071060"/>
              <a:ext cx="294975" cy="25912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625179" y="5048858"/>
              <a:ext cx="294975" cy="48114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985704" y="4526899"/>
              <a:ext cx="294975" cy="570073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280680" y="4507570"/>
              <a:ext cx="294975" cy="589402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641205" y="3594052"/>
              <a:ext cx="294975" cy="1502919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936181" y="3485136"/>
              <a:ext cx="294975" cy="1611835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296707" y="5084944"/>
              <a:ext cx="589951" cy="12028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6952208" y="3490403"/>
              <a:ext cx="294975" cy="1606569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247183" y="3713680"/>
              <a:ext cx="294975" cy="1383291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55207" y="5057572"/>
              <a:ext cx="136534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98563" y="4015893"/>
              <a:ext cx="193178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98563" y="2974215"/>
              <a:ext cx="193178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8563" y="1932536"/>
              <a:ext cx="193178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30%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919577" y="50969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19577" y="40552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919577" y="30136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19577" y="1971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347673" y="52511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003174" y="52511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658675" y="52511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314176" y="52511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969677" y="52511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625179" y="52511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280680" y="52511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936181" y="52511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591682" y="52511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247183" y="52511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 rot="-2700000">
              <a:off x="1178225" y="5374667"/>
              <a:ext cx="234553" cy="1055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afib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1863550" y="5363132"/>
              <a:ext cx="199950" cy="10477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dvt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2127729" y="5499178"/>
              <a:ext cx="647625" cy="13081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hypercoag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3054529" y="5412550"/>
              <a:ext cx="340444" cy="10507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other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3869602" y="5352257"/>
              <a:ext cx="155897" cy="992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pe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4039952" y="5521736"/>
              <a:ext cx="711249" cy="130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prophylaxis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4979365" y="5429809"/>
              <a:ext cx="389259" cy="10507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stroke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5449780" y="5506474"/>
              <a:ext cx="606102" cy="10507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thrombus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6433321" y="5370893"/>
              <a:ext cx="221902" cy="10477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vad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7003732" y="5405841"/>
              <a:ext cx="321468" cy="10507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valve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014447" y="5932694"/>
              <a:ext cx="565962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Indication</a:t>
              </a:r>
            </a:p>
          </p:txBody>
        </p:sp>
        <p:sp>
          <p:nvSpPr>
            <p:cNvPr id="71" name="tx71"/>
            <p:cNvSpPr/>
            <p:nvPr/>
          </p:nvSpPr>
          <p:spPr>
            <a:xfrm rot="-5400000">
              <a:off x="365845" y="3509276"/>
              <a:ext cx="462278" cy="9181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Patients</a:t>
              </a:r>
            </a:p>
          </p:txBody>
        </p:sp>
        <p:sp>
          <p:nvSpPr>
            <p:cNvPr id="72" name="rc72"/>
            <p:cNvSpPr/>
            <p:nvPr/>
          </p:nvSpPr>
          <p:spPr>
            <a:xfrm>
              <a:off x="7748484" y="3274870"/>
              <a:ext cx="760726" cy="5606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802484" y="3379162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811484" y="3388162"/>
              <a:ext cx="183168" cy="183168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7802484" y="35803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7811484" y="3589330"/>
              <a:ext cx="183168" cy="183168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8028798" y="3442529"/>
              <a:ext cx="347994" cy="725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Current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028798" y="3639167"/>
              <a:ext cx="426412" cy="770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Historical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363171" y="1659557"/>
              <a:ext cx="1868514" cy="11615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Indications for warfarin use</a:t>
              </a:r>
            </a:p>
          </p:txBody>
        </p:sp>
      </p:grp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Inpatient Dosing Days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74481" y="1859216"/>
              <a:ext cx="7742729" cy="38923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74481" y="5132319"/>
              <a:ext cx="7742729" cy="0"/>
            </a:xfrm>
            <a:custGeom>
              <a:avLst/>
              <a:pathLst>
                <a:path w="7742729" h="0">
                  <a:moveTo>
                    <a:pt x="0" y="0"/>
                  </a:moveTo>
                  <a:lnTo>
                    <a:pt x="7742729" y="0"/>
                  </a:lnTo>
                  <a:lnTo>
                    <a:pt x="77427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74481" y="4247697"/>
              <a:ext cx="7742729" cy="0"/>
            </a:xfrm>
            <a:custGeom>
              <a:avLst/>
              <a:pathLst>
                <a:path w="7742729" h="0">
                  <a:moveTo>
                    <a:pt x="0" y="0"/>
                  </a:moveTo>
                  <a:lnTo>
                    <a:pt x="7742729" y="0"/>
                  </a:lnTo>
                  <a:lnTo>
                    <a:pt x="77427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74481" y="3363074"/>
              <a:ext cx="7742729" cy="0"/>
            </a:xfrm>
            <a:custGeom>
              <a:avLst/>
              <a:pathLst>
                <a:path w="7742729" h="0">
                  <a:moveTo>
                    <a:pt x="0" y="0"/>
                  </a:moveTo>
                  <a:lnTo>
                    <a:pt x="7742729" y="0"/>
                  </a:lnTo>
                  <a:lnTo>
                    <a:pt x="77427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74481" y="2478452"/>
              <a:ext cx="7742729" cy="0"/>
            </a:xfrm>
            <a:custGeom>
              <a:avLst/>
              <a:pathLst>
                <a:path w="7742729" h="0">
                  <a:moveTo>
                    <a:pt x="0" y="0"/>
                  </a:moveTo>
                  <a:lnTo>
                    <a:pt x="7742729" y="0"/>
                  </a:lnTo>
                  <a:lnTo>
                    <a:pt x="77427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74481" y="5574631"/>
              <a:ext cx="7742729" cy="0"/>
            </a:xfrm>
            <a:custGeom>
              <a:avLst/>
              <a:pathLst>
                <a:path w="7742729" h="0">
                  <a:moveTo>
                    <a:pt x="0" y="0"/>
                  </a:moveTo>
                  <a:lnTo>
                    <a:pt x="7742729" y="0"/>
                  </a:lnTo>
                  <a:lnTo>
                    <a:pt x="77427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74481" y="4690008"/>
              <a:ext cx="7742729" cy="0"/>
            </a:xfrm>
            <a:custGeom>
              <a:avLst/>
              <a:pathLst>
                <a:path w="7742729" h="0">
                  <a:moveTo>
                    <a:pt x="0" y="0"/>
                  </a:moveTo>
                  <a:lnTo>
                    <a:pt x="7742729" y="0"/>
                  </a:lnTo>
                  <a:lnTo>
                    <a:pt x="77427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74481" y="3805386"/>
              <a:ext cx="7742729" cy="0"/>
            </a:xfrm>
            <a:custGeom>
              <a:avLst/>
              <a:pathLst>
                <a:path w="7742729" h="0">
                  <a:moveTo>
                    <a:pt x="0" y="0"/>
                  </a:moveTo>
                  <a:lnTo>
                    <a:pt x="7742729" y="0"/>
                  </a:lnTo>
                  <a:lnTo>
                    <a:pt x="77427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74481" y="2920763"/>
              <a:ext cx="7742729" cy="0"/>
            </a:xfrm>
            <a:custGeom>
              <a:avLst/>
              <a:pathLst>
                <a:path w="7742729" h="0">
                  <a:moveTo>
                    <a:pt x="0" y="0"/>
                  </a:moveTo>
                  <a:lnTo>
                    <a:pt x="7742729" y="0"/>
                  </a:lnTo>
                  <a:lnTo>
                    <a:pt x="77427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74481" y="2036141"/>
              <a:ext cx="7742729" cy="0"/>
            </a:xfrm>
            <a:custGeom>
              <a:avLst/>
              <a:pathLst>
                <a:path w="7742729" h="0">
                  <a:moveTo>
                    <a:pt x="0" y="0"/>
                  </a:moveTo>
                  <a:lnTo>
                    <a:pt x="7742729" y="0"/>
                  </a:lnTo>
                  <a:lnTo>
                    <a:pt x="77427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86134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505557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961309" y="289200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961309" y="23622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961309" y="256666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961309" y="237769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961309" y="22528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961309" y="306745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961309" y="253557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961309" y="30884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961309" y="23641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961309" y="272269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961309" y="237548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961309" y="307359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961309" y="307753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961309" y="258115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961309" y="290122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961309" y="271520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961309" y="323922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961309" y="29020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961309" y="27337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986134" y="3276209"/>
              <a:ext cx="0" cy="1059949"/>
            </a:xfrm>
            <a:custGeom>
              <a:avLst/>
              <a:pathLst>
                <a:path w="0" h="1059949">
                  <a:moveTo>
                    <a:pt x="0" y="10599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986134" y="5043120"/>
              <a:ext cx="0" cy="223981"/>
            </a:xfrm>
            <a:custGeom>
              <a:avLst/>
              <a:pathLst>
                <a:path w="0" h="223981">
                  <a:moveTo>
                    <a:pt x="0" y="0"/>
                  </a:moveTo>
                  <a:lnTo>
                    <a:pt x="0" y="2239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1666351" y="4336159"/>
              <a:ext cx="2639566" cy="706960"/>
            </a:xfrm>
            <a:custGeom>
              <a:avLst/>
              <a:pathLst>
                <a:path w="2639566" h="706960">
                  <a:moveTo>
                    <a:pt x="0" y="0"/>
                  </a:moveTo>
                  <a:lnTo>
                    <a:pt x="0" y="706960"/>
                  </a:lnTo>
                  <a:lnTo>
                    <a:pt x="2639566" y="706960"/>
                  </a:lnTo>
                  <a:lnTo>
                    <a:pt x="263956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666351" y="4712247"/>
              <a:ext cx="2639566" cy="0"/>
            </a:xfrm>
            <a:custGeom>
              <a:avLst/>
              <a:pathLst>
                <a:path w="2639566" h="0">
                  <a:moveTo>
                    <a:pt x="0" y="0"/>
                  </a:moveTo>
                  <a:lnTo>
                    <a:pt x="263956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480731" y="23520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480731" y="205640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480731" y="254319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480731" y="273646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480731" y="203883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480731" y="289360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480731" y="254798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480731" y="290564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480731" y="23577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480731" y="218885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480731" y="236295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480731" y="290773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480731" y="218860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480731" y="219168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480731" y="290318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480731" y="237708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480731" y="216993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480731" y="29106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480731" y="295675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480731" y="271041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480731" y="218148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480731" y="288819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480731" y="291608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480731" y="271471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480731" y="290453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505557" y="3084541"/>
              <a:ext cx="0" cy="1170496"/>
            </a:xfrm>
            <a:custGeom>
              <a:avLst/>
              <a:pathLst>
                <a:path w="0" h="1170496">
                  <a:moveTo>
                    <a:pt x="0" y="11704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505557" y="5040632"/>
              <a:ext cx="0" cy="390124"/>
            </a:xfrm>
            <a:custGeom>
              <a:avLst/>
              <a:pathLst>
                <a:path w="0" h="390124">
                  <a:moveTo>
                    <a:pt x="0" y="0"/>
                  </a:moveTo>
                  <a:lnTo>
                    <a:pt x="0" y="39012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185774" y="4255038"/>
              <a:ext cx="2639566" cy="785593"/>
            </a:xfrm>
            <a:custGeom>
              <a:avLst/>
              <a:pathLst>
                <a:path w="2639566" h="785593">
                  <a:moveTo>
                    <a:pt x="0" y="0"/>
                  </a:moveTo>
                  <a:lnTo>
                    <a:pt x="0" y="785593"/>
                  </a:lnTo>
                  <a:lnTo>
                    <a:pt x="2639566" y="785593"/>
                  </a:lnTo>
                  <a:lnTo>
                    <a:pt x="263956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185774" y="4692281"/>
              <a:ext cx="2639566" cy="0"/>
            </a:xfrm>
            <a:custGeom>
              <a:avLst/>
              <a:pathLst>
                <a:path w="2639566" h="0">
                  <a:moveTo>
                    <a:pt x="0" y="0"/>
                  </a:moveTo>
                  <a:lnTo>
                    <a:pt x="263956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755207" y="5537250"/>
              <a:ext cx="56643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55207" y="4653664"/>
              <a:ext cx="56643" cy="7165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98563" y="3768005"/>
              <a:ext cx="113287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98563" y="2883928"/>
              <a:ext cx="113287" cy="7214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98563" y="1998760"/>
              <a:ext cx="113287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839686" y="55746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39686" y="46900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39686" y="3805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39686" y="29207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39686" y="20361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986134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505557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2818303" y="5818442"/>
              <a:ext cx="335661" cy="6635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current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297808" y="5807746"/>
              <a:ext cx="415498" cy="770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historical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567196" y="5914413"/>
              <a:ext cx="357299" cy="11432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Group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450975" y="3748837"/>
              <a:ext cx="270736" cy="11309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Days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003744" y="1637210"/>
              <a:ext cx="1484203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Inpatient Dosing Days</a:t>
              </a:r>
            </a:p>
          </p:txBody>
        </p:sp>
      </p:grp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Utilization of Pharmacy Dosing Service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74481" y="1859216"/>
              <a:ext cx="6701173" cy="38923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74481" y="5021742"/>
              <a:ext cx="6701173" cy="0"/>
            </a:xfrm>
            <a:custGeom>
              <a:avLst/>
              <a:pathLst>
                <a:path w="6701173" h="0">
                  <a:moveTo>
                    <a:pt x="0" y="0"/>
                  </a:moveTo>
                  <a:lnTo>
                    <a:pt x="6701173" y="0"/>
                  </a:lnTo>
                  <a:lnTo>
                    <a:pt x="67011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74481" y="3915963"/>
              <a:ext cx="6701173" cy="0"/>
            </a:xfrm>
            <a:custGeom>
              <a:avLst/>
              <a:pathLst>
                <a:path w="6701173" h="0">
                  <a:moveTo>
                    <a:pt x="0" y="0"/>
                  </a:moveTo>
                  <a:lnTo>
                    <a:pt x="6701173" y="0"/>
                  </a:lnTo>
                  <a:lnTo>
                    <a:pt x="67011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74481" y="2810185"/>
              <a:ext cx="6701173" cy="0"/>
            </a:xfrm>
            <a:custGeom>
              <a:avLst/>
              <a:pathLst>
                <a:path w="6701173" h="0">
                  <a:moveTo>
                    <a:pt x="0" y="0"/>
                  </a:moveTo>
                  <a:lnTo>
                    <a:pt x="6701173" y="0"/>
                  </a:lnTo>
                  <a:lnTo>
                    <a:pt x="67011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5801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26461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257120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74481" y="5574631"/>
              <a:ext cx="6701173" cy="0"/>
            </a:xfrm>
            <a:custGeom>
              <a:avLst/>
              <a:pathLst>
                <a:path w="6701173" h="0">
                  <a:moveTo>
                    <a:pt x="0" y="0"/>
                  </a:moveTo>
                  <a:lnTo>
                    <a:pt x="6701173" y="0"/>
                  </a:lnTo>
                  <a:lnTo>
                    <a:pt x="67011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74481" y="4468853"/>
              <a:ext cx="6701173" cy="0"/>
            </a:xfrm>
            <a:custGeom>
              <a:avLst/>
              <a:pathLst>
                <a:path w="6701173" h="0">
                  <a:moveTo>
                    <a:pt x="0" y="0"/>
                  </a:moveTo>
                  <a:lnTo>
                    <a:pt x="6701173" y="0"/>
                  </a:lnTo>
                  <a:lnTo>
                    <a:pt x="67011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74481" y="3363074"/>
              <a:ext cx="6701173" cy="0"/>
            </a:xfrm>
            <a:custGeom>
              <a:avLst/>
              <a:pathLst>
                <a:path w="6701173" h="0">
                  <a:moveTo>
                    <a:pt x="0" y="0"/>
                  </a:moveTo>
                  <a:lnTo>
                    <a:pt x="6701173" y="0"/>
                  </a:lnTo>
                  <a:lnTo>
                    <a:pt x="67011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74481" y="2257296"/>
              <a:ext cx="6701173" cy="0"/>
            </a:xfrm>
            <a:custGeom>
              <a:avLst/>
              <a:pathLst>
                <a:path w="6701173" h="0">
                  <a:moveTo>
                    <a:pt x="0" y="0"/>
                  </a:moveTo>
                  <a:lnTo>
                    <a:pt x="6701173" y="0"/>
                  </a:lnTo>
                  <a:lnTo>
                    <a:pt x="67011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80471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11131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241791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272450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179080" y="2036141"/>
              <a:ext cx="6086416" cy="2985600"/>
            </a:xfrm>
            <a:custGeom>
              <a:avLst/>
              <a:pathLst>
                <a:path w="6086416" h="2985600">
                  <a:moveTo>
                    <a:pt x="0" y="2100978"/>
                  </a:moveTo>
                  <a:lnTo>
                    <a:pt x="5563" y="1990400"/>
                  </a:lnTo>
                  <a:lnTo>
                    <a:pt x="11126" y="2432711"/>
                  </a:lnTo>
                  <a:lnTo>
                    <a:pt x="16690" y="2322133"/>
                  </a:lnTo>
                  <a:lnTo>
                    <a:pt x="22253" y="2543289"/>
                  </a:lnTo>
                  <a:lnTo>
                    <a:pt x="27817" y="2100978"/>
                  </a:lnTo>
                  <a:lnTo>
                    <a:pt x="33380" y="1990400"/>
                  </a:lnTo>
                  <a:lnTo>
                    <a:pt x="38944" y="2100978"/>
                  </a:lnTo>
                  <a:lnTo>
                    <a:pt x="44507" y="2100978"/>
                  </a:lnTo>
                  <a:lnTo>
                    <a:pt x="50071" y="2100978"/>
                  </a:lnTo>
                  <a:lnTo>
                    <a:pt x="55634" y="2100978"/>
                  </a:lnTo>
                  <a:lnTo>
                    <a:pt x="61197" y="2100978"/>
                  </a:lnTo>
                  <a:lnTo>
                    <a:pt x="66761" y="2322133"/>
                  </a:lnTo>
                  <a:lnTo>
                    <a:pt x="72324" y="2211556"/>
                  </a:lnTo>
                  <a:lnTo>
                    <a:pt x="77888" y="2322133"/>
                  </a:lnTo>
                  <a:lnTo>
                    <a:pt x="83451" y="2432711"/>
                  </a:lnTo>
                  <a:lnTo>
                    <a:pt x="89015" y="2322133"/>
                  </a:lnTo>
                  <a:lnTo>
                    <a:pt x="94578" y="2211556"/>
                  </a:lnTo>
                  <a:lnTo>
                    <a:pt x="100142" y="2875022"/>
                  </a:lnTo>
                  <a:lnTo>
                    <a:pt x="105705" y="2653867"/>
                  </a:lnTo>
                  <a:lnTo>
                    <a:pt x="111269" y="2322133"/>
                  </a:lnTo>
                  <a:lnTo>
                    <a:pt x="116832" y="2211556"/>
                  </a:lnTo>
                  <a:lnTo>
                    <a:pt x="122395" y="1769244"/>
                  </a:lnTo>
                  <a:lnTo>
                    <a:pt x="127959" y="1990400"/>
                  </a:lnTo>
                  <a:lnTo>
                    <a:pt x="133522" y="1990400"/>
                  </a:lnTo>
                  <a:lnTo>
                    <a:pt x="139086" y="2322133"/>
                  </a:lnTo>
                  <a:lnTo>
                    <a:pt x="144649" y="1879822"/>
                  </a:lnTo>
                  <a:lnTo>
                    <a:pt x="150213" y="1769244"/>
                  </a:lnTo>
                  <a:lnTo>
                    <a:pt x="155776" y="1879822"/>
                  </a:lnTo>
                  <a:lnTo>
                    <a:pt x="161340" y="1437511"/>
                  </a:lnTo>
                  <a:lnTo>
                    <a:pt x="166903" y="1216355"/>
                  </a:lnTo>
                  <a:lnTo>
                    <a:pt x="172467" y="1548089"/>
                  </a:lnTo>
                  <a:lnTo>
                    <a:pt x="178030" y="1548089"/>
                  </a:lnTo>
                  <a:lnTo>
                    <a:pt x="183593" y="1437511"/>
                  </a:lnTo>
                  <a:lnTo>
                    <a:pt x="189157" y="1105778"/>
                  </a:lnTo>
                  <a:lnTo>
                    <a:pt x="194720" y="1769244"/>
                  </a:lnTo>
                  <a:lnTo>
                    <a:pt x="200284" y="1990400"/>
                  </a:lnTo>
                  <a:lnTo>
                    <a:pt x="205847" y="1990400"/>
                  </a:lnTo>
                  <a:lnTo>
                    <a:pt x="211411" y="2211556"/>
                  </a:lnTo>
                  <a:lnTo>
                    <a:pt x="216974" y="2322133"/>
                  </a:lnTo>
                  <a:lnTo>
                    <a:pt x="222538" y="2432711"/>
                  </a:lnTo>
                  <a:lnTo>
                    <a:pt x="228101" y="2432711"/>
                  </a:lnTo>
                  <a:lnTo>
                    <a:pt x="233664" y="2322133"/>
                  </a:lnTo>
                  <a:lnTo>
                    <a:pt x="239228" y="2211556"/>
                  </a:lnTo>
                  <a:lnTo>
                    <a:pt x="244791" y="1879822"/>
                  </a:lnTo>
                  <a:lnTo>
                    <a:pt x="250355" y="1990400"/>
                  </a:lnTo>
                  <a:lnTo>
                    <a:pt x="255918" y="2211556"/>
                  </a:lnTo>
                  <a:lnTo>
                    <a:pt x="261482" y="1990400"/>
                  </a:lnTo>
                  <a:lnTo>
                    <a:pt x="267045" y="1990400"/>
                  </a:lnTo>
                  <a:lnTo>
                    <a:pt x="272609" y="1879822"/>
                  </a:lnTo>
                  <a:lnTo>
                    <a:pt x="278172" y="1990400"/>
                  </a:lnTo>
                  <a:lnTo>
                    <a:pt x="283736" y="1990400"/>
                  </a:lnTo>
                  <a:lnTo>
                    <a:pt x="289299" y="2322133"/>
                  </a:lnTo>
                  <a:lnTo>
                    <a:pt x="294862" y="2432711"/>
                  </a:lnTo>
                  <a:lnTo>
                    <a:pt x="300426" y="2432711"/>
                  </a:lnTo>
                  <a:lnTo>
                    <a:pt x="305989" y="1990400"/>
                  </a:lnTo>
                  <a:lnTo>
                    <a:pt x="311553" y="1769244"/>
                  </a:lnTo>
                  <a:lnTo>
                    <a:pt x="317116" y="1769244"/>
                  </a:lnTo>
                  <a:lnTo>
                    <a:pt x="322680" y="1769244"/>
                  </a:lnTo>
                  <a:lnTo>
                    <a:pt x="328243" y="1769244"/>
                  </a:lnTo>
                  <a:lnTo>
                    <a:pt x="333807" y="1879822"/>
                  </a:lnTo>
                  <a:lnTo>
                    <a:pt x="339370" y="1990400"/>
                  </a:lnTo>
                  <a:lnTo>
                    <a:pt x="344934" y="2211556"/>
                  </a:lnTo>
                  <a:lnTo>
                    <a:pt x="350497" y="2322133"/>
                  </a:lnTo>
                  <a:lnTo>
                    <a:pt x="356060" y="2211556"/>
                  </a:lnTo>
                  <a:lnTo>
                    <a:pt x="361624" y="2653867"/>
                  </a:lnTo>
                  <a:lnTo>
                    <a:pt x="367187" y="2432711"/>
                  </a:lnTo>
                  <a:lnTo>
                    <a:pt x="372751" y="2543289"/>
                  </a:lnTo>
                  <a:lnTo>
                    <a:pt x="378314" y="2432711"/>
                  </a:lnTo>
                  <a:lnTo>
                    <a:pt x="383878" y="2211556"/>
                  </a:lnTo>
                  <a:lnTo>
                    <a:pt x="389441" y="2100978"/>
                  </a:lnTo>
                  <a:lnTo>
                    <a:pt x="395005" y="2322133"/>
                  </a:lnTo>
                  <a:lnTo>
                    <a:pt x="400568" y="2322133"/>
                  </a:lnTo>
                  <a:lnTo>
                    <a:pt x="406131" y="2100978"/>
                  </a:lnTo>
                  <a:lnTo>
                    <a:pt x="411695" y="1879822"/>
                  </a:lnTo>
                  <a:lnTo>
                    <a:pt x="417258" y="2100978"/>
                  </a:lnTo>
                  <a:lnTo>
                    <a:pt x="422822" y="1769244"/>
                  </a:lnTo>
                  <a:lnTo>
                    <a:pt x="428385" y="1879822"/>
                  </a:lnTo>
                  <a:lnTo>
                    <a:pt x="433949" y="1548089"/>
                  </a:lnTo>
                  <a:lnTo>
                    <a:pt x="439512" y="1879822"/>
                  </a:lnTo>
                  <a:lnTo>
                    <a:pt x="445076" y="2100978"/>
                  </a:lnTo>
                  <a:lnTo>
                    <a:pt x="450639" y="2100978"/>
                  </a:lnTo>
                  <a:lnTo>
                    <a:pt x="456203" y="2211556"/>
                  </a:lnTo>
                  <a:lnTo>
                    <a:pt x="461766" y="2543289"/>
                  </a:lnTo>
                  <a:lnTo>
                    <a:pt x="467329" y="2432711"/>
                  </a:lnTo>
                  <a:lnTo>
                    <a:pt x="472893" y="2543289"/>
                  </a:lnTo>
                  <a:lnTo>
                    <a:pt x="478456" y="2543289"/>
                  </a:lnTo>
                  <a:lnTo>
                    <a:pt x="484020" y="1990400"/>
                  </a:lnTo>
                  <a:lnTo>
                    <a:pt x="489583" y="1990400"/>
                  </a:lnTo>
                  <a:lnTo>
                    <a:pt x="495147" y="1990400"/>
                  </a:lnTo>
                  <a:lnTo>
                    <a:pt x="500710" y="1769244"/>
                  </a:lnTo>
                  <a:lnTo>
                    <a:pt x="506274" y="1990400"/>
                  </a:lnTo>
                  <a:lnTo>
                    <a:pt x="511837" y="2322133"/>
                  </a:lnTo>
                  <a:lnTo>
                    <a:pt x="517401" y="1990400"/>
                  </a:lnTo>
                  <a:lnTo>
                    <a:pt x="522964" y="1879822"/>
                  </a:lnTo>
                  <a:lnTo>
                    <a:pt x="528527" y="2100978"/>
                  </a:lnTo>
                  <a:lnTo>
                    <a:pt x="534091" y="2211556"/>
                  </a:lnTo>
                  <a:lnTo>
                    <a:pt x="539654" y="2322133"/>
                  </a:lnTo>
                  <a:lnTo>
                    <a:pt x="545218" y="1879822"/>
                  </a:lnTo>
                  <a:lnTo>
                    <a:pt x="550781" y="1990400"/>
                  </a:lnTo>
                  <a:lnTo>
                    <a:pt x="556345" y="2211556"/>
                  </a:lnTo>
                  <a:lnTo>
                    <a:pt x="561908" y="2432711"/>
                  </a:lnTo>
                  <a:lnTo>
                    <a:pt x="567472" y="2211556"/>
                  </a:lnTo>
                  <a:lnTo>
                    <a:pt x="573035" y="2543289"/>
                  </a:lnTo>
                  <a:lnTo>
                    <a:pt x="578598" y="2543289"/>
                  </a:lnTo>
                  <a:lnTo>
                    <a:pt x="584162" y="1990400"/>
                  </a:lnTo>
                  <a:lnTo>
                    <a:pt x="589725" y="1879822"/>
                  </a:lnTo>
                  <a:lnTo>
                    <a:pt x="595289" y="1548089"/>
                  </a:lnTo>
                  <a:lnTo>
                    <a:pt x="600852" y="1658667"/>
                  </a:lnTo>
                  <a:lnTo>
                    <a:pt x="606416" y="1879822"/>
                  </a:lnTo>
                  <a:lnTo>
                    <a:pt x="611979" y="1990400"/>
                  </a:lnTo>
                  <a:lnTo>
                    <a:pt x="617543" y="1437511"/>
                  </a:lnTo>
                  <a:lnTo>
                    <a:pt x="623106" y="1879822"/>
                  </a:lnTo>
                  <a:lnTo>
                    <a:pt x="628670" y="1990400"/>
                  </a:lnTo>
                  <a:lnTo>
                    <a:pt x="634233" y="2100978"/>
                  </a:lnTo>
                  <a:lnTo>
                    <a:pt x="639796" y="1990400"/>
                  </a:lnTo>
                  <a:lnTo>
                    <a:pt x="645360" y="2211556"/>
                  </a:lnTo>
                  <a:lnTo>
                    <a:pt x="650923" y="2211556"/>
                  </a:lnTo>
                  <a:lnTo>
                    <a:pt x="656487" y="2100978"/>
                  </a:lnTo>
                  <a:lnTo>
                    <a:pt x="662050" y="1990400"/>
                  </a:lnTo>
                  <a:lnTo>
                    <a:pt x="667614" y="1658667"/>
                  </a:lnTo>
                  <a:lnTo>
                    <a:pt x="673177" y="1769244"/>
                  </a:lnTo>
                  <a:lnTo>
                    <a:pt x="678741" y="1658667"/>
                  </a:lnTo>
                  <a:lnTo>
                    <a:pt x="684304" y="1769244"/>
                  </a:lnTo>
                  <a:lnTo>
                    <a:pt x="689868" y="2100978"/>
                  </a:lnTo>
                  <a:lnTo>
                    <a:pt x="695431" y="2211556"/>
                  </a:lnTo>
                  <a:lnTo>
                    <a:pt x="700994" y="2322133"/>
                  </a:lnTo>
                  <a:lnTo>
                    <a:pt x="706558" y="2211556"/>
                  </a:lnTo>
                  <a:lnTo>
                    <a:pt x="712121" y="2322133"/>
                  </a:lnTo>
                  <a:lnTo>
                    <a:pt x="717685" y="2432711"/>
                  </a:lnTo>
                  <a:lnTo>
                    <a:pt x="723248" y="2432711"/>
                  </a:lnTo>
                  <a:lnTo>
                    <a:pt x="728812" y="2432711"/>
                  </a:lnTo>
                  <a:lnTo>
                    <a:pt x="734375" y="2432711"/>
                  </a:lnTo>
                  <a:lnTo>
                    <a:pt x="739939" y="2432711"/>
                  </a:lnTo>
                  <a:lnTo>
                    <a:pt x="745502" y="2764445"/>
                  </a:lnTo>
                  <a:lnTo>
                    <a:pt x="751066" y="2764445"/>
                  </a:lnTo>
                  <a:lnTo>
                    <a:pt x="756629" y="2211556"/>
                  </a:lnTo>
                  <a:lnTo>
                    <a:pt x="762192" y="2432711"/>
                  </a:lnTo>
                  <a:lnTo>
                    <a:pt x="767756" y="2100978"/>
                  </a:lnTo>
                  <a:lnTo>
                    <a:pt x="773319" y="1990400"/>
                  </a:lnTo>
                  <a:lnTo>
                    <a:pt x="778883" y="1990400"/>
                  </a:lnTo>
                  <a:lnTo>
                    <a:pt x="784446" y="1548089"/>
                  </a:lnTo>
                  <a:lnTo>
                    <a:pt x="790010" y="2100978"/>
                  </a:lnTo>
                  <a:lnTo>
                    <a:pt x="795573" y="1990400"/>
                  </a:lnTo>
                  <a:lnTo>
                    <a:pt x="801137" y="2211556"/>
                  </a:lnTo>
                  <a:lnTo>
                    <a:pt x="806700" y="1990400"/>
                  </a:lnTo>
                  <a:lnTo>
                    <a:pt x="812263" y="2100978"/>
                  </a:lnTo>
                  <a:lnTo>
                    <a:pt x="817827" y="2100978"/>
                  </a:lnTo>
                  <a:lnTo>
                    <a:pt x="823390" y="1879822"/>
                  </a:lnTo>
                  <a:lnTo>
                    <a:pt x="828954" y="1879822"/>
                  </a:lnTo>
                  <a:lnTo>
                    <a:pt x="834517" y="2322133"/>
                  </a:lnTo>
                  <a:lnTo>
                    <a:pt x="840081" y="2211556"/>
                  </a:lnTo>
                  <a:lnTo>
                    <a:pt x="845644" y="2322133"/>
                  </a:lnTo>
                  <a:lnTo>
                    <a:pt x="851208" y="2100978"/>
                  </a:lnTo>
                  <a:lnTo>
                    <a:pt x="856771" y="1990400"/>
                  </a:lnTo>
                  <a:lnTo>
                    <a:pt x="862335" y="1769244"/>
                  </a:lnTo>
                  <a:lnTo>
                    <a:pt x="867898" y="1437511"/>
                  </a:lnTo>
                  <a:lnTo>
                    <a:pt x="873461" y="1548089"/>
                  </a:lnTo>
                  <a:lnTo>
                    <a:pt x="879025" y="1548089"/>
                  </a:lnTo>
                  <a:lnTo>
                    <a:pt x="884588" y="1658667"/>
                  </a:lnTo>
                  <a:lnTo>
                    <a:pt x="890152" y="1658667"/>
                  </a:lnTo>
                  <a:lnTo>
                    <a:pt x="895715" y="1548089"/>
                  </a:lnTo>
                  <a:lnTo>
                    <a:pt x="901279" y="1437511"/>
                  </a:lnTo>
                  <a:lnTo>
                    <a:pt x="906842" y="1326933"/>
                  </a:lnTo>
                  <a:lnTo>
                    <a:pt x="912406" y="1658667"/>
                  </a:lnTo>
                  <a:lnTo>
                    <a:pt x="917969" y="2100978"/>
                  </a:lnTo>
                  <a:lnTo>
                    <a:pt x="923533" y="2100978"/>
                  </a:lnTo>
                  <a:lnTo>
                    <a:pt x="929096" y="2211556"/>
                  </a:lnTo>
                  <a:lnTo>
                    <a:pt x="934659" y="2543289"/>
                  </a:lnTo>
                  <a:lnTo>
                    <a:pt x="940223" y="2432711"/>
                  </a:lnTo>
                  <a:lnTo>
                    <a:pt x="945786" y="2653867"/>
                  </a:lnTo>
                  <a:lnTo>
                    <a:pt x="951350" y="2875022"/>
                  </a:lnTo>
                  <a:lnTo>
                    <a:pt x="956913" y="2875022"/>
                  </a:lnTo>
                  <a:lnTo>
                    <a:pt x="962477" y="2432711"/>
                  </a:lnTo>
                  <a:lnTo>
                    <a:pt x="968040" y="2211556"/>
                  </a:lnTo>
                  <a:lnTo>
                    <a:pt x="973604" y="2100978"/>
                  </a:lnTo>
                  <a:lnTo>
                    <a:pt x="979167" y="2432711"/>
                  </a:lnTo>
                  <a:lnTo>
                    <a:pt x="984730" y="2322133"/>
                  </a:lnTo>
                  <a:lnTo>
                    <a:pt x="990294" y="2322133"/>
                  </a:lnTo>
                  <a:lnTo>
                    <a:pt x="995857" y="2211556"/>
                  </a:lnTo>
                  <a:lnTo>
                    <a:pt x="1001421" y="2211556"/>
                  </a:lnTo>
                  <a:lnTo>
                    <a:pt x="1006984" y="1769244"/>
                  </a:lnTo>
                  <a:lnTo>
                    <a:pt x="1012548" y="2211556"/>
                  </a:lnTo>
                  <a:lnTo>
                    <a:pt x="1018111" y="2322133"/>
                  </a:lnTo>
                  <a:lnTo>
                    <a:pt x="1023675" y="2543289"/>
                  </a:lnTo>
                  <a:lnTo>
                    <a:pt x="1029238" y="2543289"/>
                  </a:lnTo>
                  <a:lnTo>
                    <a:pt x="1034802" y="2764445"/>
                  </a:lnTo>
                  <a:lnTo>
                    <a:pt x="1040365" y="2764445"/>
                  </a:lnTo>
                  <a:lnTo>
                    <a:pt x="1045928" y="2875022"/>
                  </a:lnTo>
                  <a:lnTo>
                    <a:pt x="1051492" y="2875022"/>
                  </a:lnTo>
                  <a:lnTo>
                    <a:pt x="1057055" y="2653867"/>
                  </a:lnTo>
                  <a:lnTo>
                    <a:pt x="1062619" y="2875022"/>
                  </a:lnTo>
                  <a:lnTo>
                    <a:pt x="1068182" y="2764445"/>
                  </a:lnTo>
                  <a:lnTo>
                    <a:pt x="1073746" y="2985600"/>
                  </a:lnTo>
                  <a:lnTo>
                    <a:pt x="1079309" y="2985600"/>
                  </a:lnTo>
                  <a:lnTo>
                    <a:pt x="1084873" y="2543289"/>
                  </a:lnTo>
                  <a:lnTo>
                    <a:pt x="1090436" y="2432711"/>
                  </a:lnTo>
                  <a:lnTo>
                    <a:pt x="1096000" y="1769244"/>
                  </a:lnTo>
                  <a:lnTo>
                    <a:pt x="1101563" y="1990400"/>
                  </a:lnTo>
                  <a:lnTo>
                    <a:pt x="1107126" y="1879822"/>
                  </a:lnTo>
                  <a:lnTo>
                    <a:pt x="1112690" y="2432711"/>
                  </a:lnTo>
                  <a:lnTo>
                    <a:pt x="1118253" y="2543289"/>
                  </a:lnTo>
                  <a:lnTo>
                    <a:pt x="1123817" y="2543289"/>
                  </a:lnTo>
                  <a:lnTo>
                    <a:pt x="1129380" y="2653867"/>
                  </a:lnTo>
                  <a:lnTo>
                    <a:pt x="1134944" y="2432711"/>
                  </a:lnTo>
                  <a:lnTo>
                    <a:pt x="1140507" y="2543289"/>
                  </a:lnTo>
                  <a:lnTo>
                    <a:pt x="1146071" y="2211556"/>
                  </a:lnTo>
                  <a:lnTo>
                    <a:pt x="1151634" y="2100978"/>
                  </a:lnTo>
                  <a:lnTo>
                    <a:pt x="1157197" y="1990400"/>
                  </a:lnTo>
                  <a:lnTo>
                    <a:pt x="1162761" y="1879822"/>
                  </a:lnTo>
                  <a:lnTo>
                    <a:pt x="1168324" y="1990400"/>
                  </a:lnTo>
                  <a:lnTo>
                    <a:pt x="1173888" y="2322133"/>
                  </a:lnTo>
                  <a:lnTo>
                    <a:pt x="1179451" y="1990400"/>
                  </a:lnTo>
                  <a:lnTo>
                    <a:pt x="1185015" y="1879822"/>
                  </a:lnTo>
                  <a:lnTo>
                    <a:pt x="1190578" y="1769244"/>
                  </a:lnTo>
                  <a:lnTo>
                    <a:pt x="1196142" y="1658667"/>
                  </a:lnTo>
                  <a:lnTo>
                    <a:pt x="1201705" y="1548089"/>
                  </a:lnTo>
                  <a:lnTo>
                    <a:pt x="1207269" y="1879822"/>
                  </a:lnTo>
                  <a:lnTo>
                    <a:pt x="1212832" y="2211556"/>
                  </a:lnTo>
                  <a:lnTo>
                    <a:pt x="1218395" y="2100978"/>
                  </a:lnTo>
                  <a:lnTo>
                    <a:pt x="1223959" y="2211556"/>
                  </a:lnTo>
                  <a:lnTo>
                    <a:pt x="1229522" y="2432711"/>
                  </a:lnTo>
                  <a:lnTo>
                    <a:pt x="1235086" y="2432711"/>
                  </a:lnTo>
                  <a:lnTo>
                    <a:pt x="1240649" y="2211556"/>
                  </a:lnTo>
                  <a:lnTo>
                    <a:pt x="1246213" y="1990400"/>
                  </a:lnTo>
                  <a:lnTo>
                    <a:pt x="1251776" y="1769244"/>
                  </a:lnTo>
                  <a:lnTo>
                    <a:pt x="1257340" y="1548089"/>
                  </a:lnTo>
                  <a:lnTo>
                    <a:pt x="1262903" y="1658667"/>
                  </a:lnTo>
                  <a:lnTo>
                    <a:pt x="1268467" y="2211556"/>
                  </a:lnTo>
                  <a:lnTo>
                    <a:pt x="1274030" y="2211556"/>
                  </a:lnTo>
                  <a:lnTo>
                    <a:pt x="1279593" y="2100978"/>
                  </a:lnTo>
                  <a:lnTo>
                    <a:pt x="1285157" y="1990400"/>
                  </a:lnTo>
                  <a:lnTo>
                    <a:pt x="1290720" y="1990400"/>
                  </a:lnTo>
                  <a:lnTo>
                    <a:pt x="1296284" y="1990400"/>
                  </a:lnTo>
                  <a:lnTo>
                    <a:pt x="1301847" y="1658667"/>
                  </a:lnTo>
                  <a:lnTo>
                    <a:pt x="1307411" y="1658667"/>
                  </a:lnTo>
                  <a:lnTo>
                    <a:pt x="1312974" y="1879822"/>
                  </a:lnTo>
                  <a:lnTo>
                    <a:pt x="1318538" y="1216355"/>
                  </a:lnTo>
                  <a:lnTo>
                    <a:pt x="1324101" y="995200"/>
                  </a:lnTo>
                  <a:lnTo>
                    <a:pt x="1329664" y="1326933"/>
                  </a:lnTo>
                  <a:lnTo>
                    <a:pt x="1335228" y="1548089"/>
                  </a:lnTo>
                  <a:lnTo>
                    <a:pt x="1340791" y="1769244"/>
                  </a:lnTo>
                  <a:lnTo>
                    <a:pt x="1346355" y="1658667"/>
                  </a:lnTo>
                  <a:lnTo>
                    <a:pt x="1351918" y="1326933"/>
                  </a:lnTo>
                  <a:lnTo>
                    <a:pt x="1357482" y="1437511"/>
                  </a:lnTo>
                  <a:lnTo>
                    <a:pt x="1363045" y="774044"/>
                  </a:lnTo>
                  <a:lnTo>
                    <a:pt x="1368609" y="1216355"/>
                  </a:lnTo>
                  <a:lnTo>
                    <a:pt x="1374172" y="1437511"/>
                  </a:lnTo>
                  <a:lnTo>
                    <a:pt x="1379736" y="1548089"/>
                  </a:lnTo>
                  <a:lnTo>
                    <a:pt x="1385299" y="1769244"/>
                  </a:lnTo>
                  <a:lnTo>
                    <a:pt x="1390862" y="1658667"/>
                  </a:lnTo>
                  <a:lnTo>
                    <a:pt x="1396426" y="1326933"/>
                  </a:lnTo>
                  <a:lnTo>
                    <a:pt x="1401989" y="1548089"/>
                  </a:lnTo>
                  <a:lnTo>
                    <a:pt x="1407553" y="1658667"/>
                  </a:lnTo>
                  <a:lnTo>
                    <a:pt x="1413116" y="1658667"/>
                  </a:lnTo>
                  <a:lnTo>
                    <a:pt x="1418680" y="1990400"/>
                  </a:lnTo>
                  <a:lnTo>
                    <a:pt x="1424243" y="1990400"/>
                  </a:lnTo>
                  <a:lnTo>
                    <a:pt x="1429807" y="1990400"/>
                  </a:lnTo>
                  <a:lnTo>
                    <a:pt x="1435370" y="1658667"/>
                  </a:lnTo>
                  <a:lnTo>
                    <a:pt x="1440934" y="1548089"/>
                  </a:lnTo>
                  <a:lnTo>
                    <a:pt x="1446497" y="1658667"/>
                  </a:lnTo>
                  <a:lnTo>
                    <a:pt x="1452060" y="1548089"/>
                  </a:lnTo>
                  <a:lnTo>
                    <a:pt x="1457624" y="1548089"/>
                  </a:lnTo>
                  <a:lnTo>
                    <a:pt x="1463187" y="1879822"/>
                  </a:lnTo>
                  <a:lnTo>
                    <a:pt x="1468751" y="1879822"/>
                  </a:lnTo>
                  <a:lnTo>
                    <a:pt x="1474314" y="1879822"/>
                  </a:lnTo>
                  <a:lnTo>
                    <a:pt x="1479878" y="1879822"/>
                  </a:lnTo>
                  <a:lnTo>
                    <a:pt x="1485441" y="2322133"/>
                  </a:lnTo>
                  <a:lnTo>
                    <a:pt x="1491005" y="2322133"/>
                  </a:lnTo>
                  <a:lnTo>
                    <a:pt x="1496568" y="2543289"/>
                  </a:lnTo>
                  <a:lnTo>
                    <a:pt x="1502132" y="2543289"/>
                  </a:lnTo>
                  <a:lnTo>
                    <a:pt x="1507695" y="2543289"/>
                  </a:lnTo>
                  <a:lnTo>
                    <a:pt x="1513258" y="1658667"/>
                  </a:lnTo>
                  <a:lnTo>
                    <a:pt x="1518822" y="1879822"/>
                  </a:lnTo>
                  <a:lnTo>
                    <a:pt x="1524385" y="1326933"/>
                  </a:lnTo>
                  <a:lnTo>
                    <a:pt x="1529949" y="1326933"/>
                  </a:lnTo>
                  <a:lnTo>
                    <a:pt x="1535512" y="1548089"/>
                  </a:lnTo>
                  <a:lnTo>
                    <a:pt x="1541076" y="1548089"/>
                  </a:lnTo>
                  <a:lnTo>
                    <a:pt x="1546639" y="1658667"/>
                  </a:lnTo>
                  <a:lnTo>
                    <a:pt x="1552203" y="1216355"/>
                  </a:lnTo>
                  <a:lnTo>
                    <a:pt x="1557766" y="995200"/>
                  </a:lnTo>
                  <a:lnTo>
                    <a:pt x="1563329" y="1326933"/>
                  </a:lnTo>
                  <a:lnTo>
                    <a:pt x="1568893" y="1879822"/>
                  </a:lnTo>
                  <a:lnTo>
                    <a:pt x="1574456" y="2100978"/>
                  </a:lnTo>
                  <a:lnTo>
                    <a:pt x="1580020" y="2322133"/>
                  </a:lnTo>
                  <a:lnTo>
                    <a:pt x="1585583" y="2543289"/>
                  </a:lnTo>
                  <a:lnTo>
                    <a:pt x="1591147" y="2432711"/>
                  </a:lnTo>
                  <a:lnTo>
                    <a:pt x="1596710" y="2432711"/>
                  </a:lnTo>
                  <a:lnTo>
                    <a:pt x="1602274" y="2543289"/>
                  </a:lnTo>
                  <a:lnTo>
                    <a:pt x="1607837" y="2653867"/>
                  </a:lnTo>
                  <a:lnTo>
                    <a:pt x="1613401" y="2543289"/>
                  </a:lnTo>
                  <a:lnTo>
                    <a:pt x="1618964" y="2653867"/>
                  </a:lnTo>
                  <a:lnTo>
                    <a:pt x="1624527" y="2322133"/>
                  </a:lnTo>
                  <a:lnTo>
                    <a:pt x="1630091" y="2322133"/>
                  </a:lnTo>
                  <a:lnTo>
                    <a:pt x="1635654" y="2211556"/>
                  </a:lnTo>
                  <a:lnTo>
                    <a:pt x="1641218" y="2322133"/>
                  </a:lnTo>
                  <a:lnTo>
                    <a:pt x="1646781" y="2432711"/>
                  </a:lnTo>
                  <a:lnTo>
                    <a:pt x="1652345" y="2543289"/>
                  </a:lnTo>
                  <a:lnTo>
                    <a:pt x="1657908" y="2543289"/>
                  </a:lnTo>
                  <a:lnTo>
                    <a:pt x="1663472" y="2543289"/>
                  </a:lnTo>
                  <a:lnTo>
                    <a:pt x="1669035" y="2543289"/>
                  </a:lnTo>
                  <a:lnTo>
                    <a:pt x="1674599" y="2211556"/>
                  </a:lnTo>
                  <a:lnTo>
                    <a:pt x="1680162" y="2432711"/>
                  </a:lnTo>
                  <a:lnTo>
                    <a:pt x="1685725" y="2432711"/>
                  </a:lnTo>
                  <a:lnTo>
                    <a:pt x="1691289" y="2322133"/>
                  </a:lnTo>
                  <a:lnTo>
                    <a:pt x="1696852" y="2211556"/>
                  </a:lnTo>
                  <a:lnTo>
                    <a:pt x="1702416" y="1769244"/>
                  </a:lnTo>
                  <a:lnTo>
                    <a:pt x="1707979" y="1769244"/>
                  </a:lnTo>
                  <a:lnTo>
                    <a:pt x="1713543" y="1990400"/>
                  </a:lnTo>
                  <a:lnTo>
                    <a:pt x="1719106" y="1769244"/>
                  </a:lnTo>
                  <a:lnTo>
                    <a:pt x="1724670" y="1990400"/>
                  </a:lnTo>
                  <a:lnTo>
                    <a:pt x="1730233" y="1879822"/>
                  </a:lnTo>
                  <a:lnTo>
                    <a:pt x="1735796" y="2100978"/>
                  </a:lnTo>
                  <a:lnTo>
                    <a:pt x="1741360" y="2100978"/>
                  </a:lnTo>
                  <a:lnTo>
                    <a:pt x="1746923" y="1769244"/>
                  </a:lnTo>
                  <a:lnTo>
                    <a:pt x="1752487" y="1769244"/>
                  </a:lnTo>
                  <a:lnTo>
                    <a:pt x="1758050" y="1326933"/>
                  </a:lnTo>
                  <a:lnTo>
                    <a:pt x="1763614" y="995200"/>
                  </a:lnTo>
                  <a:lnTo>
                    <a:pt x="1769177" y="1437511"/>
                  </a:lnTo>
                  <a:lnTo>
                    <a:pt x="1774741" y="1879822"/>
                  </a:lnTo>
                  <a:lnTo>
                    <a:pt x="1780304" y="1990400"/>
                  </a:lnTo>
                  <a:lnTo>
                    <a:pt x="1785868" y="1990400"/>
                  </a:lnTo>
                  <a:lnTo>
                    <a:pt x="1791431" y="1769244"/>
                  </a:lnTo>
                  <a:lnTo>
                    <a:pt x="1796994" y="1990400"/>
                  </a:lnTo>
                  <a:lnTo>
                    <a:pt x="1802558" y="1769244"/>
                  </a:lnTo>
                  <a:lnTo>
                    <a:pt x="1808121" y="1879822"/>
                  </a:lnTo>
                  <a:lnTo>
                    <a:pt x="1813685" y="1769244"/>
                  </a:lnTo>
                  <a:lnTo>
                    <a:pt x="1819248" y="1658667"/>
                  </a:lnTo>
                  <a:lnTo>
                    <a:pt x="1824812" y="1658667"/>
                  </a:lnTo>
                  <a:lnTo>
                    <a:pt x="1830375" y="1990400"/>
                  </a:lnTo>
                  <a:lnTo>
                    <a:pt x="1835939" y="1990400"/>
                  </a:lnTo>
                  <a:lnTo>
                    <a:pt x="1841502" y="2322133"/>
                  </a:lnTo>
                  <a:lnTo>
                    <a:pt x="1847066" y="2100978"/>
                  </a:lnTo>
                  <a:lnTo>
                    <a:pt x="1852629" y="2322133"/>
                  </a:lnTo>
                  <a:lnTo>
                    <a:pt x="1858192" y="2211556"/>
                  </a:lnTo>
                  <a:lnTo>
                    <a:pt x="1863756" y="2100978"/>
                  </a:lnTo>
                  <a:lnTo>
                    <a:pt x="1869319" y="2211556"/>
                  </a:lnTo>
                  <a:lnTo>
                    <a:pt x="1874883" y="2653867"/>
                  </a:lnTo>
                  <a:lnTo>
                    <a:pt x="1880446" y="2100978"/>
                  </a:lnTo>
                  <a:lnTo>
                    <a:pt x="1886010" y="2322133"/>
                  </a:lnTo>
                  <a:lnTo>
                    <a:pt x="1891573" y="2432711"/>
                  </a:lnTo>
                  <a:lnTo>
                    <a:pt x="1897137" y="2322133"/>
                  </a:lnTo>
                  <a:lnTo>
                    <a:pt x="1902700" y="2100978"/>
                  </a:lnTo>
                  <a:lnTo>
                    <a:pt x="1908263" y="2543289"/>
                  </a:lnTo>
                  <a:lnTo>
                    <a:pt x="1913827" y="2432711"/>
                  </a:lnTo>
                  <a:lnTo>
                    <a:pt x="1919390" y="2100978"/>
                  </a:lnTo>
                  <a:lnTo>
                    <a:pt x="1924954" y="1658667"/>
                  </a:lnTo>
                  <a:lnTo>
                    <a:pt x="1930517" y="2100978"/>
                  </a:lnTo>
                  <a:lnTo>
                    <a:pt x="1936081" y="1990400"/>
                  </a:lnTo>
                  <a:lnTo>
                    <a:pt x="1941644" y="2100978"/>
                  </a:lnTo>
                  <a:lnTo>
                    <a:pt x="1947208" y="2322133"/>
                  </a:lnTo>
                  <a:lnTo>
                    <a:pt x="1952771" y="2100978"/>
                  </a:lnTo>
                  <a:lnTo>
                    <a:pt x="1958335" y="1990400"/>
                  </a:lnTo>
                  <a:lnTo>
                    <a:pt x="1963898" y="1658667"/>
                  </a:lnTo>
                  <a:lnTo>
                    <a:pt x="1969461" y="1990400"/>
                  </a:lnTo>
                  <a:lnTo>
                    <a:pt x="1975025" y="1769244"/>
                  </a:lnTo>
                  <a:lnTo>
                    <a:pt x="1980588" y="1879822"/>
                  </a:lnTo>
                  <a:lnTo>
                    <a:pt x="1986152" y="1879822"/>
                  </a:lnTo>
                  <a:lnTo>
                    <a:pt x="1991715" y="1879822"/>
                  </a:lnTo>
                  <a:lnTo>
                    <a:pt x="1997279" y="1658667"/>
                  </a:lnTo>
                  <a:lnTo>
                    <a:pt x="2002842" y="1990400"/>
                  </a:lnTo>
                  <a:lnTo>
                    <a:pt x="2008406" y="1879822"/>
                  </a:lnTo>
                  <a:lnTo>
                    <a:pt x="2013969" y="2322133"/>
                  </a:lnTo>
                  <a:lnTo>
                    <a:pt x="2019533" y="1769244"/>
                  </a:lnTo>
                  <a:lnTo>
                    <a:pt x="2025096" y="1879822"/>
                  </a:lnTo>
                  <a:lnTo>
                    <a:pt x="2030659" y="2100978"/>
                  </a:lnTo>
                  <a:lnTo>
                    <a:pt x="2036223" y="1769244"/>
                  </a:lnTo>
                  <a:lnTo>
                    <a:pt x="2041786" y="1769244"/>
                  </a:lnTo>
                  <a:lnTo>
                    <a:pt x="2047350" y="2211556"/>
                  </a:lnTo>
                  <a:lnTo>
                    <a:pt x="2052913" y="2211556"/>
                  </a:lnTo>
                  <a:lnTo>
                    <a:pt x="2058477" y="1879822"/>
                  </a:lnTo>
                  <a:lnTo>
                    <a:pt x="2064040" y="1990400"/>
                  </a:lnTo>
                  <a:lnTo>
                    <a:pt x="2069604" y="2432711"/>
                  </a:lnTo>
                  <a:lnTo>
                    <a:pt x="2075167" y="2211556"/>
                  </a:lnTo>
                  <a:lnTo>
                    <a:pt x="2080730" y="2432711"/>
                  </a:lnTo>
                  <a:lnTo>
                    <a:pt x="2086294" y="2432711"/>
                  </a:lnTo>
                  <a:lnTo>
                    <a:pt x="2091857" y="2432711"/>
                  </a:lnTo>
                  <a:lnTo>
                    <a:pt x="2097421" y="2211556"/>
                  </a:lnTo>
                  <a:lnTo>
                    <a:pt x="2102984" y="2211556"/>
                  </a:lnTo>
                  <a:lnTo>
                    <a:pt x="2108548" y="2100978"/>
                  </a:lnTo>
                  <a:lnTo>
                    <a:pt x="2114111" y="1548089"/>
                  </a:lnTo>
                  <a:lnTo>
                    <a:pt x="2119675" y="1326933"/>
                  </a:lnTo>
                  <a:lnTo>
                    <a:pt x="2125238" y="1769244"/>
                  </a:lnTo>
                  <a:lnTo>
                    <a:pt x="2130802" y="1879822"/>
                  </a:lnTo>
                  <a:lnTo>
                    <a:pt x="2136365" y="1769244"/>
                  </a:lnTo>
                  <a:lnTo>
                    <a:pt x="2141928" y="1769244"/>
                  </a:lnTo>
                  <a:lnTo>
                    <a:pt x="2147492" y="1216355"/>
                  </a:lnTo>
                  <a:lnTo>
                    <a:pt x="2153055" y="663466"/>
                  </a:lnTo>
                  <a:lnTo>
                    <a:pt x="2158619" y="774044"/>
                  </a:lnTo>
                  <a:lnTo>
                    <a:pt x="2164182" y="774044"/>
                  </a:lnTo>
                  <a:lnTo>
                    <a:pt x="2169746" y="1105778"/>
                  </a:lnTo>
                  <a:lnTo>
                    <a:pt x="2175309" y="884622"/>
                  </a:lnTo>
                  <a:lnTo>
                    <a:pt x="2180873" y="1105778"/>
                  </a:lnTo>
                  <a:lnTo>
                    <a:pt x="2186436" y="1216355"/>
                  </a:lnTo>
                  <a:lnTo>
                    <a:pt x="2192000" y="1105778"/>
                  </a:lnTo>
                  <a:lnTo>
                    <a:pt x="2197563" y="1216355"/>
                  </a:lnTo>
                  <a:lnTo>
                    <a:pt x="2203126" y="1437511"/>
                  </a:lnTo>
                  <a:lnTo>
                    <a:pt x="2208690" y="1326933"/>
                  </a:lnTo>
                  <a:lnTo>
                    <a:pt x="2214253" y="1437511"/>
                  </a:lnTo>
                  <a:lnTo>
                    <a:pt x="2219817" y="1658667"/>
                  </a:lnTo>
                  <a:lnTo>
                    <a:pt x="2225380" y="1437511"/>
                  </a:lnTo>
                  <a:lnTo>
                    <a:pt x="2230944" y="1658667"/>
                  </a:lnTo>
                  <a:lnTo>
                    <a:pt x="2236507" y="1658667"/>
                  </a:lnTo>
                  <a:lnTo>
                    <a:pt x="2242071" y="1879822"/>
                  </a:lnTo>
                  <a:lnTo>
                    <a:pt x="2247634" y="2100978"/>
                  </a:lnTo>
                  <a:lnTo>
                    <a:pt x="2253198" y="1769244"/>
                  </a:lnTo>
                  <a:lnTo>
                    <a:pt x="2258761" y="1769244"/>
                  </a:lnTo>
                  <a:lnTo>
                    <a:pt x="2264324" y="1769244"/>
                  </a:lnTo>
                  <a:lnTo>
                    <a:pt x="2269888" y="1879822"/>
                  </a:lnTo>
                  <a:lnTo>
                    <a:pt x="2275451" y="1879822"/>
                  </a:lnTo>
                  <a:lnTo>
                    <a:pt x="2281015" y="1879822"/>
                  </a:lnTo>
                  <a:lnTo>
                    <a:pt x="2286578" y="2211556"/>
                  </a:lnTo>
                  <a:lnTo>
                    <a:pt x="2292142" y="1990400"/>
                  </a:lnTo>
                  <a:lnTo>
                    <a:pt x="2297705" y="1769244"/>
                  </a:lnTo>
                  <a:lnTo>
                    <a:pt x="2303269" y="1658667"/>
                  </a:lnTo>
                  <a:lnTo>
                    <a:pt x="2308832" y="2100978"/>
                  </a:lnTo>
                  <a:lnTo>
                    <a:pt x="2314395" y="1990400"/>
                  </a:lnTo>
                  <a:lnTo>
                    <a:pt x="2319959" y="1990400"/>
                  </a:lnTo>
                  <a:lnTo>
                    <a:pt x="2325522" y="1658667"/>
                  </a:lnTo>
                  <a:lnTo>
                    <a:pt x="2331086" y="1658667"/>
                  </a:lnTo>
                  <a:lnTo>
                    <a:pt x="2336649" y="1769244"/>
                  </a:lnTo>
                  <a:lnTo>
                    <a:pt x="2342213" y="1437511"/>
                  </a:lnTo>
                  <a:lnTo>
                    <a:pt x="2347776" y="1658667"/>
                  </a:lnTo>
                  <a:lnTo>
                    <a:pt x="2353340" y="1658667"/>
                  </a:lnTo>
                  <a:lnTo>
                    <a:pt x="2358903" y="2100978"/>
                  </a:lnTo>
                  <a:lnTo>
                    <a:pt x="2364467" y="2211556"/>
                  </a:lnTo>
                  <a:lnTo>
                    <a:pt x="2370030" y="1990400"/>
                  </a:lnTo>
                  <a:lnTo>
                    <a:pt x="2375593" y="1879822"/>
                  </a:lnTo>
                  <a:lnTo>
                    <a:pt x="2381157" y="1769244"/>
                  </a:lnTo>
                  <a:lnTo>
                    <a:pt x="2386720" y="1658667"/>
                  </a:lnTo>
                  <a:lnTo>
                    <a:pt x="2392284" y="1879822"/>
                  </a:lnTo>
                  <a:lnTo>
                    <a:pt x="2397847" y="2211556"/>
                  </a:lnTo>
                  <a:lnTo>
                    <a:pt x="2403411" y="2211556"/>
                  </a:lnTo>
                  <a:lnTo>
                    <a:pt x="2408974" y="2211556"/>
                  </a:lnTo>
                  <a:lnTo>
                    <a:pt x="2414538" y="1990400"/>
                  </a:lnTo>
                  <a:lnTo>
                    <a:pt x="2420101" y="2211556"/>
                  </a:lnTo>
                  <a:lnTo>
                    <a:pt x="2425665" y="2432711"/>
                  </a:lnTo>
                  <a:lnTo>
                    <a:pt x="2431228" y="2432711"/>
                  </a:lnTo>
                  <a:lnTo>
                    <a:pt x="2436791" y="2543289"/>
                  </a:lnTo>
                  <a:lnTo>
                    <a:pt x="2442355" y="2543289"/>
                  </a:lnTo>
                  <a:lnTo>
                    <a:pt x="2447918" y="2322133"/>
                  </a:lnTo>
                  <a:lnTo>
                    <a:pt x="2453482" y="2211556"/>
                  </a:lnTo>
                  <a:lnTo>
                    <a:pt x="2459045" y="2100978"/>
                  </a:lnTo>
                  <a:lnTo>
                    <a:pt x="2464609" y="1990400"/>
                  </a:lnTo>
                  <a:lnTo>
                    <a:pt x="2470172" y="1879822"/>
                  </a:lnTo>
                  <a:lnTo>
                    <a:pt x="2475736" y="2100978"/>
                  </a:lnTo>
                  <a:lnTo>
                    <a:pt x="2481299" y="2322133"/>
                  </a:lnTo>
                  <a:lnTo>
                    <a:pt x="2486862" y="2211556"/>
                  </a:lnTo>
                  <a:lnTo>
                    <a:pt x="2492426" y="2100978"/>
                  </a:lnTo>
                  <a:lnTo>
                    <a:pt x="2497989" y="2322133"/>
                  </a:lnTo>
                  <a:lnTo>
                    <a:pt x="2503553" y="1879822"/>
                  </a:lnTo>
                  <a:lnTo>
                    <a:pt x="2509116" y="1437511"/>
                  </a:lnTo>
                  <a:lnTo>
                    <a:pt x="2514680" y="1105778"/>
                  </a:lnTo>
                  <a:lnTo>
                    <a:pt x="2520243" y="995200"/>
                  </a:lnTo>
                  <a:lnTo>
                    <a:pt x="2525807" y="884622"/>
                  </a:lnTo>
                  <a:lnTo>
                    <a:pt x="2531370" y="995200"/>
                  </a:lnTo>
                  <a:lnTo>
                    <a:pt x="2536934" y="1216355"/>
                  </a:lnTo>
                  <a:lnTo>
                    <a:pt x="2542497" y="1326933"/>
                  </a:lnTo>
                  <a:lnTo>
                    <a:pt x="2548060" y="1658667"/>
                  </a:lnTo>
                  <a:lnTo>
                    <a:pt x="2553624" y="1990400"/>
                  </a:lnTo>
                  <a:lnTo>
                    <a:pt x="2559187" y="2100978"/>
                  </a:lnTo>
                  <a:lnTo>
                    <a:pt x="2564751" y="2211556"/>
                  </a:lnTo>
                  <a:lnTo>
                    <a:pt x="2570314" y="2100978"/>
                  </a:lnTo>
                  <a:lnTo>
                    <a:pt x="2575878" y="2432711"/>
                  </a:lnTo>
                  <a:lnTo>
                    <a:pt x="2581441" y="2322133"/>
                  </a:lnTo>
                  <a:lnTo>
                    <a:pt x="2587005" y="2543289"/>
                  </a:lnTo>
                  <a:lnTo>
                    <a:pt x="2592568" y="2211556"/>
                  </a:lnTo>
                  <a:lnTo>
                    <a:pt x="2598132" y="2432711"/>
                  </a:lnTo>
                  <a:lnTo>
                    <a:pt x="2603695" y="1990400"/>
                  </a:lnTo>
                  <a:lnTo>
                    <a:pt x="2609258" y="2100978"/>
                  </a:lnTo>
                  <a:lnTo>
                    <a:pt x="2614822" y="2543289"/>
                  </a:lnTo>
                  <a:lnTo>
                    <a:pt x="2620385" y="2653867"/>
                  </a:lnTo>
                  <a:lnTo>
                    <a:pt x="2625949" y="2432711"/>
                  </a:lnTo>
                  <a:lnTo>
                    <a:pt x="2631512" y="2432711"/>
                  </a:lnTo>
                  <a:lnTo>
                    <a:pt x="2637076" y="2100978"/>
                  </a:lnTo>
                  <a:lnTo>
                    <a:pt x="2642639" y="1437511"/>
                  </a:lnTo>
                  <a:lnTo>
                    <a:pt x="2648203" y="1437511"/>
                  </a:lnTo>
                  <a:lnTo>
                    <a:pt x="2653766" y="1658667"/>
                  </a:lnTo>
                  <a:lnTo>
                    <a:pt x="2659329" y="1326933"/>
                  </a:lnTo>
                  <a:lnTo>
                    <a:pt x="2664893" y="774044"/>
                  </a:lnTo>
                  <a:lnTo>
                    <a:pt x="2670456" y="884622"/>
                  </a:lnTo>
                  <a:lnTo>
                    <a:pt x="2676020" y="884622"/>
                  </a:lnTo>
                  <a:lnTo>
                    <a:pt x="2681583" y="884622"/>
                  </a:lnTo>
                  <a:lnTo>
                    <a:pt x="2687147" y="884622"/>
                  </a:lnTo>
                  <a:lnTo>
                    <a:pt x="2692710" y="1105778"/>
                  </a:lnTo>
                  <a:lnTo>
                    <a:pt x="2698274" y="1769244"/>
                  </a:lnTo>
                  <a:lnTo>
                    <a:pt x="2703837" y="1658667"/>
                  </a:lnTo>
                  <a:lnTo>
                    <a:pt x="2709401" y="1879822"/>
                  </a:lnTo>
                  <a:lnTo>
                    <a:pt x="2714964" y="1990400"/>
                  </a:lnTo>
                  <a:lnTo>
                    <a:pt x="2720527" y="1879822"/>
                  </a:lnTo>
                  <a:lnTo>
                    <a:pt x="2726091" y="1990400"/>
                  </a:lnTo>
                  <a:lnTo>
                    <a:pt x="2731654" y="1990400"/>
                  </a:lnTo>
                  <a:lnTo>
                    <a:pt x="2737218" y="1990400"/>
                  </a:lnTo>
                  <a:lnTo>
                    <a:pt x="2742781" y="1879822"/>
                  </a:lnTo>
                  <a:lnTo>
                    <a:pt x="2748345" y="1990400"/>
                  </a:lnTo>
                  <a:lnTo>
                    <a:pt x="2753908" y="1658667"/>
                  </a:lnTo>
                  <a:lnTo>
                    <a:pt x="2759472" y="1658667"/>
                  </a:lnTo>
                  <a:lnTo>
                    <a:pt x="2765035" y="1879822"/>
                  </a:lnTo>
                  <a:lnTo>
                    <a:pt x="2770599" y="1769244"/>
                  </a:lnTo>
                  <a:lnTo>
                    <a:pt x="2776162" y="1769244"/>
                  </a:lnTo>
                  <a:lnTo>
                    <a:pt x="2781725" y="1658667"/>
                  </a:lnTo>
                  <a:lnTo>
                    <a:pt x="2787289" y="1769244"/>
                  </a:lnTo>
                  <a:lnTo>
                    <a:pt x="2792852" y="1658667"/>
                  </a:lnTo>
                  <a:lnTo>
                    <a:pt x="2798416" y="1548089"/>
                  </a:lnTo>
                  <a:lnTo>
                    <a:pt x="2803979" y="1105778"/>
                  </a:lnTo>
                  <a:lnTo>
                    <a:pt x="2809543" y="1105778"/>
                  </a:lnTo>
                  <a:lnTo>
                    <a:pt x="2815106" y="1105778"/>
                  </a:lnTo>
                  <a:lnTo>
                    <a:pt x="2820670" y="1326933"/>
                  </a:lnTo>
                  <a:lnTo>
                    <a:pt x="2826233" y="1769244"/>
                  </a:lnTo>
                  <a:lnTo>
                    <a:pt x="2831797" y="1658667"/>
                  </a:lnTo>
                  <a:lnTo>
                    <a:pt x="2837360" y="1769244"/>
                  </a:lnTo>
                  <a:lnTo>
                    <a:pt x="2842923" y="1548089"/>
                  </a:lnTo>
                  <a:lnTo>
                    <a:pt x="2848487" y="1658667"/>
                  </a:lnTo>
                  <a:lnTo>
                    <a:pt x="2854050" y="1879822"/>
                  </a:lnTo>
                  <a:lnTo>
                    <a:pt x="2859614" y="1879822"/>
                  </a:lnTo>
                  <a:lnTo>
                    <a:pt x="2865177" y="1879822"/>
                  </a:lnTo>
                  <a:lnTo>
                    <a:pt x="2870741" y="1658667"/>
                  </a:lnTo>
                  <a:lnTo>
                    <a:pt x="2876304" y="1769244"/>
                  </a:lnTo>
                  <a:lnTo>
                    <a:pt x="2881868" y="1879822"/>
                  </a:lnTo>
                  <a:lnTo>
                    <a:pt x="2887431" y="1879822"/>
                  </a:lnTo>
                  <a:lnTo>
                    <a:pt x="2892994" y="2100978"/>
                  </a:lnTo>
                  <a:lnTo>
                    <a:pt x="2898558" y="2322133"/>
                  </a:lnTo>
                  <a:lnTo>
                    <a:pt x="2904121" y="2764445"/>
                  </a:lnTo>
                  <a:lnTo>
                    <a:pt x="2909685" y="2543289"/>
                  </a:lnTo>
                  <a:lnTo>
                    <a:pt x="2915248" y="2432711"/>
                  </a:lnTo>
                  <a:lnTo>
                    <a:pt x="2920812" y="2543289"/>
                  </a:lnTo>
                  <a:lnTo>
                    <a:pt x="2926375" y="2543289"/>
                  </a:lnTo>
                  <a:lnTo>
                    <a:pt x="2931939" y="1658667"/>
                  </a:lnTo>
                  <a:lnTo>
                    <a:pt x="2937502" y="1658667"/>
                  </a:lnTo>
                  <a:lnTo>
                    <a:pt x="2943066" y="1437511"/>
                  </a:lnTo>
                  <a:lnTo>
                    <a:pt x="2948629" y="1105778"/>
                  </a:lnTo>
                  <a:lnTo>
                    <a:pt x="2954192" y="1105778"/>
                  </a:lnTo>
                  <a:lnTo>
                    <a:pt x="2959756" y="884622"/>
                  </a:lnTo>
                  <a:lnTo>
                    <a:pt x="2965319" y="1105778"/>
                  </a:lnTo>
                  <a:lnTo>
                    <a:pt x="2970883" y="1216355"/>
                  </a:lnTo>
                  <a:lnTo>
                    <a:pt x="2976446" y="1216355"/>
                  </a:lnTo>
                  <a:lnTo>
                    <a:pt x="2982010" y="1548089"/>
                  </a:lnTo>
                  <a:lnTo>
                    <a:pt x="2987573" y="1437511"/>
                  </a:lnTo>
                  <a:lnTo>
                    <a:pt x="2993137" y="1548089"/>
                  </a:lnTo>
                  <a:lnTo>
                    <a:pt x="2998700" y="1437511"/>
                  </a:lnTo>
                  <a:lnTo>
                    <a:pt x="3004264" y="1216355"/>
                  </a:lnTo>
                  <a:lnTo>
                    <a:pt x="3009827" y="1548089"/>
                  </a:lnTo>
                  <a:lnTo>
                    <a:pt x="3015390" y="1105778"/>
                  </a:lnTo>
                  <a:lnTo>
                    <a:pt x="3020954" y="1216355"/>
                  </a:lnTo>
                  <a:lnTo>
                    <a:pt x="3026517" y="1216355"/>
                  </a:lnTo>
                  <a:lnTo>
                    <a:pt x="3032081" y="995200"/>
                  </a:lnTo>
                  <a:lnTo>
                    <a:pt x="3037644" y="995200"/>
                  </a:lnTo>
                  <a:lnTo>
                    <a:pt x="3043208" y="1326933"/>
                  </a:lnTo>
                  <a:lnTo>
                    <a:pt x="3048771" y="1548089"/>
                  </a:lnTo>
                  <a:lnTo>
                    <a:pt x="3054335" y="1769244"/>
                  </a:lnTo>
                  <a:lnTo>
                    <a:pt x="3059898" y="2211556"/>
                  </a:lnTo>
                  <a:lnTo>
                    <a:pt x="3065461" y="2211556"/>
                  </a:lnTo>
                  <a:lnTo>
                    <a:pt x="3071025" y="1879822"/>
                  </a:lnTo>
                  <a:lnTo>
                    <a:pt x="3076588" y="1990400"/>
                  </a:lnTo>
                  <a:lnTo>
                    <a:pt x="3082152" y="1658667"/>
                  </a:lnTo>
                  <a:lnTo>
                    <a:pt x="3087715" y="1326933"/>
                  </a:lnTo>
                  <a:lnTo>
                    <a:pt x="3093279" y="1548089"/>
                  </a:lnTo>
                  <a:lnTo>
                    <a:pt x="3098842" y="1990400"/>
                  </a:lnTo>
                  <a:lnTo>
                    <a:pt x="3104406" y="1769244"/>
                  </a:lnTo>
                  <a:lnTo>
                    <a:pt x="3109969" y="1658667"/>
                  </a:lnTo>
                  <a:lnTo>
                    <a:pt x="3115533" y="1658667"/>
                  </a:lnTo>
                  <a:lnTo>
                    <a:pt x="3121096" y="1437511"/>
                  </a:lnTo>
                  <a:lnTo>
                    <a:pt x="3126659" y="1548089"/>
                  </a:lnTo>
                  <a:lnTo>
                    <a:pt x="3132223" y="1990400"/>
                  </a:lnTo>
                  <a:lnTo>
                    <a:pt x="3137786" y="2100978"/>
                  </a:lnTo>
                  <a:lnTo>
                    <a:pt x="3143350" y="1990400"/>
                  </a:lnTo>
                  <a:lnTo>
                    <a:pt x="3148913" y="1879822"/>
                  </a:lnTo>
                  <a:lnTo>
                    <a:pt x="3154477" y="1879822"/>
                  </a:lnTo>
                  <a:lnTo>
                    <a:pt x="3160040" y="2100978"/>
                  </a:lnTo>
                  <a:lnTo>
                    <a:pt x="3165604" y="2100978"/>
                  </a:lnTo>
                  <a:lnTo>
                    <a:pt x="3171167" y="2100978"/>
                  </a:lnTo>
                  <a:lnTo>
                    <a:pt x="3176731" y="2100978"/>
                  </a:lnTo>
                  <a:lnTo>
                    <a:pt x="3182294" y="2100978"/>
                  </a:lnTo>
                  <a:lnTo>
                    <a:pt x="3187857" y="2100978"/>
                  </a:lnTo>
                  <a:lnTo>
                    <a:pt x="3193421" y="2322133"/>
                  </a:lnTo>
                  <a:lnTo>
                    <a:pt x="3198984" y="1879822"/>
                  </a:lnTo>
                  <a:lnTo>
                    <a:pt x="3204548" y="1548089"/>
                  </a:lnTo>
                  <a:lnTo>
                    <a:pt x="3210111" y="2100978"/>
                  </a:lnTo>
                  <a:lnTo>
                    <a:pt x="3215675" y="1990400"/>
                  </a:lnTo>
                  <a:lnTo>
                    <a:pt x="3221238" y="2211556"/>
                  </a:lnTo>
                  <a:lnTo>
                    <a:pt x="3226802" y="1769244"/>
                  </a:lnTo>
                  <a:lnTo>
                    <a:pt x="3232365" y="1658667"/>
                  </a:lnTo>
                  <a:lnTo>
                    <a:pt x="3237928" y="1769244"/>
                  </a:lnTo>
                  <a:lnTo>
                    <a:pt x="3243492" y="1658667"/>
                  </a:lnTo>
                  <a:lnTo>
                    <a:pt x="3249055" y="1658667"/>
                  </a:lnTo>
                  <a:lnTo>
                    <a:pt x="3254619" y="1437511"/>
                  </a:lnTo>
                  <a:lnTo>
                    <a:pt x="3260182" y="1216355"/>
                  </a:lnTo>
                  <a:lnTo>
                    <a:pt x="3265746" y="1326933"/>
                  </a:lnTo>
                  <a:lnTo>
                    <a:pt x="3271309" y="1548089"/>
                  </a:lnTo>
                  <a:lnTo>
                    <a:pt x="3276873" y="1548089"/>
                  </a:lnTo>
                  <a:lnTo>
                    <a:pt x="3282436" y="1990400"/>
                  </a:lnTo>
                  <a:lnTo>
                    <a:pt x="3288000" y="2211556"/>
                  </a:lnTo>
                  <a:lnTo>
                    <a:pt x="3293563" y="2543289"/>
                  </a:lnTo>
                  <a:lnTo>
                    <a:pt x="3299126" y="2653867"/>
                  </a:lnTo>
                  <a:lnTo>
                    <a:pt x="3304690" y="2432711"/>
                  </a:lnTo>
                  <a:lnTo>
                    <a:pt x="3310253" y="2543289"/>
                  </a:lnTo>
                  <a:lnTo>
                    <a:pt x="3315817" y="2543289"/>
                  </a:lnTo>
                  <a:lnTo>
                    <a:pt x="3321380" y="2100978"/>
                  </a:lnTo>
                  <a:lnTo>
                    <a:pt x="3326944" y="1879822"/>
                  </a:lnTo>
                  <a:lnTo>
                    <a:pt x="3332507" y="1879822"/>
                  </a:lnTo>
                  <a:lnTo>
                    <a:pt x="3338071" y="1548089"/>
                  </a:lnTo>
                  <a:lnTo>
                    <a:pt x="3343634" y="1879822"/>
                  </a:lnTo>
                  <a:lnTo>
                    <a:pt x="3349198" y="1879822"/>
                  </a:lnTo>
                  <a:lnTo>
                    <a:pt x="3354761" y="1216355"/>
                  </a:lnTo>
                  <a:lnTo>
                    <a:pt x="3360324" y="1105778"/>
                  </a:lnTo>
                  <a:lnTo>
                    <a:pt x="3365888" y="1437511"/>
                  </a:lnTo>
                  <a:lnTo>
                    <a:pt x="3371451" y="1326933"/>
                  </a:lnTo>
                  <a:lnTo>
                    <a:pt x="3377015" y="1437511"/>
                  </a:lnTo>
                  <a:lnTo>
                    <a:pt x="3382578" y="1548089"/>
                  </a:lnTo>
                  <a:lnTo>
                    <a:pt x="3388142" y="1326933"/>
                  </a:lnTo>
                  <a:lnTo>
                    <a:pt x="3393705" y="1437511"/>
                  </a:lnTo>
                  <a:lnTo>
                    <a:pt x="3399269" y="1548089"/>
                  </a:lnTo>
                  <a:lnTo>
                    <a:pt x="3404832" y="995200"/>
                  </a:lnTo>
                  <a:lnTo>
                    <a:pt x="3410395" y="1105778"/>
                  </a:lnTo>
                  <a:lnTo>
                    <a:pt x="3415959" y="884622"/>
                  </a:lnTo>
                  <a:lnTo>
                    <a:pt x="3421522" y="774044"/>
                  </a:lnTo>
                  <a:lnTo>
                    <a:pt x="3427086" y="884622"/>
                  </a:lnTo>
                  <a:lnTo>
                    <a:pt x="3432649" y="1437511"/>
                  </a:lnTo>
                  <a:lnTo>
                    <a:pt x="3438213" y="1437511"/>
                  </a:lnTo>
                  <a:lnTo>
                    <a:pt x="3443776" y="1769244"/>
                  </a:lnTo>
                  <a:lnTo>
                    <a:pt x="3449340" y="1548089"/>
                  </a:lnTo>
                  <a:lnTo>
                    <a:pt x="3454903" y="1658667"/>
                  </a:lnTo>
                  <a:lnTo>
                    <a:pt x="3460467" y="1437511"/>
                  </a:lnTo>
                  <a:lnTo>
                    <a:pt x="3466030" y="1437511"/>
                  </a:lnTo>
                  <a:lnTo>
                    <a:pt x="3471593" y="1216355"/>
                  </a:lnTo>
                  <a:lnTo>
                    <a:pt x="3477157" y="1326933"/>
                  </a:lnTo>
                  <a:lnTo>
                    <a:pt x="3482720" y="1437511"/>
                  </a:lnTo>
                  <a:lnTo>
                    <a:pt x="3488284" y="1658667"/>
                  </a:lnTo>
                  <a:lnTo>
                    <a:pt x="3493847" y="1990400"/>
                  </a:lnTo>
                  <a:lnTo>
                    <a:pt x="3499411" y="1437511"/>
                  </a:lnTo>
                  <a:lnTo>
                    <a:pt x="3504974" y="884622"/>
                  </a:lnTo>
                  <a:lnTo>
                    <a:pt x="3510538" y="884622"/>
                  </a:lnTo>
                  <a:lnTo>
                    <a:pt x="3516101" y="884622"/>
                  </a:lnTo>
                  <a:lnTo>
                    <a:pt x="3521665" y="552889"/>
                  </a:lnTo>
                  <a:lnTo>
                    <a:pt x="3527228" y="774044"/>
                  </a:lnTo>
                  <a:lnTo>
                    <a:pt x="3532791" y="995200"/>
                  </a:lnTo>
                  <a:lnTo>
                    <a:pt x="3538355" y="442311"/>
                  </a:lnTo>
                  <a:lnTo>
                    <a:pt x="3543918" y="552889"/>
                  </a:lnTo>
                  <a:lnTo>
                    <a:pt x="3549482" y="774044"/>
                  </a:lnTo>
                  <a:lnTo>
                    <a:pt x="3555045" y="442311"/>
                  </a:lnTo>
                  <a:lnTo>
                    <a:pt x="3560609" y="995200"/>
                  </a:lnTo>
                  <a:lnTo>
                    <a:pt x="3566172" y="1879822"/>
                  </a:lnTo>
                  <a:lnTo>
                    <a:pt x="3571736" y="2100978"/>
                  </a:lnTo>
                  <a:lnTo>
                    <a:pt x="3577299" y="1326933"/>
                  </a:lnTo>
                  <a:lnTo>
                    <a:pt x="3582863" y="1437511"/>
                  </a:lnTo>
                  <a:lnTo>
                    <a:pt x="3588426" y="1216355"/>
                  </a:lnTo>
                  <a:lnTo>
                    <a:pt x="3593989" y="1326933"/>
                  </a:lnTo>
                  <a:lnTo>
                    <a:pt x="3599553" y="884622"/>
                  </a:lnTo>
                  <a:lnTo>
                    <a:pt x="3605116" y="1105778"/>
                  </a:lnTo>
                  <a:lnTo>
                    <a:pt x="3610680" y="1216355"/>
                  </a:lnTo>
                  <a:lnTo>
                    <a:pt x="3616243" y="774044"/>
                  </a:lnTo>
                  <a:lnTo>
                    <a:pt x="3621807" y="884622"/>
                  </a:lnTo>
                  <a:lnTo>
                    <a:pt x="3627370" y="663466"/>
                  </a:lnTo>
                  <a:lnTo>
                    <a:pt x="3632934" y="1105778"/>
                  </a:lnTo>
                  <a:lnTo>
                    <a:pt x="3638497" y="1105778"/>
                  </a:lnTo>
                  <a:lnTo>
                    <a:pt x="3644060" y="1326933"/>
                  </a:lnTo>
                  <a:lnTo>
                    <a:pt x="3649624" y="884622"/>
                  </a:lnTo>
                  <a:lnTo>
                    <a:pt x="3655187" y="774044"/>
                  </a:lnTo>
                  <a:lnTo>
                    <a:pt x="3660751" y="995200"/>
                  </a:lnTo>
                  <a:lnTo>
                    <a:pt x="3666314" y="1105778"/>
                  </a:lnTo>
                  <a:lnTo>
                    <a:pt x="3671878" y="1326933"/>
                  </a:lnTo>
                  <a:lnTo>
                    <a:pt x="3677441" y="1437511"/>
                  </a:lnTo>
                  <a:lnTo>
                    <a:pt x="3683005" y="1437511"/>
                  </a:lnTo>
                  <a:lnTo>
                    <a:pt x="3688568" y="1437511"/>
                  </a:lnTo>
                  <a:lnTo>
                    <a:pt x="3694132" y="1105778"/>
                  </a:lnTo>
                  <a:lnTo>
                    <a:pt x="3699695" y="1216355"/>
                  </a:lnTo>
                  <a:lnTo>
                    <a:pt x="3705258" y="884622"/>
                  </a:lnTo>
                  <a:lnTo>
                    <a:pt x="3710822" y="774044"/>
                  </a:lnTo>
                  <a:lnTo>
                    <a:pt x="3716385" y="995200"/>
                  </a:lnTo>
                  <a:lnTo>
                    <a:pt x="3721949" y="995200"/>
                  </a:lnTo>
                  <a:lnTo>
                    <a:pt x="3727512" y="884622"/>
                  </a:lnTo>
                  <a:lnTo>
                    <a:pt x="3733076" y="995200"/>
                  </a:lnTo>
                  <a:lnTo>
                    <a:pt x="3738639" y="1326933"/>
                  </a:lnTo>
                  <a:lnTo>
                    <a:pt x="3744203" y="1326933"/>
                  </a:lnTo>
                  <a:lnTo>
                    <a:pt x="3749766" y="1769244"/>
                  </a:lnTo>
                  <a:lnTo>
                    <a:pt x="3755330" y="1879822"/>
                  </a:lnTo>
                  <a:lnTo>
                    <a:pt x="3760893" y="1990400"/>
                  </a:lnTo>
                  <a:lnTo>
                    <a:pt x="3766456" y="1990400"/>
                  </a:lnTo>
                  <a:lnTo>
                    <a:pt x="3772020" y="2100978"/>
                  </a:lnTo>
                  <a:lnTo>
                    <a:pt x="3777583" y="1658667"/>
                  </a:lnTo>
                  <a:lnTo>
                    <a:pt x="3783147" y="1769244"/>
                  </a:lnTo>
                  <a:lnTo>
                    <a:pt x="3788710" y="1769244"/>
                  </a:lnTo>
                  <a:lnTo>
                    <a:pt x="3794274" y="1769244"/>
                  </a:lnTo>
                  <a:lnTo>
                    <a:pt x="3799837" y="1658667"/>
                  </a:lnTo>
                  <a:lnTo>
                    <a:pt x="3805401" y="1548089"/>
                  </a:lnTo>
                  <a:lnTo>
                    <a:pt x="3810964" y="1216355"/>
                  </a:lnTo>
                  <a:lnTo>
                    <a:pt x="3816527" y="774044"/>
                  </a:lnTo>
                  <a:lnTo>
                    <a:pt x="3822091" y="774044"/>
                  </a:lnTo>
                  <a:lnTo>
                    <a:pt x="3827654" y="331733"/>
                  </a:lnTo>
                  <a:lnTo>
                    <a:pt x="3833218" y="331733"/>
                  </a:lnTo>
                  <a:lnTo>
                    <a:pt x="3838781" y="663466"/>
                  </a:lnTo>
                  <a:lnTo>
                    <a:pt x="3844345" y="1216355"/>
                  </a:lnTo>
                  <a:lnTo>
                    <a:pt x="3849908" y="1326933"/>
                  </a:lnTo>
                  <a:lnTo>
                    <a:pt x="3855472" y="1326933"/>
                  </a:lnTo>
                  <a:lnTo>
                    <a:pt x="3861035" y="1437511"/>
                  </a:lnTo>
                  <a:lnTo>
                    <a:pt x="3866599" y="1548089"/>
                  </a:lnTo>
                  <a:lnTo>
                    <a:pt x="3872162" y="1437511"/>
                  </a:lnTo>
                  <a:lnTo>
                    <a:pt x="3877725" y="1326933"/>
                  </a:lnTo>
                  <a:lnTo>
                    <a:pt x="3883289" y="1326933"/>
                  </a:lnTo>
                  <a:lnTo>
                    <a:pt x="3888852" y="331733"/>
                  </a:lnTo>
                  <a:lnTo>
                    <a:pt x="3894416" y="221155"/>
                  </a:lnTo>
                  <a:lnTo>
                    <a:pt x="3899979" y="663466"/>
                  </a:lnTo>
                  <a:lnTo>
                    <a:pt x="3905543" y="774044"/>
                  </a:lnTo>
                  <a:lnTo>
                    <a:pt x="3911106" y="1105778"/>
                  </a:lnTo>
                  <a:lnTo>
                    <a:pt x="3916670" y="995200"/>
                  </a:lnTo>
                  <a:lnTo>
                    <a:pt x="3922233" y="1437511"/>
                  </a:lnTo>
                  <a:lnTo>
                    <a:pt x="3927797" y="1216355"/>
                  </a:lnTo>
                  <a:lnTo>
                    <a:pt x="3933360" y="1216355"/>
                  </a:lnTo>
                  <a:lnTo>
                    <a:pt x="3938923" y="884622"/>
                  </a:lnTo>
                  <a:lnTo>
                    <a:pt x="3944487" y="331733"/>
                  </a:lnTo>
                  <a:lnTo>
                    <a:pt x="3950050" y="331733"/>
                  </a:lnTo>
                  <a:lnTo>
                    <a:pt x="3955614" y="884622"/>
                  </a:lnTo>
                  <a:lnTo>
                    <a:pt x="3961177" y="663466"/>
                  </a:lnTo>
                  <a:lnTo>
                    <a:pt x="3966741" y="552889"/>
                  </a:lnTo>
                  <a:lnTo>
                    <a:pt x="3972304" y="331733"/>
                  </a:lnTo>
                  <a:lnTo>
                    <a:pt x="3977868" y="331733"/>
                  </a:lnTo>
                  <a:lnTo>
                    <a:pt x="3983431" y="0"/>
                  </a:lnTo>
                  <a:lnTo>
                    <a:pt x="3988994" y="442311"/>
                  </a:lnTo>
                  <a:lnTo>
                    <a:pt x="3994558" y="774044"/>
                  </a:lnTo>
                  <a:lnTo>
                    <a:pt x="4000121" y="663466"/>
                  </a:lnTo>
                  <a:lnTo>
                    <a:pt x="4005685" y="774044"/>
                  </a:lnTo>
                  <a:lnTo>
                    <a:pt x="4011248" y="1105778"/>
                  </a:lnTo>
                  <a:lnTo>
                    <a:pt x="4016812" y="1326933"/>
                  </a:lnTo>
                  <a:lnTo>
                    <a:pt x="4022375" y="1326933"/>
                  </a:lnTo>
                  <a:lnTo>
                    <a:pt x="4027939" y="774044"/>
                  </a:lnTo>
                  <a:lnTo>
                    <a:pt x="4033502" y="1326933"/>
                  </a:lnTo>
                  <a:lnTo>
                    <a:pt x="4039066" y="442311"/>
                  </a:lnTo>
                  <a:lnTo>
                    <a:pt x="4044629" y="331733"/>
                  </a:lnTo>
                  <a:lnTo>
                    <a:pt x="4050192" y="552889"/>
                  </a:lnTo>
                  <a:lnTo>
                    <a:pt x="4055756" y="774044"/>
                  </a:lnTo>
                  <a:lnTo>
                    <a:pt x="4061319" y="884622"/>
                  </a:lnTo>
                  <a:lnTo>
                    <a:pt x="4066883" y="110577"/>
                  </a:lnTo>
                  <a:lnTo>
                    <a:pt x="4072446" y="442311"/>
                  </a:lnTo>
                  <a:lnTo>
                    <a:pt x="4078010" y="663466"/>
                  </a:lnTo>
                  <a:lnTo>
                    <a:pt x="4083573" y="331733"/>
                  </a:lnTo>
                  <a:lnTo>
                    <a:pt x="4089137" y="663466"/>
                  </a:lnTo>
                  <a:lnTo>
                    <a:pt x="4094700" y="774044"/>
                  </a:lnTo>
                  <a:lnTo>
                    <a:pt x="4100264" y="1216355"/>
                  </a:lnTo>
                  <a:lnTo>
                    <a:pt x="4105827" y="1105778"/>
                  </a:lnTo>
                  <a:lnTo>
                    <a:pt x="4111390" y="995200"/>
                  </a:lnTo>
                  <a:lnTo>
                    <a:pt x="4116954" y="1105778"/>
                  </a:lnTo>
                  <a:lnTo>
                    <a:pt x="4122517" y="995200"/>
                  </a:lnTo>
                  <a:lnTo>
                    <a:pt x="4128081" y="1548089"/>
                  </a:lnTo>
                  <a:lnTo>
                    <a:pt x="4133644" y="1437511"/>
                  </a:lnTo>
                  <a:lnTo>
                    <a:pt x="4139208" y="1769244"/>
                  </a:lnTo>
                  <a:lnTo>
                    <a:pt x="4144771" y="1990400"/>
                  </a:lnTo>
                  <a:lnTo>
                    <a:pt x="4150335" y="1769244"/>
                  </a:lnTo>
                  <a:lnTo>
                    <a:pt x="4155898" y="1548089"/>
                  </a:lnTo>
                  <a:lnTo>
                    <a:pt x="4161461" y="1548089"/>
                  </a:lnTo>
                  <a:lnTo>
                    <a:pt x="4167025" y="1437511"/>
                  </a:lnTo>
                  <a:lnTo>
                    <a:pt x="4172588" y="1658667"/>
                  </a:lnTo>
                  <a:lnTo>
                    <a:pt x="4178152" y="1769244"/>
                  </a:lnTo>
                  <a:lnTo>
                    <a:pt x="4183715" y="1326933"/>
                  </a:lnTo>
                  <a:lnTo>
                    <a:pt x="4189279" y="1658667"/>
                  </a:lnTo>
                  <a:lnTo>
                    <a:pt x="4194842" y="1548089"/>
                  </a:lnTo>
                  <a:lnTo>
                    <a:pt x="4200406" y="1658667"/>
                  </a:lnTo>
                  <a:lnTo>
                    <a:pt x="4205969" y="1879822"/>
                  </a:lnTo>
                  <a:lnTo>
                    <a:pt x="4211533" y="1769244"/>
                  </a:lnTo>
                  <a:lnTo>
                    <a:pt x="4217096" y="1548089"/>
                  </a:lnTo>
                  <a:lnTo>
                    <a:pt x="4222659" y="1658667"/>
                  </a:lnTo>
                  <a:lnTo>
                    <a:pt x="4228223" y="1769244"/>
                  </a:lnTo>
                  <a:lnTo>
                    <a:pt x="4233786" y="1879822"/>
                  </a:lnTo>
                  <a:lnTo>
                    <a:pt x="4239350" y="1769244"/>
                  </a:lnTo>
                  <a:lnTo>
                    <a:pt x="4244913" y="1548089"/>
                  </a:lnTo>
                  <a:lnTo>
                    <a:pt x="4250477" y="1658667"/>
                  </a:lnTo>
                  <a:lnTo>
                    <a:pt x="4256040" y="1658667"/>
                  </a:lnTo>
                  <a:lnTo>
                    <a:pt x="4261604" y="1548089"/>
                  </a:lnTo>
                  <a:lnTo>
                    <a:pt x="4267167" y="1658667"/>
                  </a:lnTo>
                  <a:lnTo>
                    <a:pt x="4272731" y="1658667"/>
                  </a:lnTo>
                  <a:lnTo>
                    <a:pt x="4278294" y="1216355"/>
                  </a:lnTo>
                  <a:lnTo>
                    <a:pt x="4283857" y="1326933"/>
                  </a:lnTo>
                  <a:lnTo>
                    <a:pt x="4289421" y="1216355"/>
                  </a:lnTo>
                  <a:lnTo>
                    <a:pt x="4294984" y="1216355"/>
                  </a:lnTo>
                  <a:lnTo>
                    <a:pt x="4300548" y="1216355"/>
                  </a:lnTo>
                  <a:lnTo>
                    <a:pt x="4306111" y="1105778"/>
                  </a:lnTo>
                  <a:lnTo>
                    <a:pt x="4311675" y="995200"/>
                  </a:lnTo>
                  <a:lnTo>
                    <a:pt x="4317238" y="552889"/>
                  </a:lnTo>
                  <a:lnTo>
                    <a:pt x="4322802" y="995200"/>
                  </a:lnTo>
                  <a:lnTo>
                    <a:pt x="4328365" y="1105778"/>
                  </a:lnTo>
                  <a:lnTo>
                    <a:pt x="4333929" y="1326933"/>
                  </a:lnTo>
                  <a:lnTo>
                    <a:pt x="4339492" y="1437511"/>
                  </a:lnTo>
                  <a:lnTo>
                    <a:pt x="4345055" y="1879822"/>
                  </a:lnTo>
                  <a:lnTo>
                    <a:pt x="4350619" y="1658667"/>
                  </a:lnTo>
                  <a:lnTo>
                    <a:pt x="4356182" y="1658667"/>
                  </a:lnTo>
                  <a:lnTo>
                    <a:pt x="4361746" y="1990400"/>
                  </a:lnTo>
                  <a:lnTo>
                    <a:pt x="4367309" y="1990400"/>
                  </a:lnTo>
                  <a:lnTo>
                    <a:pt x="4372873" y="1879822"/>
                  </a:lnTo>
                  <a:lnTo>
                    <a:pt x="4378436" y="1879822"/>
                  </a:lnTo>
                  <a:lnTo>
                    <a:pt x="4384000" y="1879822"/>
                  </a:lnTo>
                  <a:lnTo>
                    <a:pt x="4389563" y="1769244"/>
                  </a:lnTo>
                  <a:lnTo>
                    <a:pt x="4395126" y="1658667"/>
                  </a:lnTo>
                  <a:lnTo>
                    <a:pt x="4400690" y="1658667"/>
                  </a:lnTo>
                  <a:lnTo>
                    <a:pt x="4406253" y="1658667"/>
                  </a:lnTo>
                  <a:lnTo>
                    <a:pt x="4411817" y="2322133"/>
                  </a:lnTo>
                  <a:lnTo>
                    <a:pt x="4417380" y="2543289"/>
                  </a:lnTo>
                  <a:lnTo>
                    <a:pt x="4422944" y="2543289"/>
                  </a:lnTo>
                  <a:lnTo>
                    <a:pt x="4428507" y="2432711"/>
                  </a:lnTo>
                  <a:lnTo>
                    <a:pt x="4434071" y="2211556"/>
                  </a:lnTo>
                  <a:lnTo>
                    <a:pt x="4439634" y="2100978"/>
                  </a:lnTo>
                  <a:lnTo>
                    <a:pt x="4445198" y="1548089"/>
                  </a:lnTo>
                  <a:lnTo>
                    <a:pt x="4450761" y="1437511"/>
                  </a:lnTo>
                  <a:lnTo>
                    <a:pt x="4456324" y="1326933"/>
                  </a:lnTo>
                  <a:lnTo>
                    <a:pt x="4461888" y="1769244"/>
                  </a:lnTo>
                  <a:lnTo>
                    <a:pt x="4467451" y="1769244"/>
                  </a:lnTo>
                  <a:lnTo>
                    <a:pt x="4473015" y="1216355"/>
                  </a:lnTo>
                  <a:lnTo>
                    <a:pt x="4478578" y="1105778"/>
                  </a:lnTo>
                  <a:lnTo>
                    <a:pt x="4484142" y="1216355"/>
                  </a:lnTo>
                  <a:lnTo>
                    <a:pt x="4489705" y="1437511"/>
                  </a:lnTo>
                  <a:lnTo>
                    <a:pt x="4495269" y="1437511"/>
                  </a:lnTo>
                  <a:lnTo>
                    <a:pt x="4500832" y="1216355"/>
                  </a:lnTo>
                  <a:lnTo>
                    <a:pt x="4506396" y="1216355"/>
                  </a:lnTo>
                  <a:lnTo>
                    <a:pt x="4511959" y="663466"/>
                  </a:lnTo>
                  <a:lnTo>
                    <a:pt x="4517522" y="552889"/>
                  </a:lnTo>
                  <a:lnTo>
                    <a:pt x="4523086" y="774044"/>
                  </a:lnTo>
                  <a:lnTo>
                    <a:pt x="4528649" y="1216355"/>
                  </a:lnTo>
                  <a:lnTo>
                    <a:pt x="4534213" y="1548089"/>
                  </a:lnTo>
                  <a:lnTo>
                    <a:pt x="4539776" y="1769244"/>
                  </a:lnTo>
                  <a:lnTo>
                    <a:pt x="4545340" y="1658667"/>
                  </a:lnTo>
                  <a:lnTo>
                    <a:pt x="4550903" y="1105778"/>
                  </a:lnTo>
                  <a:lnTo>
                    <a:pt x="4556467" y="1437511"/>
                  </a:lnTo>
                  <a:lnTo>
                    <a:pt x="4562030" y="1216355"/>
                  </a:lnTo>
                  <a:lnTo>
                    <a:pt x="4567593" y="1326933"/>
                  </a:lnTo>
                  <a:lnTo>
                    <a:pt x="4573157" y="1437511"/>
                  </a:lnTo>
                  <a:lnTo>
                    <a:pt x="4578720" y="995200"/>
                  </a:lnTo>
                  <a:lnTo>
                    <a:pt x="4584284" y="1105778"/>
                  </a:lnTo>
                  <a:lnTo>
                    <a:pt x="4589847" y="1216355"/>
                  </a:lnTo>
                  <a:lnTo>
                    <a:pt x="4595411" y="1216355"/>
                  </a:lnTo>
                  <a:lnTo>
                    <a:pt x="4600974" y="1216355"/>
                  </a:lnTo>
                  <a:lnTo>
                    <a:pt x="4606538" y="1105778"/>
                  </a:lnTo>
                  <a:lnTo>
                    <a:pt x="4612101" y="1326933"/>
                  </a:lnTo>
                  <a:lnTo>
                    <a:pt x="4617665" y="1548089"/>
                  </a:lnTo>
                  <a:lnTo>
                    <a:pt x="4623228" y="1548089"/>
                  </a:lnTo>
                  <a:lnTo>
                    <a:pt x="4628791" y="1658667"/>
                  </a:lnTo>
                  <a:lnTo>
                    <a:pt x="4634355" y="2211556"/>
                  </a:lnTo>
                  <a:lnTo>
                    <a:pt x="4639918" y="1769244"/>
                  </a:lnTo>
                  <a:lnTo>
                    <a:pt x="4645482" y="1548089"/>
                  </a:lnTo>
                  <a:lnTo>
                    <a:pt x="4651045" y="1326933"/>
                  </a:lnTo>
                  <a:lnTo>
                    <a:pt x="4656609" y="1437511"/>
                  </a:lnTo>
                  <a:lnTo>
                    <a:pt x="4662172" y="1548089"/>
                  </a:lnTo>
                  <a:lnTo>
                    <a:pt x="4667736" y="1105778"/>
                  </a:lnTo>
                  <a:lnTo>
                    <a:pt x="4673299" y="1326933"/>
                  </a:lnTo>
                  <a:lnTo>
                    <a:pt x="4678863" y="1105778"/>
                  </a:lnTo>
                  <a:lnTo>
                    <a:pt x="4684426" y="663466"/>
                  </a:lnTo>
                  <a:lnTo>
                    <a:pt x="4689989" y="774044"/>
                  </a:lnTo>
                  <a:lnTo>
                    <a:pt x="4695553" y="1437511"/>
                  </a:lnTo>
                  <a:lnTo>
                    <a:pt x="4701116" y="1216355"/>
                  </a:lnTo>
                  <a:lnTo>
                    <a:pt x="4706680" y="774044"/>
                  </a:lnTo>
                  <a:lnTo>
                    <a:pt x="4712243" y="995200"/>
                  </a:lnTo>
                  <a:lnTo>
                    <a:pt x="4717807" y="1216355"/>
                  </a:lnTo>
                  <a:lnTo>
                    <a:pt x="4723370" y="995200"/>
                  </a:lnTo>
                  <a:lnTo>
                    <a:pt x="4728934" y="1326933"/>
                  </a:lnTo>
                  <a:lnTo>
                    <a:pt x="4734497" y="1658667"/>
                  </a:lnTo>
                  <a:lnTo>
                    <a:pt x="4740060" y="1437511"/>
                  </a:lnTo>
                  <a:lnTo>
                    <a:pt x="4745624" y="995200"/>
                  </a:lnTo>
                  <a:lnTo>
                    <a:pt x="4751187" y="1326933"/>
                  </a:lnTo>
                  <a:lnTo>
                    <a:pt x="4756751" y="1548089"/>
                  </a:lnTo>
                  <a:lnTo>
                    <a:pt x="4762314" y="1879822"/>
                  </a:lnTo>
                  <a:lnTo>
                    <a:pt x="4767878" y="1658667"/>
                  </a:lnTo>
                  <a:lnTo>
                    <a:pt x="4773441" y="1658667"/>
                  </a:lnTo>
                  <a:lnTo>
                    <a:pt x="4779005" y="1548089"/>
                  </a:lnTo>
                  <a:lnTo>
                    <a:pt x="4784568" y="1326933"/>
                  </a:lnTo>
                  <a:lnTo>
                    <a:pt x="4790132" y="884622"/>
                  </a:lnTo>
                  <a:lnTo>
                    <a:pt x="4795695" y="663466"/>
                  </a:lnTo>
                  <a:lnTo>
                    <a:pt x="4801258" y="995200"/>
                  </a:lnTo>
                  <a:lnTo>
                    <a:pt x="4806822" y="1326933"/>
                  </a:lnTo>
                  <a:lnTo>
                    <a:pt x="4812385" y="1548089"/>
                  </a:lnTo>
                  <a:lnTo>
                    <a:pt x="4817949" y="1769244"/>
                  </a:lnTo>
                  <a:lnTo>
                    <a:pt x="4823512" y="1658667"/>
                  </a:lnTo>
                  <a:lnTo>
                    <a:pt x="4829076" y="1326933"/>
                  </a:lnTo>
                  <a:lnTo>
                    <a:pt x="4834639" y="1105778"/>
                  </a:lnTo>
                  <a:lnTo>
                    <a:pt x="4840203" y="995200"/>
                  </a:lnTo>
                  <a:lnTo>
                    <a:pt x="4845766" y="552889"/>
                  </a:lnTo>
                  <a:lnTo>
                    <a:pt x="4851330" y="774044"/>
                  </a:lnTo>
                  <a:lnTo>
                    <a:pt x="4856893" y="774044"/>
                  </a:lnTo>
                  <a:lnTo>
                    <a:pt x="4862456" y="995200"/>
                  </a:lnTo>
                  <a:lnTo>
                    <a:pt x="4868020" y="1548089"/>
                  </a:lnTo>
                  <a:lnTo>
                    <a:pt x="4873583" y="1216355"/>
                  </a:lnTo>
                  <a:lnTo>
                    <a:pt x="4879147" y="1548089"/>
                  </a:lnTo>
                  <a:lnTo>
                    <a:pt x="4884710" y="1548089"/>
                  </a:lnTo>
                  <a:lnTo>
                    <a:pt x="4890274" y="1769244"/>
                  </a:lnTo>
                  <a:lnTo>
                    <a:pt x="4895837" y="1326933"/>
                  </a:lnTo>
                  <a:lnTo>
                    <a:pt x="4901401" y="1548089"/>
                  </a:lnTo>
                  <a:lnTo>
                    <a:pt x="4906964" y="774044"/>
                  </a:lnTo>
                  <a:lnTo>
                    <a:pt x="4912528" y="663466"/>
                  </a:lnTo>
                  <a:lnTo>
                    <a:pt x="4918091" y="884622"/>
                  </a:lnTo>
                  <a:lnTo>
                    <a:pt x="4923654" y="995200"/>
                  </a:lnTo>
                  <a:lnTo>
                    <a:pt x="4929218" y="1326933"/>
                  </a:lnTo>
                  <a:lnTo>
                    <a:pt x="4934781" y="1326933"/>
                  </a:lnTo>
                  <a:lnTo>
                    <a:pt x="4940345" y="1105778"/>
                  </a:lnTo>
                  <a:lnTo>
                    <a:pt x="4945908" y="1216355"/>
                  </a:lnTo>
                  <a:lnTo>
                    <a:pt x="4951472" y="1105778"/>
                  </a:lnTo>
                  <a:lnTo>
                    <a:pt x="4957035" y="1326933"/>
                  </a:lnTo>
                  <a:lnTo>
                    <a:pt x="4962599" y="1437511"/>
                  </a:lnTo>
                  <a:lnTo>
                    <a:pt x="4968162" y="1326933"/>
                  </a:lnTo>
                  <a:lnTo>
                    <a:pt x="4973725" y="1326933"/>
                  </a:lnTo>
                  <a:lnTo>
                    <a:pt x="4979289" y="1437511"/>
                  </a:lnTo>
                  <a:lnTo>
                    <a:pt x="4984852" y="1658667"/>
                  </a:lnTo>
                  <a:lnTo>
                    <a:pt x="4990416" y="1548089"/>
                  </a:lnTo>
                  <a:lnTo>
                    <a:pt x="4995979" y="1879822"/>
                  </a:lnTo>
                  <a:lnTo>
                    <a:pt x="5001543" y="1769244"/>
                  </a:lnTo>
                  <a:lnTo>
                    <a:pt x="5007106" y="1990400"/>
                  </a:lnTo>
                  <a:lnTo>
                    <a:pt x="5012670" y="1879822"/>
                  </a:lnTo>
                  <a:lnTo>
                    <a:pt x="5018233" y="1769244"/>
                  </a:lnTo>
                  <a:lnTo>
                    <a:pt x="5023797" y="1769244"/>
                  </a:lnTo>
                  <a:lnTo>
                    <a:pt x="5029360" y="1548089"/>
                  </a:lnTo>
                  <a:lnTo>
                    <a:pt x="5034923" y="1437511"/>
                  </a:lnTo>
                  <a:lnTo>
                    <a:pt x="5040487" y="1658667"/>
                  </a:lnTo>
                  <a:lnTo>
                    <a:pt x="5046050" y="1769244"/>
                  </a:lnTo>
                  <a:lnTo>
                    <a:pt x="5051614" y="1658667"/>
                  </a:lnTo>
                  <a:lnTo>
                    <a:pt x="5057177" y="1769244"/>
                  </a:lnTo>
                  <a:lnTo>
                    <a:pt x="5062741" y="1879822"/>
                  </a:lnTo>
                  <a:lnTo>
                    <a:pt x="5068304" y="1879822"/>
                  </a:lnTo>
                  <a:lnTo>
                    <a:pt x="5073868" y="1658667"/>
                  </a:lnTo>
                  <a:lnTo>
                    <a:pt x="5079431" y="1548089"/>
                  </a:lnTo>
                  <a:lnTo>
                    <a:pt x="5084995" y="1658667"/>
                  </a:lnTo>
                  <a:lnTo>
                    <a:pt x="5090558" y="1990400"/>
                  </a:lnTo>
                  <a:lnTo>
                    <a:pt x="5096121" y="1879822"/>
                  </a:lnTo>
                  <a:lnTo>
                    <a:pt x="5101685" y="1769244"/>
                  </a:lnTo>
                  <a:lnTo>
                    <a:pt x="5107248" y="1990400"/>
                  </a:lnTo>
                  <a:lnTo>
                    <a:pt x="5112812" y="2100978"/>
                  </a:lnTo>
                  <a:lnTo>
                    <a:pt x="5118375" y="1879822"/>
                  </a:lnTo>
                  <a:lnTo>
                    <a:pt x="5123939" y="2211556"/>
                  </a:lnTo>
                  <a:lnTo>
                    <a:pt x="5129502" y="1990400"/>
                  </a:lnTo>
                  <a:lnTo>
                    <a:pt x="5135066" y="2100978"/>
                  </a:lnTo>
                  <a:lnTo>
                    <a:pt x="5140629" y="2432711"/>
                  </a:lnTo>
                  <a:lnTo>
                    <a:pt x="5146192" y="2432711"/>
                  </a:lnTo>
                  <a:lnTo>
                    <a:pt x="5151756" y="1990400"/>
                  </a:lnTo>
                  <a:lnTo>
                    <a:pt x="5157319" y="2211556"/>
                  </a:lnTo>
                  <a:lnTo>
                    <a:pt x="5162883" y="2100978"/>
                  </a:lnTo>
                  <a:lnTo>
                    <a:pt x="5168446" y="1879822"/>
                  </a:lnTo>
                  <a:lnTo>
                    <a:pt x="5174010" y="1769244"/>
                  </a:lnTo>
                  <a:lnTo>
                    <a:pt x="5179573" y="1326933"/>
                  </a:lnTo>
                  <a:lnTo>
                    <a:pt x="5185137" y="774044"/>
                  </a:lnTo>
                  <a:lnTo>
                    <a:pt x="5190700" y="1105778"/>
                  </a:lnTo>
                  <a:lnTo>
                    <a:pt x="5196264" y="995200"/>
                  </a:lnTo>
                  <a:lnTo>
                    <a:pt x="5201827" y="1326933"/>
                  </a:lnTo>
                  <a:lnTo>
                    <a:pt x="5207390" y="1216355"/>
                  </a:lnTo>
                  <a:lnTo>
                    <a:pt x="5212954" y="1437511"/>
                  </a:lnTo>
                  <a:lnTo>
                    <a:pt x="5218517" y="995200"/>
                  </a:lnTo>
                  <a:lnTo>
                    <a:pt x="5224081" y="1326933"/>
                  </a:lnTo>
                  <a:lnTo>
                    <a:pt x="5229644" y="1548089"/>
                  </a:lnTo>
                  <a:lnTo>
                    <a:pt x="5235208" y="1326933"/>
                  </a:lnTo>
                  <a:lnTo>
                    <a:pt x="5240771" y="1326933"/>
                  </a:lnTo>
                  <a:lnTo>
                    <a:pt x="5246335" y="1658667"/>
                  </a:lnTo>
                  <a:lnTo>
                    <a:pt x="5251898" y="1658667"/>
                  </a:lnTo>
                  <a:lnTo>
                    <a:pt x="5257462" y="1769244"/>
                  </a:lnTo>
                  <a:lnTo>
                    <a:pt x="5263025" y="1437511"/>
                  </a:lnTo>
                  <a:lnTo>
                    <a:pt x="5268588" y="2100978"/>
                  </a:lnTo>
                  <a:lnTo>
                    <a:pt x="5274152" y="2211556"/>
                  </a:lnTo>
                  <a:lnTo>
                    <a:pt x="5279715" y="2432711"/>
                  </a:lnTo>
                  <a:lnTo>
                    <a:pt x="5285279" y="1879822"/>
                  </a:lnTo>
                  <a:lnTo>
                    <a:pt x="5290842" y="1437511"/>
                  </a:lnTo>
                  <a:lnTo>
                    <a:pt x="5296406" y="1548089"/>
                  </a:lnTo>
                  <a:lnTo>
                    <a:pt x="5301969" y="1879822"/>
                  </a:lnTo>
                  <a:lnTo>
                    <a:pt x="5307533" y="1658667"/>
                  </a:lnTo>
                  <a:lnTo>
                    <a:pt x="5313096" y="1769244"/>
                  </a:lnTo>
                  <a:lnTo>
                    <a:pt x="5318659" y="1879822"/>
                  </a:lnTo>
                  <a:lnTo>
                    <a:pt x="5324223" y="1769244"/>
                  </a:lnTo>
                  <a:lnTo>
                    <a:pt x="5329786" y="1658667"/>
                  </a:lnTo>
                  <a:lnTo>
                    <a:pt x="5335350" y="1437511"/>
                  </a:lnTo>
                  <a:lnTo>
                    <a:pt x="5340913" y="1658667"/>
                  </a:lnTo>
                  <a:lnTo>
                    <a:pt x="5346477" y="1548089"/>
                  </a:lnTo>
                  <a:lnTo>
                    <a:pt x="5352040" y="1658667"/>
                  </a:lnTo>
                  <a:lnTo>
                    <a:pt x="5357604" y="1879822"/>
                  </a:lnTo>
                  <a:lnTo>
                    <a:pt x="5363167" y="1658667"/>
                  </a:lnTo>
                  <a:lnTo>
                    <a:pt x="5368731" y="1326933"/>
                  </a:lnTo>
                  <a:lnTo>
                    <a:pt x="5374294" y="1658667"/>
                  </a:lnTo>
                  <a:lnTo>
                    <a:pt x="5379857" y="1216355"/>
                  </a:lnTo>
                  <a:lnTo>
                    <a:pt x="5385421" y="1105778"/>
                  </a:lnTo>
                  <a:lnTo>
                    <a:pt x="5390984" y="1216355"/>
                  </a:lnTo>
                  <a:lnTo>
                    <a:pt x="5396548" y="1658667"/>
                  </a:lnTo>
                  <a:lnTo>
                    <a:pt x="5402111" y="1326933"/>
                  </a:lnTo>
                  <a:lnTo>
                    <a:pt x="5407675" y="1216355"/>
                  </a:lnTo>
                  <a:lnTo>
                    <a:pt x="5413238" y="1326933"/>
                  </a:lnTo>
                  <a:lnTo>
                    <a:pt x="5418802" y="1548089"/>
                  </a:lnTo>
                  <a:lnTo>
                    <a:pt x="5424365" y="1769244"/>
                  </a:lnTo>
                  <a:lnTo>
                    <a:pt x="5429929" y="1769244"/>
                  </a:lnTo>
                  <a:lnTo>
                    <a:pt x="5435492" y="1548089"/>
                  </a:lnTo>
                  <a:lnTo>
                    <a:pt x="5441055" y="1437511"/>
                  </a:lnTo>
                  <a:lnTo>
                    <a:pt x="5446619" y="1105778"/>
                  </a:lnTo>
                  <a:lnTo>
                    <a:pt x="5452182" y="1437511"/>
                  </a:lnTo>
                  <a:lnTo>
                    <a:pt x="5457746" y="1437511"/>
                  </a:lnTo>
                  <a:lnTo>
                    <a:pt x="5463309" y="1437511"/>
                  </a:lnTo>
                  <a:lnTo>
                    <a:pt x="5468873" y="1548089"/>
                  </a:lnTo>
                  <a:lnTo>
                    <a:pt x="5474436" y="2211556"/>
                  </a:lnTo>
                  <a:lnTo>
                    <a:pt x="5480000" y="1990400"/>
                  </a:lnTo>
                  <a:lnTo>
                    <a:pt x="5485563" y="1658667"/>
                  </a:lnTo>
                  <a:lnTo>
                    <a:pt x="5491126" y="1879822"/>
                  </a:lnTo>
                  <a:lnTo>
                    <a:pt x="5496690" y="1769244"/>
                  </a:lnTo>
                  <a:lnTo>
                    <a:pt x="5502253" y="1658667"/>
                  </a:lnTo>
                  <a:lnTo>
                    <a:pt x="5507817" y="1769244"/>
                  </a:lnTo>
                  <a:lnTo>
                    <a:pt x="5513380" y="1769244"/>
                  </a:lnTo>
                  <a:lnTo>
                    <a:pt x="5518944" y="1879822"/>
                  </a:lnTo>
                  <a:lnTo>
                    <a:pt x="5524507" y="1326933"/>
                  </a:lnTo>
                  <a:lnTo>
                    <a:pt x="5530071" y="995200"/>
                  </a:lnTo>
                  <a:lnTo>
                    <a:pt x="5535634" y="552889"/>
                  </a:lnTo>
                  <a:lnTo>
                    <a:pt x="5541198" y="442311"/>
                  </a:lnTo>
                  <a:lnTo>
                    <a:pt x="5546761" y="552889"/>
                  </a:lnTo>
                  <a:lnTo>
                    <a:pt x="5552324" y="663466"/>
                  </a:lnTo>
                  <a:lnTo>
                    <a:pt x="5557888" y="774044"/>
                  </a:lnTo>
                  <a:lnTo>
                    <a:pt x="5563451" y="552889"/>
                  </a:lnTo>
                  <a:lnTo>
                    <a:pt x="5569015" y="884622"/>
                  </a:lnTo>
                  <a:lnTo>
                    <a:pt x="5574578" y="774044"/>
                  </a:lnTo>
                  <a:lnTo>
                    <a:pt x="5580142" y="1216355"/>
                  </a:lnTo>
                  <a:lnTo>
                    <a:pt x="5585705" y="1548089"/>
                  </a:lnTo>
                  <a:lnTo>
                    <a:pt x="5591269" y="1990400"/>
                  </a:lnTo>
                  <a:lnTo>
                    <a:pt x="5596832" y="1658667"/>
                  </a:lnTo>
                  <a:lnTo>
                    <a:pt x="5602396" y="1437511"/>
                  </a:lnTo>
                  <a:lnTo>
                    <a:pt x="5607959" y="1326933"/>
                  </a:lnTo>
                  <a:lnTo>
                    <a:pt x="5613522" y="1105778"/>
                  </a:lnTo>
                  <a:lnTo>
                    <a:pt x="5619086" y="995200"/>
                  </a:lnTo>
                  <a:lnTo>
                    <a:pt x="5624649" y="1658667"/>
                  </a:lnTo>
                  <a:lnTo>
                    <a:pt x="5630213" y="1769244"/>
                  </a:lnTo>
                  <a:lnTo>
                    <a:pt x="5635776" y="1658667"/>
                  </a:lnTo>
                  <a:lnTo>
                    <a:pt x="5641340" y="1326933"/>
                  </a:lnTo>
                  <a:lnTo>
                    <a:pt x="5646903" y="1105778"/>
                  </a:lnTo>
                  <a:lnTo>
                    <a:pt x="5652467" y="1105778"/>
                  </a:lnTo>
                  <a:lnTo>
                    <a:pt x="5658030" y="1437511"/>
                  </a:lnTo>
                  <a:lnTo>
                    <a:pt x="5663594" y="1769244"/>
                  </a:lnTo>
                  <a:lnTo>
                    <a:pt x="5669157" y="1879822"/>
                  </a:lnTo>
                  <a:lnTo>
                    <a:pt x="5674720" y="1548089"/>
                  </a:lnTo>
                  <a:lnTo>
                    <a:pt x="5680284" y="1216355"/>
                  </a:lnTo>
                  <a:lnTo>
                    <a:pt x="5685847" y="995200"/>
                  </a:lnTo>
                  <a:lnTo>
                    <a:pt x="5691411" y="1105778"/>
                  </a:lnTo>
                  <a:lnTo>
                    <a:pt x="5696974" y="1326933"/>
                  </a:lnTo>
                  <a:lnTo>
                    <a:pt x="5702538" y="1548089"/>
                  </a:lnTo>
                  <a:lnTo>
                    <a:pt x="5708101" y="1216355"/>
                  </a:lnTo>
                  <a:lnTo>
                    <a:pt x="5713665" y="1216355"/>
                  </a:lnTo>
                  <a:lnTo>
                    <a:pt x="5719228" y="1437511"/>
                  </a:lnTo>
                  <a:lnTo>
                    <a:pt x="5724791" y="1658667"/>
                  </a:lnTo>
                  <a:lnTo>
                    <a:pt x="5730355" y="1879822"/>
                  </a:lnTo>
                  <a:lnTo>
                    <a:pt x="5735918" y="1658667"/>
                  </a:lnTo>
                  <a:lnTo>
                    <a:pt x="5741482" y="1326933"/>
                  </a:lnTo>
                  <a:lnTo>
                    <a:pt x="5747045" y="2100978"/>
                  </a:lnTo>
                  <a:lnTo>
                    <a:pt x="5752609" y="1769244"/>
                  </a:lnTo>
                  <a:lnTo>
                    <a:pt x="5758172" y="1326933"/>
                  </a:lnTo>
                  <a:lnTo>
                    <a:pt x="5763736" y="1437511"/>
                  </a:lnTo>
                  <a:lnTo>
                    <a:pt x="5769299" y="1105778"/>
                  </a:lnTo>
                  <a:lnTo>
                    <a:pt x="5774863" y="1326933"/>
                  </a:lnTo>
                  <a:lnTo>
                    <a:pt x="5780426" y="1548089"/>
                  </a:lnTo>
                  <a:lnTo>
                    <a:pt x="5785989" y="1326933"/>
                  </a:lnTo>
                  <a:lnTo>
                    <a:pt x="5791553" y="1437511"/>
                  </a:lnTo>
                  <a:lnTo>
                    <a:pt x="5797116" y="884622"/>
                  </a:lnTo>
                  <a:lnTo>
                    <a:pt x="5802680" y="1437511"/>
                  </a:lnTo>
                  <a:lnTo>
                    <a:pt x="5808243" y="1437511"/>
                  </a:lnTo>
                  <a:lnTo>
                    <a:pt x="5813807" y="1548089"/>
                  </a:lnTo>
                  <a:lnTo>
                    <a:pt x="5819370" y="884622"/>
                  </a:lnTo>
                  <a:lnTo>
                    <a:pt x="5824934" y="1216355"/>
                  </a:lnTo>
                  <a:lnTo>
                    <a:pt x="5830497" y="995200"/>
                  </a:lnTo>
                  <a:lnTo>
                    <a:pt x="5836061" y="552889"/>
                  </a:lnTo>
                  <a:lnTo>
                    <a:pt x="5841624" y="221155"/>
                  </a:lnTo>
                  <a:lnTo>
                    <a:pt x="5847187" y="552889"/>
                  </a:lnTo>
                  <a:lnTo>
                    <a:pt x="5852751" y="995200"/>
                  </a:lnTo>
                  <a:lnTo>
                    <a:pt x="5858314" y="995200"/>
                  </a:lnTo>
                  <a:lnTo>
                    <a:pt x="5863878" y="1216355"/>
                  </a:lnTo>
                  <a:lnTo>
                    <a:pt x="5869441" y="1105778"/>
                  </a:lnTo>
                  <a:lnTo>
                    <a:pt x="5875005" y="1105778"/>
                  </a:lnTo>
                  <a:lnTo>
                    <a:pt x="5880568" y="1326933"/>
                  </a:lnTo>
                  <a:lnTo>
                    <a:pt x="5886132" y="1658667"/>
                  </a:lnTo>
                  <a:lnTo>
                    <a:pt x="5891695" y="1879822"/>
                  </a:lnTo>
                  <a:lnTo>
                    <a:pt x="5897258" y="1548089"/>
                  </a:lnTo>
                  <a:lnTo>
                    <a:pt x="5902822" y="1326933"/>
                  </a:lnTo>
                  <a:lnTo>
                    <a:pt x="5908385" y="1658667"/>
                  </a:lnTo>
                  <a:lnTo>
                    <a:pt x="5913949" y="1326933"/>
                  </a:lnTo>
                  <a:lnTo>
                    <a:pt x="5919512" y="1105778"/>
                  </a:lnTo>
                  <a:lnTo>
                    <a:pt x="5925076" y="774044"/>
                  </a:lnTo>
                  <a:lnTo>
                    <a:pt x="5930639" y="442311"/>
                  </a:lnTo>
                  <a:lnTo>
                    <a:pt x="5936203" y="884622"/>
                  </a:lnTo>
                  <a:lnTo>
                    <a:pt x="5941766" y="995200"/>
                  </a:lnTo>
                  <a:lnTo>
                    <a:pt x="5947330" y="884622"/>
                  </a:lnTo>
                  <a:lnTo>
                    <a:pt x="5952893" y="995200"/>
                  </a:lnTo>
                  <a:lnTo>
                    <a:pt x="5958456" y="1105778"/>
                  </a:lnTo>
                  <a:lnTo>
                    <a:pt x="5964020" y="884622"/>
                  </a:lnTo>
                  <a:lnTo>
                    <a:pt x="5969583" y="1326933"/>
                  </a:lnTo>
                  <a:lnTo>
                    <a:pt x="5975147" y="1326933"/>
                  </a:lnTo>
                  <a:lnTo>
                    <a:pt x="5980710" y="1437511"/>
                  </a:lnTo>
                  <a:lnTo>
                    <a:pt x="5986274" y="1548089"/>
                  </a:lnTo>
                  <a:lnTo>
                    <a:pt x="5991837" y="1216355"/>
                  </a:lnTo>
                  <a:lnTo>
                    <a:pt x="5997401" y="1216355"/>
                  </a:lnTo>
                  <a:lnTo>
                    <a:pt x="6002964" y="1437511"/>
                  </a:lnTo>
                  <a:lnTo>
                    <a:pt x="6008528" y="1326933"/>
                  </a:lnTo>
                  <a:lnTo>
                    <a:pt x="6014091" y="1769244"/>
                  </a:lnTo>
                  <a:lnTo>
                    <a:pt x="6019654" y="2100978"/>
                  </a:lnTo>
                  <a:lnTo>
                    <a:pt x="6025218" y="2211556"/>
                  </a:lnTo>
                  <a:lnTo>
                    <a:pt x="6030781" y="2432711"/>
                  </a:lnTo>
                  <a:lnTo>
                    <a:pt x="6036345" y="2653867"/>
                  </a:lnTo>
                  <a:lnTo>
                    <a:pt x="6041908" y="2322133"/>
                  </a:lnTo>
                  <a:lnTo>
                    <a:pt x="6047472" y="2100978"/>
                  </a:lnTo>
                  <a:lnTo>
                    <a:pt x="6053035" y="2211556"/>
                  </a:lnTo>
                  <a:lnTo>
                    <a:pt x="6058599" y="1990400"/>
                  </a:lnTo>
                  <a:lnTo>
                    <a:pt x="6064162" y="1879822"/>
                  </a:lnTo>
                  <a:lnTo>
                    <a:pt x="6069725" y="1548089"/>
                  </a:lnTo>
                  <a:lnTo>
                    <a:pt x="6075289" y="1879822"/>
                  </a:lnTo>
                  <a:lnTo>
                    <a:pt x="6080852" y="1326933"/>
                  </a:lnTo>
                  <a:lnTo>
                    <a:pt x="6086416" y="1548089"/>
                  </a:lnTo>
                </a:path>
              </a:pathLst>
            </a:custGeom>
            <a:ln w="5420" cap="flat">
              <a:solidFill>
                <a:srgbClr val="E41A1C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179080" y="2367874"/>
              <a:ext cx="6086416" cy="3096178"/>
            </a:xfrm>
            <a:custGeom>
              <a:avLst/>
              <a:pathLst>
                <a:path w="6086416" h="3096178">
                  <a:moveTo>
                    <a:pt x="0" y="1437511"/>
                  </a:moveTo>
                  <a:lnTo>
                    <a:pt x="5563" y="2100978"/>
                  </a:lnTo>
                  <a:lnTo>
                    <a:pt x="11126" y="1769244"/>
                  </a:lnTo>
                  <a:lnTo>
                    <a:pt x="16690" y="1879822"/>
                  </a:lnTo>
                  <a:lnTo>
                    <a:pt x="22253" y="2322133"/>
                  </a:lnTo>
                  <a:lnTo>
                    <a:pt x="27817" y="2653867"/>
                  </a:lnTo>
                  <a:lnTo>
                    <a:pt x="33380" y="1879822"/>
                  </a:lnTo>
                  <a:lnTo>
                    <a:pt x="38944" y="1879822"/>
                  </a:lnTo>
                  <a:lnTo>
                    <a:pt x="44507" y="1990400"/>
                  </a:lnTo>
                  <a:lnTo>
                    <a:pt x="50071" y="1879822"/>
                  </a:lnTo>
                  <a:lnTo>
                    <a:pt x="55634" y="2322133"/>
                  </a:lnTo>
                  <a:lnTo>
                    <a:pt x="61197" y="1658667"/>
                  </a:lnTo>
                  <a:lnTo>
                    <a:pt x="66761" y="1437511"/>
                  </a:lnTo>
                  <a:lnTo>
                    <a:pt x="72324" y="1216355"/>
                  </a:lnTo>
                  <a:lnTo>
                    <a:pt x="77888" y="1879822"/>
                  </a:lnTo>
                  <a:lnTo>
                    <a:pt x="83451" y="1658667"/>
                  </a:lnTo>
                  <a:lnTo>
                    <a:pt x="89015" y="1105778"/>
                  </a:lnTo>
                  <a:lnTo>
                    <a:pt x="94578" y="1326933"/>
                  </a:lnTo>
                  <a:lnTo>
                    <a:pt x="100142" y="1216355"/>
                  </a:lnTo>
                  <a:lnTo>
                    <a:pt x="105705" y="1879822"/>
                  </a:lnTo>
                  <a:lnTo>
                    <a:pt x="111269" y="1437511"/>
                  </a:lnTo>
                  <a:lnTo>
                    <a:pt x="116832" y="1990400"/>
                  </a:lnTo>
                  <a:lnTo>
                    <a:pt x="122395" y="2322133"/>
                  </a:lnTo>
                  <a:lnTo>
                    <a:pt x="127959" y="2211556"/>
                  </a:lnTo>
                  <a:lnTo>
                    <a:pt x="133522" y="1990400"/>
                  </a:lnTo>
                  <a:lnTo>
                    <a:pt x="139086" y="2432711"/>
                  </a:lnTo>
                  <a:lnTo>
                    <a:pt x="144649" y="2211556"/>
                  </a:lnTo>
                  <a:lnTo>
                    <a:pt x="150213" y="1769244"/>
                  </a:lnTo>
                  <a:lnTo>
                    <a:pt x="155776" y="1437511"/>
                  </a:lnTo>
                  <a:lnTo>
                    <a:pt x="161340" y="1658667"/>
                  </a:lnTo>
                  <a:lnTo>
                    <a:pt x="166903" y="1548089"/>
                  </a:lnTo>
                  <a:lnTo>
                    <a:pt x="172467" y="1990400"/>
                  </a:lnTo>
                  <a:lnTo>
                    <a:pt x="178030" y="1216355"/>
                  </a:lnTo>
                  <a:lnTo>
                    <a:pt x="183593" y="1548089"/>
                  </a:lnTo>
                  <a:lnTo>
                    <a:pt x="189157" y="1769244"/>
                  </a:lnTo>
                  <a:lnTo>
                    <a:pt x="194720" y="1216355"/>
                  </a:lnTo>
                  <a:lnTo>
                    <a:pt x="200284" y="1437511"/>
                  </a:lnTo>
                  <a:lnTo>
                    <a:pt x="205847" y="1437511"/>
                  </a:lnTo>
                  <a:lnTo>
                    <a:pt x="211411" y="1437511"/>
                  </a:lnTo>
                  <a:lnTo>
                    <a:pt x="216974" y="442311"/>
                  </a:lnTo>
                  <a:lnTo>
                    <a:pt x="222538" y="442311"/>
                  </a:lnTo>
                  <a:lnTo>
                    <a:pt x="228101" y="552889"/>
                  </a:lnTo>
                  <a:lnTo>
                    <a:pt x="233664" y="663466"/>
                  </a:lnTo>
                  <a:lnTo>
                    <a:pt x="239228" y="1105778"/>
                  </a:lnTo>
                  <a:lnTo>
                    <a:pt x="244791" y="663466"/>
                  </a:lnTo>
                  <a:lnTo>
                    <a:pt x="250355" y="1548089"/>
                  </a:lnTo>
                  <a:lnTo>
                    <a:pt x="255918" y="1658667"/>
                  </a:lnTo>
                  <a:lnTo>
                    <a:pt x="261482" y="1990400"/>
                  </a:lnTo>
                  <a:lnTo>
                    <a:pt x="267045" y="1437511"/>
                  </a:lnTo>
                  <a:lnTo>
                    <a:pt x="272609" y="1879822"/>
                  </a:lnTo>
                  <a:lnTo>
                    <a:pt x="278172" y="2322133"/>
                  </a:lnTo>
                  <a:lnTo>
                    <a:pt x="283736" y="1879822"/>
                  </a:lnTo>
                  <a:lnTo>
                    <a:pt x="289299" y="1769244"/>
                  </a:lnTo>
                  <a:lnTo>
                    <a:pt x="294862" y="1658667"/>
                  </a:lnTo>
                  <a:lnTo>
                    <a:pt x="300426" y="1658667"/>
                  </a:lnTo>
                  <a:lnTo>
                    <a:pt x="305989" y="1769244"/>
                  </a:lnTo>
                  <a:lnTo>
                    <a:pt x="311553" y="1105778"/>
                  </a:lnTo>
                  <a:lnTo>
                    <a:pt x="317116" y="774044"/>
                  </a:lnTo>
                  <a:lnTo>
                    <a:pt x="322680" y="995200"/>
                  </a:lnTo>
                  <a:lnTo>
                    <a:pt x="328243" y="1548089"/>
                  </a:lnTo>
                  <a:lnTo>
                    <a:pt x="333807" y="1990400"/>
                  </a:lnTo>
                  <a:lnTo>
                    <a:pt x="339370" y="1437511"/>
                  </a:lnTo>
                  <a:lnTo>
                    <a:pt x="344934" y="1879822"/>
                  </a:lnTo>
                  <a:lnTo>
                    <a:pt x="350497" y="2322133"/>
                  </a:lnTo>
                  <a:lnTo>
                    <a:pt x="356060" y="2100978"/>
                  </a:lnTo>
                  <a:lnTo>
                    <a:pt x="361624" y="1769244"/>
                  </a:lnTo>
                  <a:lnTo>
                    <a:pt x="367187" y="1990400"/>
                  </a:lnTo>
                  <a:lnTo>
                    <a:pt x="372751" y="1548089"/>
                  </a:lnTo>
                  <a:lnTo>
                    <a:pt x="378314" y="1879822"/>
                  </a:lnTo>
                  <a:lnTo>
                    <a:pt x="383878" y="1990400"/>
                  </a:lnTo>
                  <a:lnTo>
                    <a:pt x="389441" y="1769244"/>
                  </a:lnTo>
                  <a:lnTo>
                    <a:pt x="395005" y="1879822"/>
                  </a:lnTo>
                  <a:lnTo>
                    <a:pt x="400568" y="2211556"/>
                  </a:lnTo>
                  <a:lnTo>
                    <a:pt x="406131" y="2322133"/>
                  </a:lnTo>
                  <a:lnTo>
                    <a:pt x="411695" y="1658667"/>
                  </a:lnTo>
                  <a:lnTo>
                    <a:pt x="417258" y="1326933"/>
                  </a:lnTo>
                  <a:lnTo>
                    <a:pt x="422822" y="1879822"/>
                  </a:lnTo>
                  <a:lnTo>
                    <a:pt x="428385" y="1769244"/>
                  </a:lnTo>
                  <a:lnTo>
                    <a:pt x="433949" y="1548089"/>
                  </a:lnTo>
                  <a:lnTo>
                    <a:pt x="439512" y="1658667"/>
                  </a:lnTo>
                  <a:lnTo>
                    <a:pt x="445076" y="1437511"/>
                  </a:lnTo>
                  <a:lnTo>
                    <a:pt x="450639" y="1658667"/>
                  </a:lnTo>
                  <a:lnTo>
                    <a:pt x="456203" y="1437511"/>
                  </a:lnTo>
                  <a:lnTo>
                    <a:pt x="461766" y="1658667"/>
                  </a:lnTo>
                  <a:lnTo>
                    <a:pt x="467329" y="1769244"/>
                  </a:lnTo>
                  <a:lnTo>
                    <a:pt x="472893" y="1548089"/>
                  </a:lnTo>
                  <a:lnTo>
                    <a:pt x="478456" y="1769244"/>
                  </a:lnTo>
                  <a:lnTo>
                    <a:pt x="484020" y="1990400"/>
                  </a:lnTo>
                  <a:lnTo>
                    <a:pt x="489583" y="1548089"/>
                  </a:lnTo>
                  <a:lnTo>
                    <a:pt x="495147" y="1437511"/>
                  </a:lnTo>
                  <a:lnTo>
                    <a:pt x="500710" y="884622"/>
                  </a:lnTo>
                  <a:lnTo>
                    <a:pt x="506274" y="884622"/>
                  </a:lnTo>
                  <a:lnTo>
                    <a:pt x="511837" y="1216355"/>
                  </a:lnTo>
                  <a:lnTo>
                    <a:pt x="517401" y="1879822"/>
                  </a:lnTo>
                  <a:lnTo>
                    <a:pt x="522964" y="1879822"/>
                  </a:lnTo>
                  <a:lnTo>
                    <a:pt x="528527" y="1658667"/>
                  </a:lnTo>
                  <a:lnTo>
                    <a:pt x="534091" y="1548089"/>
                  </a:lnTo>
                  <a:lnTo>
                    <a:pt x="539654" y="1769244"/>
                  </a:lnTo>
                  <a:lnTo>
                    <a:pt x="545218" y="2100978"/>
                  </a:lnTo>
                  <a:lnTo>
                    <a:pt x="550781" y="1990400"/>
                  </a:lnTo>
                  <a:lnTo>
                    <a:pt x="556345" y="2211556"/>
                  </a:lnTo>
                  <a:lnTo>
                    <a:pt x="561908" y="2543289"/>
                  </a:lnTo>
                  <a:lnTo>
                    <a:pt x="567472" y="2543289"/>
                  </a:lnTo>
                  <a:lnTo>
                    <a:pt x="573035" y="2653867"/>
                  </a:lnTo>
                  <a:lnTo>
                    <a:pt x="578598" y="2543289"/>
                  </a:lnTo>
                  <a:lnTo>
                    <a:pt x="584162" y="2211556"/>
                  </a:lnTo>
                  <a:lnTo>
                    <a:pt x="589725" y="2211556"/>
                  </a:lnTo>
                  <a:lnTo>
                    <a:pt x="595289" y="2100978"/>
                  </a:lnTo>
                  <a:lnTo>
                    <a:pt x="600852" y="1437511"/>
                  </a:lnTo>
                  <a:lnTo>
                    <a:pt x="606416" y="1769244"/>
                  </a:lnTo>
                  <a:lnTo>
                    <a:pt x="611979" y="1216355"/>
                  </a:lnTo>
                  <a:lnTo>
                    <a:pt x="617543" y="1548089"/>
                  </a:lnTo>
                  <a:lnTo>
                    <a:pt x="623106" y="1769244"/>
                  </a:lnTo>
                  <a:lnTo>
                    <a:pt x="628670" y="1658667"/>
                  </a:lnTo>
                  <a:lnTo>
                    <a:pt x="634233" y="1548089"/>
                  </a:lnTo>
                  <a:lnTo>
                    <a:pt x="639796" y="1990400"/>
                  </a:lnTo>
                  <a:lnTo>
                    <a:pt x="645360" y="1990400"/>
                  </a:lnTo>
                  <a:lnTo>
                    <a:pt x="650923" y="1548089"/>
                  </a:lnTo>
                  <a:lnTo>
                    <a:pt x="656487" y="1879822"/>
                  </a:lnTo>
                  <a:lnTo>
                    <a:pt x="662050" y="1769244"/>
                  </a:lnTo>
                  <a:lnTo>
                    <a:pt x="667614" y="1769244"/>
                  </a:lnTo>
                  <a:lnTo>
                    <a:pt x="673177" y="1658667"/>
                  </a:lnTo>
                  <a:lnTo>
                    <a:pt x="678741" y="1548089"/>
                  </a:lnTo>
                  <a:lnTo>
                    <a:pt x="684304" y="1658667"/>
                  </a:lnTo>
                  <a:lnTo>
                    <a:pt x="689868" y="1990400"/>
                  </a:lnTo>
                  <a:lnTo>
                    <a:pt x="695431" y="1437511"/>
                  </a:lnTo>
                  <a:lnTo>
                    <a:pt x="700994" y="1769244"/>
                  </a:lnTo>
                  <a:lnTo>
                    <a:pt x="706558" y="2211556"/>
                  </a:lnTo>
                  <a:lnTo>
                    <a:pt x="712121" y="1769244"/>
                  </a:lnTo>
                  <a:lnTo>
                    <a:pt x="717685" y="1769244"/>
                  </a:lnTo>
                  <a:lnTo>
                    <a:pt x="723248" y="1548089"/>
                  </a:lnTo>
                  <a:lnTo>
                    <a:pt x="728812" y="2322133"/>
                  </a:lnTo>
                  <a:lnTo>
                    <a:pt x="734375" y="1326933"/>
                  </a:lnTo>
                  <a:lnTo>
                    <a:pt x="739939" y="1879822"/>
                  </a:lnTo>
                  <a:lnTo>
                    <a:pt x="745502" y="1658667"/>
                  </a:lnTo>
                  <a:lnTo>
                    <a:pt x="751066" y="1437511"/>
                  </a:lnTo>
                  <a:lnTo>
                    <a:pt x="756629" y="1658667"/>
                  </a:lnTo>
                  <a:lnTo>
                    <a:pt x="762192" y="1658667"/>
                  </a:lnTo>
                  <a:lnTo>
                    <a:pt x="767756" y="1769244"/>
                  </a:lnTo>
                  <a:lnTo>
                    <a:pt x="773319" y="1548089"/>
                  </a:lnTo>
                  <a:lnTo>
                    <a:pt x="778883" y="1437511"/>
                  </a:lnTo>
                  <a:lnTo>
                    <a:pt x="784446" y="1990400"/>
                  </a:lnTo>
                  <a:lnTo>
                    <a:pt x="790010" y="1105778"/>
                  </a:lnTo>
                  <a:lnTo>
                    <a:pt x="795573" y="1658667"/>
                  </a:lnTo>
                  <a:lnTo>
                    <a:pt x="801137" y="1105778"/>
                  </a:lnTo>
                  <a:lnTo>
                    <a:pt x="806700" y="2100978"/>
                  </a:lnTo>
                  <a:lnTo>
                    <a:pt x="812263" y="1879822"/>
                  </a:lnTo>
                  <a:lnTo>
                    <a:pt x="817827" y="2322133"/>
                  </a:lnTo>
                  <a:lnTo>
                    <a:pt x="823390" y="1326933"/>
                  </a:lnTo>
                  <a:lnTo>
                    <a:pt x="828954" y="1216355"/>
                  </a:lnTo>
                  <a:lnTo>
                    <a:pt x="834517" y="1326933"/>
                  </a:lnTo>
                  <a:lnTo>
                    <a:pt x="840081" y="995200"/>
                  </a:lnTo>
                  <a:lnTo>
                    <a:pt x="845644" y="1548089"/>
                  </a:lnTo>
                  <a:lnTo>
                    <a:pt x="851208" y="1105778"/>
                  </a:lnTo>
                  <a:lnTo>
                    <a:pt x="856771" y="1105778"/>
                  </a:lnTo>
                  <a:lnTo>
                    <a:pt x="862335" y="1879822"/>
                  </a:lnTo>
                  <a:lnTo>
                    <a:pt x="867898" y="1990400"/>
                  </a:lnTo>
                  <a:lnTo>
                    <a:pt x="873461" y="1548089"/>
                  </a:lnTo>
                  <a:lnTo>
                    <a:pt x="879025" y="1548089"/>
                  </a:lnTo>
                  <a:lnTo>
                    <a:pt x="884588" y="1990400"/>
                  </a:lnTo>
                  <a:lnTo>
                    <a:pt x="890152" y="1437511"/>
                  </a:lnTo>
                  <a:lnTo>
                    <a:pt x="895715" y="1658667"/>
                  </a:lnTo>
                  <a:lnTo>
                    <a:pt x="901279" y="2322133"/>
                  </a:lnTo>
                  <a:lnTo>
                    <a:pt x="906842" y="1879822"/>
                  </a:lnTo>
                  <a:lnTo>
                    <a:pt x="912406" y="1990400"/>
                  </a:lnTo>
                  <a:lnTo>
                    <a:pt x="917969" y="1658667"/>
                  </a:lnTo>
                  <a:lnTo>
                    <a:pt x="923533" y="1879822"/>
                  </a:lnTo>
                  <a:lnTo>
                    <a:pt x="929096" y="1879822"/>
                  </a:lnTo>
                  <a:lnTo>
                    <a:pt x="934659" y="1548089"/>
                  </a:lnTo>
                  <a:lnTo>
                    <a:pt x="940223" y="1769244"/>
                  </a:lnTo>
                  <a:lnTo>
                    <a:pt x="945786" y="1326933"/>
                  </a:lnTo>
                  <a:lnTo>
                    <a:pt x="951350" y="1548089"/>
                  </a:lnTo>
                  <a:lnTo>
                    <a:pt x="956913" y="995200"/>
                  </a:lnTo>
                  <a:lnTo>
                    <a:pt x="962477" y="1658667"/>
                  </a:lnTo>
                  <a:lnTo>
                    <a:pt x="968040" y="1548089"/>
                  </a:lnTo>
                  <a:lnTo>
                    <a:pt x="973604" y="995200"/>
                  </a:lnTo>
                  <a:lnTo>
                    <a:pt x="979167" y="1548089"/>
                  </a:lnTo>
                  <a:lnTo>
                    <a:pt x="984730" y="1879822"/>
                  </a:lnTo>
                  <a:lnTo>
                    <a:pt x="990294" y="1879822"/>
                  </a:lnTo>
                  <a:lnTo>
                    <a:pt x="995857" y="2100978"/>
                  </a:lnTo>
                  <a:lnTo>
                    <a:pt x="1001421" y="2211556"/>
                  </a:lnTo>
                  <a:lnTo>
                    <a:pt x="1006984" y="1326933"/>
                  </a:lnTo>
                  <a:lnTo>
                    <a:pt x="1012548" y="1769244"/>
                  </a:lnTo>
                  <a:lnTo>
                    <a:pt x="1018111" y="1548089"/>
                  </a:lnTo>
                  <a:lnTo>
                    <a:pt x="1023675" y="1658667"/>
                  </a:lnTo>
                  <a:lnTo>
                    <a:pt x="1029238" y="1658667"/>
                  </a:lnTo>
                  <a:lnTo>
                    <a:pt x="1034802" y="2211556"/>
                  </a:lnTo>
                  <a:lnTo>
                    <a:pt x="1040365" y="2100978"/>
                  </a:lnTo>
                  <a:lnTo>
                    <a:pt x="1045928" y="2100978"/>
                  </a:lnTo>
                  <a:lnTo>
                    <a:pt x="1051492" y="2322133"/>
                  </a:lnTo>
                  <a:lnTo>
                    <a:pt x="1057055" y="1769244"/>
                  </a:lnTo>
                  <a:lnTo>
                    <a:pt x="1062619" y="1879822"/>
                  </a:lnTo>
                  <a:lnTo>
                    <a:pt x="1068182" y="2432711"/>
                  </a:lnTo>
                  <a:lnTo>
                    <a:pt x="1073746" y="1990400"/>
                  </a:lnTo>
                  <a:lnTo>
                    <a:pt x="1079309" y="1990400"/>
                  </a:lnTo>
                  <a:lnTo>
                    <a:pt x="1084873" y="1769244"/>
                  </a:lnTo>
                  <a:lnTo>
                    <a:pt x="1090436" y="2322133"/>
                  </a:lnTo>
                  <a:lnTo>
                    <a:pt x="1096000" y="2432711"/>
                  </a:lnTo>
                  <a:lnTo>
                    <a:pt x="1101563" y="1879822"/>
                  </a:lnTo>
                  <a:lnTo>
                    <a:pt x="1107126" y="1769244"/>
                  </a:lnTo>
                  <a:lnTo>
                    <a:pt x="1112690" y="1990400"/>
                  </a:lnTo>
                  <a:lnTo>
                    <a:pt x="1118253" y="1879822"/>
                  </a:lnTo>
                  <a:lnTo>
                    <a:pt x="1123817" y="995200"/>
                  </a:lnTo>
                  <a:lnTo>
                    <a:pt x="1129380" y="1216355"/>
                  </a:lnTo>
                  <a:lnTo>
                    <a:pt x="1134944" y="1437511"/>
                  </a:lnTo>
                  <a:lnTo>
                    <a:pt x="1140507" y="1216355"/>
                  </a:lnTo>
                  <a:lnTo>
                    <a:pt x="1146071" y="1658667"/>
                  </a:lnTo>
                  <a:lnTo>
                    <a:pt x="1151634" y="1879822"/>
                  </a:lnTo>
                  <a:lnTo>
                    <a:pt x="1157197" y="1548089"/>
                  </a:lnTo>
                  <a:lnTo>
                    <a:pt x="1162761" y="1769244"/>
                  </a:lnTo>
                  <a:lnTo>
                    <a:pt x="1168324" y="1990400"/>
                  </a:lnTo>
                  <a:lnTo>
                    <a:pt x="1173888" y="1769244"/>
                  </a:lnTo>
                  <a:lnTo>
                    <a:pt x="1179451" y="1437511"/>
                  </a:lnTo>
                  <a:lnTo>
                    <a:pt x="1185015" y="1326933"/>
                  </a:lnTo>
                  <a:lnTo>
                    <a:pt x="1190578" y="1658667"/>
                  </a:lnTo>
                  <a:lnTo>
                    <a:pt x="1196142" y="1769244"/>
                  </a:lnTo>
                  <a:lnTo>
                    <a:pt x="1201705" y="1769244"/>
                  </a:lnTo>
                  <a:lnTo>
                    <a:pt x="1207269" y="2211556"/>
                  </a:lnTo>
                  <a:lnTo>
                    <a:pt x="1212832" y="1990400"/>
                  </a:lnTo>
                  <a:lnTo>
                    <a:pt x="1218395" y="1326933"/>
                  </a:lnTo>
                  <a:lnTo>
                    <a:pt x="1223959" y="1437511"/>
                  </a:lnTo>
                  <a:lnTo>
                    <a:pt x="1229522" y="2985600"/>
                  </a:lnTo>
                  <a:lnTo>
                    <a:pt x="1235086" y="2764445"/>
                  </a:lnTo>
                  <a:lnTo>
                    <a:pt x="1240649" y="2100978"/>
                  </a:lnTo>
                  <a:lnTo>
                    <a:pt x="1246213" y="1769244"/>
                  </a:lnTo>
                  <a:lnTo>
                    <a:pt x="1251776" y="1990400"/>
                  </a:lnTo>
                  <a:lnTo>
                    <a:pt x="1257340" y="1769244"/>
                  </a:lnTo>
                  <a:lnTo>
                    <a:pt x="1262903" y="2100978"/>
                  </a:lnTo>
                  <a:lnTo>
                    <a:pt x="1268467" y="1879822"/>
                  </a:lnTo>
                  <a:lnTo>
                    <a:pt x="1274030" y="1769244"/>
                  </a:lnTo>
                  <a:lnTo>
                    <a:pt x="1279593" y="1326933"/>
                  </a:lnTo>
                  <a:lnTo>
                    <a:pt x="1285157" y="1326933"/>
                  </a:lnTo>
                  <a:lnTo>
                    <a:pt x="1290720" y="1437511"/>
                  </a:lnTo>
                  <a:lnTo>
                    <a:pt x="1296284" y="1437511"/>
                  </a:lnTo>
                  <a:lnTo>
                    <a:pt x="1301847" y="1437511"/>
                  </a:lnTo>
                  <a:lnTo>
                    <a:pt x="1307411" y="1658667"/>
                  </a:lnTo>
                  <a:lnTo>
                    <a:pt x="1312974" y="2543289"/>
                  </a:lnTo>
                  <a:lnTo>
                    <a:pt x="1318538" y="1990400"/>
                  </a:lnTo>
                  <a:lnTo>
                    <a:pt x="1324101" y="1658667"/>
                  </a:lnTo>
                  <a:lnTo>
                    <a:pt x="1329664" y="1990400"/>
                  </a:lnTo>
                  <a:lnTo>
                    <a:pt x="1335228" y="1658667"/>
                  </a:lnTo>
                  <a:lnTo>
                    <a:pt x="1340791" y="1879822"/>
                  </a:lnTo>
                  <a:lnTo>
                    <a:pt x="1346355" y="1990400"/>
                  </a:lnTo>
                  <a:lnTo>
                    <a:pt x="1351918" y="2653867"/>
                  </a:lnTo>
                  <a:lnTo>
                    <a:pt x="1357482" y="2432711"/>
                  </a:lnTo>
                  <a:lnTo>
                    <a:pt x="1363045" y="2543289"/>
                  </a:lnTo>
                  <a:lnTo>
                    <a:pt x="1368609" y="1879822"/>
                  </a:lnTo>
                  <a:lnTo>
                    <a:pt x="1374172" y="1990400"/>
                  </a:lnTo>
                  <a:lnTo>
                    <a:pt x="1379736" y="2543289"/>
                  </a:lnTo>
                  <a:lnTo>
                    <a:pt x="1385299" y="2432711"/>
                  </a:lnTo>
                  <a:lnTo>
                    <a:pt x="1390862" y="2322133"/>
                  </a:lnTo>
                  <a:lnTo>
                    <a:pt x="1396426" y="1990400"/>
                  </a:lnTo>
                  <a:lnTo>
                    <a:pt x="1401989" y="2764445"/>
                  </a:lnTo>
                  <a:lnTo>
                    <a:pt x="1407553" y="2211556"/>
                  </a:lnTo>
                  <a:lnTo>
                    <a:pt x="1413116" y="2211556"/>
                  </a:lnTo>
                  <a:lnTo>
                    <a:pt x="1418680" y="2322133"/>
                  </a:lnTo>
                  <a:lnTo>
                    <a:pt x="1424243" y="2985600"/>
                  </a:lnTo>
                  <a:lnTo>
                    <a:pt x="1429807" y="2653867"/>
                  </a:lnTo>
                  <a:lnTo>
                    <a:pt x="1435370" y="1879822"/>
                  </a:lnTo>
                  <a:lnTo>
                    <a:pt x="1440934" y="1658667"/>
                  </a:lnTo>
                  <a:lnTo>
                    <a:pt x="1446497" y="1658667"/>
                  </a:lnTo>
                  <a:lnTo>
                    <a:pt x="1452060" y="1658667"/>
                  </a:lnTo>
                  <a:lnTo>
                    <a:pt x="1457624" y="1879822"/>
                  </a:lnTo>
                  <a:lnTo>
                    <a:pt x="1463187" y="2100978"/>
                  </a:lnTo>
                  <a:lnTo>
                    <a:pt x="1468751" y="2875022"/>
                  </a:lnTo>
                  <a:lnTo>
                    <a:pt x="1474314" y="1879822"/>
                  </a:lnTo>
                  <a:lnTo>
                    <a:pt x="1479878" y="2211556"/>
                  </a:lnTo>
                  <a:lnTo>
                    <a:pt x="1485441" y="2322133"/>
                  </a:lnTo>
                  <a:lnTo>
                    <a:pt x="1491005" y="2100978"/>
                  </a:lnTo>
                  <a:lnTo>
                    <a:pt x="1496568" y="2322133"/>
                  </a:lnTo>
                  <a:lnTo>
                    <a:pt x="1502132" y="1990400"/>
                  </a:lnTo>
                  <a:lnTo>
                    <a:pt x="1507695" y="2322133"/>
                  </a:lnTo>
                  <a:lnTo>
                    <a:pt x="1513258" y="1990400"/>
                  </a:lnTo>
                  <a:lnTo>
                    <a:pt x="1518822" y="2543289"/>
                  </a:lnTo>
                  <a:lnTo>
                    <a:pt x="1524385" y="2322133"/>
                  </a:lnTo>
                  <a:lnTo>
                    <a:pt x="1529949" y="2100978"/>
                  </a:lnTo>
                  <a:lnTo>
                    <a:pt x="1535512" y="2432711"/>
                  </a:lnTo>
                  <a:lnTo>
                    <a:pt x="1541076" y="2764445"/>
                  </a:lnTo>
                  <a:lnTo>
                    <a:pt x="1546639" y="2543289"/>
                  </a:lnTo>
                  <a:lnTo>
                    <a:pt x="1552203" y="2322133"/>
                  </a:lnTo>
                  <a:lnTo>
                    <a:pt x="1557766" y="2211556"/>
                  </a:lnTo>
                  <a:lnTo>
                    <a:pt x="1563329" y="1990400"/>
                  </a:lnTo>
                  <a:lnTo>
                    <a:pt x="1568893" y="1769244"/>
                  </a:lnTo>
                  <a:lnTo>
                    <a:pt x="1574456" y="1658667"/>
                  </a:lnTo>
                  <a:lnTo>
                    <a:pt x="1580020" y="1548089"/>
                  </a:lnTo>
                  <a:lnTo>
                    <a:pt x="1585583" y="1769244"/>
                  </a:lnTo>
                  <a:lnTo>
                    <a:pt x="1591147" y="1990400"/>
                  </a:lnTo>
                  <a:lnTo>
                    <a:pt x="1596710" y="1216355"/>
                  </a:lnTo>
                  <a:lnTo>
                    <a:pt x="1602274" y="1216355"/>
                  </a:lnTo>
                  <a:lnTo>
                    <a:pt x="1607837" y="1548089"/>
                  </a:lnTo>
                  <a:lnTo>
                    <a:pt x="1613401" y="1658667"/>
                  </a:lnTo>
                  <a:lnTo>
                    <a:pt x="1618964" y="2211556"/>
                  </a:lnTo>
                  <a:lnTo>
                    <a:pt x="1624527" y="2100978"/>
                  </a:lnTo>
                  <a:lnTo>
                    <a:pt x="1630091" y="1658667"/>
                  </a:lnTo>
                  <a:lnTo>
                    <a:pt x="1635654" y="1326933"/>
                  </a:lnTo>
                  <a:lnTo>
                    <a:pt x="1641218" y="1105778"/>
                  </a:lnTo>
                  <a:lnTo>
                    <a:pt x="1646781" y="884622"/>
                  </a:lnTo>
                  <a:lnTo>
                    <a:pt x="1652345" y="331733"/>
                  </a:lnTo>
                  <a:lnTo>
                    <a:pt x="1657908" y="1769244"/>
                  </a:lnTo>
                  <a:lnTo>
                    <a:pt x="1663472" y="1105778"/>
                  </a:lnTo>
                  <a:lnTo>
                    <a:pt x="1669035" y="1769244"/>
                  </a:lnTo>
                  <a:lnTo>
                    <a:pt x="1674599" y="1658667"/>
                  </a:lnTo>
                  <a:lnTo>
                    <a:pt x="1680162" y="1879822"/>
                  </a:lnTo>
                  <a:lnTo>
                    <a:pt x="1685725" y="995200"/>
                  </a:lnTo>
                  <a:lnTo>
                    <a:pt x="1691289" y="1105778"/>
                  </a:lnTo>
                  <a:lnTo>
                    <a:pt x="1696852" y="1658667"/>
                  </a:lnTo>
                  <a:lnTo>
                    <a:pt x="1702416" y="2653867"/>
                  </a:lnTo>
                  <a:lnTo>
                    <a:pt x="1707979" y="2211556"/>
                  </a:lnTo>
                  <a:lnTo>
                    <a:pt x="1713543" y="2100978"/>
                  </a:lnTo>
                  <a:lnTo>
                    <a:pt x="1719106" y="1658667"/>
                  </a:lnTo>
                  <a:lnTo>
                    <a:pt x="1724670" y="2432711"/>
                  </a:lnTo>
                  <a:lnTo>
                    <a:pt x="1730233" y="1769244"/>
                  </a:lnTo>
                  <a:lnTo>
                    <a:pt x="1735796" y="1990400"/>
                  </a:lnTo>
                  <a:lnTo>
                    <a:pt x="1741360" y="2543289"/>
                  </a:lnTo>
                  <a:lnTo>
                    <a:pt x="1746923" y="2543289"/>
                  </a:lnTo>
                  <a:lnTo>
                    <a:pt x="1752487" y="1990400"/>
                  </a:lnTo>
                  <a:lnTo>
                    <a:pt x="1758050" y="1990400"/>
                  </a:lnTo>
                  <a:lnTo>
                    <a:pt x="1763614" y="1769244"/>
                  </a:lnTo>
                  <a:lnTo>
                    <a:pt x="1769177" y="1437511"/>
                  </a:lnTo>
                  <a:lnTo>
                    <a:pt x="1774741" y="2543289"/>
                  </a:lnTo>
                  <a:lnTo>
                    <a:pt x="1780304" y="2875022"/>
                  </a:lnTo>
                  <a:lnTo>
                    <a:pt x="1785868" y="1990400"/>
                  </a:lnTo>
                  <a:lnTo>
                    <a:pt x="1791431" y="1769244"/>
                  </a:lnTo>
                  <a:lnTo>
                    <a:pt x="1796994" y="1990400"/>
                  </a:lnTo>
                  <a:lnTo>
                    <a:pt x="1802558" y="2100978"/>
                  </a:lnTo>
                  <a:lnTo>
                    <a:pt x="1808121" y="1658667"/>
                  </a:lnTo>
                  <a:lnTo>
                    <a:pt x="1813685" y="1548089"/>
                  </a:lnTo>
                  <a:lnTo>
                    <a:pt x="1819248" y="1548089"/>
                  </a:lnTo>
                  <a:lnTo>
                    <a:pt x="1824812" y="1879822"/>
                  </a:lnTo>
                  <a:lnTo>
                    <a:pt x="1830375" y="1990400"/>
                  </a:lnTo>
                  <a:lnTo>
                    <a:pt x="1835939" y="1437511"/>
                  </a:lnTo>
                  <a:lnTo>
                    <a:pt x="1841502" y="2322133"/>
                  </a:lnTo>
                  <a:lnTo>
                    <a:pt x="1847066" y="2100978"/>
                  </a:lnTo>
                  <a:lnTo>
                    <a:pt x="1852629" y="2322133"/>
                  </a:lnTo>
                  <a:lnTo>
                    <a:pt x="1858192" y="1990400"/>
                  </a:lnTo>
                  <a:lnTo>
                    <a:pt x="1863756" y="2100978"/>
                  </a:lnTo>
                  <a:lnTo>
                    <a:pt x="1869319" y="2211556"/>
                  </a:lnTo>
                  <a:lnTo>
                    <a:pt x="1874883" y="1658667"/>
                  </a:lnTo>
                  <a:lnTo>
                    <a:pt x="1880446" y="1437511"/>
                  </a:lnTo>
                  <a:lnTo>
                    <a:pt x="1886010" y="1658667"/>
                  </a:lnTo>
                  <a:lnTo>
                    <a:pt x="1891573" y="1879822"/>
                  </a:lnTo>
                  <a:lnTo>
                    <a:pt x="1897137" y="2322133"/>
                  </a:lnTo>
                  <a:lnTo>
                    <a:pt x="1902700" y="2100978"/>
                  </a:lnTo>
                  <a:lnTo>
                    <a:pt x="1908263" y="2432711"/>
                  </a:lnTo>
                  <a:lnTo>
                    <a:pt x="1913827" y="2211556"/>
                  </a:lnTo>
                  <a:lnTo>
                    <a:pt x="1919390" y="2100978"/>
                  </a:lnTo>
                  <a:lnTo>
                    <a:pt x="1924954" y="1437511"/>
                  </a:lnTo>
                  <a:lnTo>
                    <a:pt x="1930517" y="2322133"/>
                  </a:lnTo>
                  <a:lnTo>
                    <a:pt x="1936081" y="2764445"/>
                  </a:lnTo>
                  <a:lnTo>
                    <a:pt x="1941644" y="1658667"/>
                  </a:lnTo>
                  <a:lnTo>
                    <a:pt x="1947208" y="1769244"/>
                  </a:lnTo>
                  <a:lnTo>
                    <a:pt x="1952771" y="1879822"/>
                  </a:lnTo>
                  <a:lnTo>
                    <a:pt x="1958335" y="1326933"/>
                  </a:lnTo>
                  <a:lnTo>
                    <a:pt x="1963898" y="1769244"/>
                  </a:lnTo>
                  <a:lnTo>
                    <a:pt x="1969461" y="1879822"/>
                  </a:lnTo>
                  <a:lnTo>
                    <a:pt x="1975025" y="2322133"/>
                  </a:lnTo>
                  <a:lnTo>
                    <a:pt x="1980588" y="2432711"/>
                  </a:lnTo>
                  <a:lnTo>
                    <a:pt x="1986152" y="2322133"/>
                  </a:lnTo>
                  <a:lnTo>
                    <a:pt x="1991715" y="2543289"/>
                  </a:lnTo>
                  <a:lnTo>
                    <a:pt x="1997279" y="2543289"/>
                  </a:lnTo>
                  <a:lnTo>
                    <a:pt x="2002842" y="2432711"/>
                  </a:lnTo>
                  <a:lnTo>
                    <a:pt x="2008406" y="2653867"/>
                  </a:lnTo>
                  <a:lnTo>
                    <a:pt x="2013969" y="2985600"/>
                  </a:lnTo>
                  <a:lnTo>
                    <a:pt x="2019533" y="2432711"/>
                  </a:lnTo>
                  <a:lnTo>
                    <a:pt x="2025096" y="2322133"/>
                  </a:lnTo>
                  <a:lnTo>
                    <a:pt x="2030659" y="2543289"/>
                  </a:lnTo>
                  <a:lnTo>
                    <a:pt x="2036223" y="2764445"/>
                  </a:lnTo>
                  <a:lnTo>
                    <a:pt x="2041786" y="2432711"/>
                  </a:lnTo>
                  <a:lnTo>
                    <a:pt x="2047350" y="2211556"/>
                  </a:lnTo>
                  <a:lnTo>
                    <a:pt x="2052913" y="2432711"/>
                  </a:lnTo>
                  <a:lnTo>
                    <a:pt x="2058477" y="2432711"/>
                  </a:lnTo>
                  <a:lnTo>
                    <a:pt x="2064040" y="2653867"/>
                  </a:lnTo>
                  <a:lnTo>
                    <a:pt x="2069604" y="1990400"/>
                  </a:lnTo>
                  <a:lnTo>
                    <a:pt x="2075167" y="2543289"/>
                  </a:lnTo>
                  <a:lnTo>
                    <a:pt x="2080730" y="2211556"/>
                  </a:lnTo>
                  <a:lnTo>
                    <a:pt x="2086294" y="2211556"/>
                  </a:lnTo>
                  <a:lnTo>
                    <a:pt x="2091857" y="2432711"/>
                  </a:lnTo>
                  <a:lnTo>
                    <a:pt x="2097421" y="2432711"/>
                  </a:lnTo>
                  <a:lnTo>
                    <a:pt x="2102984" y="1879822"/>
                  </a:lnTo>
                  <a:lnTo>
                    <a:pt x="2108548" y="2100978"/>
                  </a:lnTo>
                  <a:lnTo>
                    <a:pt x="2114111" y="2211556"/>
                  </a:lnTo>
                  <a:lnTo>
                    <a:pt x="2119675" y="2211556"/>
                  </a:lnTo>
                  <a:lnTo>
                    <a:pt x="2125238" y="2653867"/>
                  </a:lnTo>
                  <a:lnTo>
                    <a:pt x="2130802" y="2764445"/>
                  </a:lnTo>
                  <a:lnTo>
                    <a:pt x="2136365" y="2100978"/>
                  </a:lnTo>
                  <a:lnTo>
                    <a:pt x="2141928" y="1548089"/>
                  </a:lnTo>
                  <a:lnTo>
                    <a:pt x="2147492" y="1437511"/>
                  </a:lnTo>
                  <a:lnTo>
                    <a:pt x="2153055" y="1769244"/>
                  </a:lnTo>
                  <a:lnTo>
                    <a:pt x="2158619" y="2100978"/>
                  </a:lnTo>
                  <a:lnTo>
                    <a:pt x="2164182" y="1990400"/>
                  </a:lnTo>
                  <a:lnTo>
                    <a:pt x="2169746" y="2211556"/>
                  </a:lnTo>
                  <a:lnTo>
                    <a:pt x="2175309" y="1548089"/>
                  </a:lnTo>
                  <a:lnTo>
                    <a:pt x="2180873" y="2211556"/>
                  </a:lnTo>
                  <a:lnTo>
                    <a:pt x="2186436" y="2432711"/>
                  </a:lnTo>
                  <a:lnTo>
                    <a:pt x="2192000" y="2322133"/>
                  </a:lnTo>
                  <a:lnTo>
                    <a:pt x="2197563" y="2211556"/>
                  </a:lnTo>
                  <a:lnTo>
                    <a:pt x="2203126" y="2322133"/>
                  </a:lnTo>
                  <a:lnTo>
                    <a:pt x="2208690" y="1990400"/>
                  </a:lnTo>
                  <a:lnTo>
                    <a:pt x="2214253" y="2100978"/>
                  </a:lnTo>
                  <a:lnTo>
                    <a:pt x="2219817" y="1879822"/>
                  </a:lnTo>
                  <a:lnTo>
                    <a:pt x="2225380" y="1769244"/>
                  </a:lnTo>
                  <a:lnTo>
                    <a:pt x="2230944" y="1216355"/>
                  </a:lnTo>
                  <a:lnTo>
                    <a:pt x="2236507" y="1437511"/>
                  </a:lnTo>
                  <a:lnTo>
                    <a:pt x="2242071" y="1437511"/>
                  </a:lnTo>
                  <a:lnTo>
                    <a:pt x="2247634" y="1437511"/>
                  </a:lnTo>
                  <a:lnTo>
                    <a:pt x="2253198" y="2100978"/>
                  </a:lnTo>
                  <a:lnTo>
                    <a:pt x="2258761" y="1879822"/>
                  </a:lnTo>
                  <a:lnTo>
                    <a:pt x="2264324" y="1769244"/>
                  </a:lnTo>
                  <a:lnTo>
                    <a:pt x="2269888" y="2100978"/>
                  </a:lnTo>
                  <a:lnTo>
                    <a:pt x="2275451" y="2543289"/>
                  </a:lnTo>
                  <a:lnTo>
                    <a:pt x="2281015" y="2100978"/>
                  </a:lnTo>
                  <a:lnTo>
                    <a:pt x="2286578" y="2100978"/>
                  </a:lnTo>
                  <a:lnTo>
                    <a:pt x="2292142" y="2100978"/>
                  </a:lnTo>
                  <a:lnTo>
                    <a:pt x="2297705" y="1769244"/>
                  </a:lnTo>
                  <a:lnTo>
                    <a:pt x="2303269" y="1879822"/>
                  </a:lnTo>
                  <a:lnTo>
                    <a:pt x="2308832" y="1769244"/>
                  </a:lnTo>
                  <a:lnTo>
                    <a:pt x="2314395" y="2211556"/>
                  </a:lnTo>
                  <a:lnTo>
                    <a:pt x="2319959" y="2875022"/>
                  </a:lnTo>
                  <a:lnTo>
                    <a:pt x="2325522" y="2764445"/>
                  </a:lnTo>
                  <a:lnTo>
                    <a:pt x="2331086" y="1879822"/>
                  </a:lnTo>
                  <a:lnTo>
                    <a:pt x="2336649" y="1216355"/>
                  </a:lnTo>
                  <a:lnTo>
                    <a:pt x="2342213" y="1769244"/>
                  </a:lnTo>
                  <a:lnTo>
                    <a:pt x="2347776" y="2100978"/>
                  </a:lnTo>
                  <a:lnTo>
                    <a:pt x="2353340" y="2100978"/>
                  </a:lnTo>
                  <a:lnTo>
                    <a:pt x="2358903" y="2100978"/>
                  </a:lnTo>
                  <a:lnTo>
                    <a:pt x="2364467" y="1879822"/>
                  </a:lnTo>
                  <a:lnTo>
                    <a:pt x="2370030" y="1326933"/>
                  </a:lnTo>
                  <a:lnTo>
                    <a:pt x="2375593" y="442311"/>
                  </a:lnTo>
                  <a:lnTo>
                    <a:pt x="2381157" y="1326933"/>
                  </a:lnTo>
                  <a:lnTo>
                    <a:pt x="2386720" y="884622"/>
                  </a:lnTo>
                  <a:lnTo>
                    <a:pt x="2392284" y="774044"/>
                  </a:lnTo>
                  <a:lnTo>
                    <a:pt x="2397847" y="1879822"/>
                  </a:lnTo>
                  <a:lnTo>
                    <a:pt x="2403411" y="1105778"/>
                  </a:lnTo>
                  <a:lnTo>
                    <a:pt x="2408974" y="552889"/>
                  </a:lnTo>
                  <a:lnTo>
                    <a:pt x="2414538" y="1437511"/>
                  </a:lnTo>
                  <a:lnTo>
                    <a:pt x="2420101" y="884622"/>
                  </a:lnTo>
                  <a:lnTo>
                    <a:pt x="2425665" y="1437511"/>
                  </a:lnTo>
                  <a:lnTo>
                    <a:pt x="2431228" y="1216355"/>
                  </a:lnTo>
                  <a:lnTo>
                    <a:pt x="2436791" y="1105778"/>
                  </a:lnTo>
                  <a:lnTo>
                    <a:pt x="2442355" y="1216355"/>
                  </a:lnTo>
                  <a:lnTo>
                    <a:pt x="2447918" y="1990400"/>
                  </a:lnTo>
                  <a:lnTo>
                    <a:pt x="2453482" y="2211556"/>
                  </a:lnTo>
                  <a:lnTo>
                    <a:pt x="2459045" y="2211556"/>
                  </a:lnTo>
                  <a:lnTo>
                    <a:pt x="2464609" y="2100978"/>
                  </a:lnTo>
                  <a:lnTo>
                    <a:pt x="2470172" y="1879822"/>
                  </a:lnTo>
                  <a:lnTo>
                    <a:pt x="2475736" y="1658667"/>
                  </a:lnTo>
                  <a:lnTo>
                    <a:pt x="2481299" y="1216355"/>
                  </a:lnTo>
                  <a:lnTo>
                    <a:pt x="2486862" y="1437511"/>
                  </a:lnTo>
                  <a:lnTo>
                    <a:pt x="2492426" y="1216355"/>
                  </a:lnTo>
                  <a:lnTo>
                    <a:pt x="2497989" y="1658667"/>
                  </a:lnTo>
                  <a:lnTo>
                    <a:pt x="2503553" y="1769244"/>
                  </a:lnTo>
                  <a:lnTo>
                    <a:pt x="2509116" y="1548089"/>
                  </a:lnTo>
                  <a:lnTo>
                    <a:pt x="2514680" y="1658667"/>
                  </a:lnTo>
                  <a:lnTo>
                    <a:pt x="2520243" y="1769244"/>
                  </a:lnTo>
                  <a:lnTo>
                    <a:pt x="2525807" y="1879822"/>
                  </a:lnTo>
                  <a:lnTo>
                    <a:pt x="2531370" y="1658667"/>
                  </a:lnTo>
                  <a:lnTo>
                    <a:pt x="2536934" y="1216355"/>
                  </a:lnTo>
                  <a:lnTo>
                    <a:pt x="2542497" y="1658667"/>
                  </a:lnTo>
                  <a:lnTo>
                    <a:pt x="2548060" y="1548089"/>
                  </a:lnTo>
                  <a:lnTo>
                    <a:pt x="2553624" y="1658667"/>
                  </a:lnTo>
                  <a:lnTo>
                    <a:pt x="2559187" y="884622"/>
                  </a:lnTo>
                  <a:lnTo>
                    <a:pt x="2564751" y="1769244"/>
                  </a:lnTo>
                  <a:lnTo>
                    <a:pt x="2570314" y="1769244"/>
                  </a:lnTo>
                  <a:lnTo>
                    <a:pt x="2575878" y="1879822"/>
                  </a:lnTo>
                  <a:lnTo>
                    <a:pt x="2581441" y="1879822"/>
                  </a:lnTo>
                  <a:lnTo>
                    <a:pt x="2587005" y="1658667"/>
                  </a:lnTo>
                  <a:lnTo>
                    <a:pt x="2592568" y="1990400"/>
                  </a:lnTo>
                  <a:lnTo>
                    <a:pt x="2598132" y="1879822"/>
                  </a:lnTo>
                  <a:lnTo>
                    <a:pt x="2603695" y="1548089"/>
                  </a:lnTo>
                  <a:lnTo>
                    <a:pt x="2609258" y="1216355"/>
                  </a:lnTo>
                  <a:lnTo>
                    <a:pt x="2614822" y="995200"/>
                  </a:lnTo>
                  <a:lnTo>
                    <a:pt x="2620385" y="1769244"/>
                  </a:lnTo>
                  <a:lnTo>
                    <a:pt x="2625949" y="1105778"/>
                  </a:lnTo>
                  <a:lnTo>
                    <a:pt x="2631512" y="1216355"/>
                  </a:lnTo>
                  <a:lnTo>
                    <a:pt x="2637076" y="1216355"/>
                  </a:lnTo>
                  <a:lnTo>
                    <a:pt x="2642639" y="1990400"/>
                  </a:lnTo>
                  <a:lnTo>
                    <a:pt x="2648203" y="995200"/>
                  </a:lnTo>
                  <a:lnTo>
                    <a:pt x="2653766" y="1769244"/>
                  </a:lnTo>
                  <a:lnTo>
                    <a:pt x="2659329" y="1658667"/>
                  </a:lnTo>
                  <a:lnTo>
                    <a:pt x="2664893" y="1548089"/>
                  </a:lnTo>
                  <a:lnTo>
                    <a:pt x="2670456" y="1216355"/>
                  </a:lnTo>
                  <a:lnTo>
                    <a:pt x="2676020" y="1437511"/>
                  </a:lnTo>
                  <a:lnTo>
                    <a:pt x="2681583" y="995200"/>
                  </a:lnTo>
                  <a:lnTo>
                    <a:pt x="2687147" y="1216355"/>
                  </a:lnTo>
                  <a:lnTo>
                    <a:pt x="2692710" y="1437511"/>
                  </a:lnTo>
                  <a:lnTo>
                    <a:pt x="2698274" y="1658667"/>
                  </a:lnTo>
                  <a:lnTo>
                    <a:pt x="2703837" y="2100978"/>
                  </a:lnTo>
                  <a:lnTo>
                    <a:pt x="2709401" y="1326933"/>
                  </a:lnTo>
                  <a:lnTo>
                    <a:pt x="2714964" y="774044"/>
                  </a:lnTo>
                  <a:lnTo>
                    <a:pt x="2720527" y="1216355"/>
                  </a:lnTo>
                  <a:lnTo>
                    <a:pt x="2726091" y="884622"/>
                  </a:lnTo>
                  <a:lnTo>
                    <a:pt x="2731654" y="1769244"/>
                  </a:lnTo>
                  <a:lnTo>
                    <a:pt x="2737218" y="1216355"/>
                  </a:lnTo>
                  <a:lnTo>
                    <a:pt x="2742781" y="884622"/>
                  </a:lnTo>
                  <a:lnTo>
                    <a:pt x="2748345" y="1326933"/>
                  </a:lnTo>
                  <a:lnTo>
                    <a:pt x="2753908" y="1879822"/>
                  </a:lnTo>
                  <a:lnTo>
                    <a:pt x="2759472" y="1990400"/>
                  </a:lnTo>
                  <a:lnTo>
                    <a:pt x="2765035" y="1437511"/>
                  </a:lnTo>
                  <a:lnTo>
                    <a:pt x="2770599" y="1769244"/>
                  </a:lnTo>
                  <a:lnTo>
                    <a:pt x="2776162" y="2100978"/>
                  </a:lnTo>
                  <a:lnTo>
                    <a:pt x="2781725" y="1990400"/>
                  </a:lnTo>
                  <a:lnTo>
                    <a:pt x="2787289" y="1990400"/>
                  </a:lnTo>
                  <a:lnTo>
                    <a:pt x="2792852" y="1879822"/>
                  </a:lnTo>
                  <a:lnTo>
                    <a:pt x="2798416" y="1879822"/>
                  </a:lnTo>
                  <a:lnTo>
                    <a:pt x="2803979" y="1326933"/>
                  </a:lnTo>
                  <a:lnTo>
                    <a:pt x="2809543" y="1658667"/>
                  </a:lnTo>
                  <a:lnTo>
                    <a:pt x="2815106" y="884622"/>
                  </a:lnTo>
                  <a:lnTo>
                    <a:pt x="2820670" y="1216355"/>
                  </a:lnTo>
                  <a:lnTo>
                    <a:pt x="2826233" y="1658667"/>
                  </a:lnTo>
                  <a:lnTo>
                    <a:pt x="2831797" y="995200"/>
                  </a:lnTo>
                  <a:lnTo>
                    <a:pt x="2837360" y="1437511"/>
                  </a:lnTo>
                  <a:lnTo>
                    <a:pt x="2842923" y="995200"/>
                  </a:lnTo>
                  <a:lnTo>
                    <a:pt x="2848487" y="1216355"/>
                  </a:lnTo>
                  <a:lnTo>
                    <a:pt x="2854050" y="1548089"/>
                  </a:lnTo>
                  <a:lnTo>
                    <a:pt x="2859614" y="884622"/>
                  </a:lnTo>
                  <a:lnTo>
                    <a:pt x="2865177" y="1769244"/>
                  </a:lnTo>
                  <a:lnTo>
                    <a:pt x="2870741" y="1658667"/>
                  </a:lnTo>
                  <a:lnTo>
                    <a:pt x="2876304" y="1326933"/>
                  </a:lnTo>
                  <a:lnTo>
                    <a:pt x="2881868" y="995200"/>
                  </a:lnTo>
                  <a:lnTo>
                    <a:pt x="2887431" y="995200"/>
                  </a:lnTo>
                  <a:lnTo>
                    <a:pt x="2892994" y="1437511"/>
                  </a:lnTo>
                  <a:lnTo>
                    <a:pt x="2898558" y="2100978"/>
                  </a:lnTo>
                  <a:lnTo>
                    <a:pt x="2904121" y="1658667"/>
                  </a:lnTo>
                  <a:lnTo>
                    <a:pt x="2909685" y="1658667"/>
                  </a:lnTo>
                  <a:lnTo>
                    <a:pt x="2915248" y="2100978"/>
                  </a:lnTo>
                  <a:lnTo>
                    <a:pt x="2920812" y="1769244"/>
                  </a:lnTo>
                  <a:lnTo>
                    <a:pt x="2926375" y="1216355"/>
                  </a:lnTo>
                  <a:lnTo>
                    <a:pt x="2931939" y="1769244"/>
                  </a:lnTo>
                  <a:lnTo>
                    <a:pt x="2937502" y="1769244"/>
                  </a:lnTo>
                  <a:lnTo>
                    <a:pt x="2943066" y="1105778"/>
                  </a:lnTo>
                  <a:lnTo>
                    <a:pt x="2948629" y="1216355"/>
                  </a:lnTo>
                  <a:lnTo>
                    <a:pt x="2954192" y="1769244"/>
                  </a:lnTo>
                  <a:lnTo>
                    <a:pt x="2959756" y="1326933"/>
                  </a:lnTo>
                  <a:lnTo>
                    <a:pt x="2965319" y="1216355"/>
                  </a:lnTo>
                  <a:lnTo>
                    <a:pt x="2970883" y="1216355"/>
                  </a:lnTo>
                  <a:lnTo>
                    <a:pt x="2976446" y="1326933"/>
                  </a:lnTo>
                  <a:lnTo>
                    <a:pt x="2982010" y="2211556"/>
                  </a:lnTo>
                  <a:lnTo>
                    <a:pt x="2987573" y="1769244"/>
                  </a:lnTo>
                  <a:lnTo>
                    <a:pt x="2993137" y="774044"/>
                  </a:lnTo>
                  <a:lnTo>
                    <a:pt x="2998700" y="884622"/>
                  </a:lnTo>
                  <a:lnTo>
                    <a:pt x="3004264" y="110577"/>
                  </a:lnTo>
                  <a:lnTo>
                    <a:pt x="3009827" y="884622"/>
                  </a:lnTo>
                  <a:lnTo>
                    <a:pt x="3015390" y="1658667"/>
                  </a:lnTo>
                  <a:lnTo>
                    <a:pt x="3020954" y="2322133"/>
                  </a:lnTo>
                  <a:lnTo>
                    <a:pt x="3026517" y="1769244"/>
                  </a:lnTo>
                  <a:lnTo>
                    <a:pt x="3032081" y="1548089"/>
                  </a:lnTo>
                  <a:lnTo>
                    <a:pt x="3037644" y="1990400"/>
                  </a:lnTo>
                  <a:lnTo>
                    <a:pt x="3043208" y="1548089"/>
                  </a:lnTo>
                  <a:lnTo>
                    <a:pt x="3048771" y="1216355"/>
                  </a:lnTo>
                  <a:lnTo>
                    <a:pt x="3054335" y="1437511"/>
                  </a:lnTo>
                  <a:lnTo>
                    <a:pt x="3059898" y="1879822"/>
                  </a:lnTo>
                  <a:lnTo>
                    <a:pt x="3065461" y="1990400"/>
                  </a:lnTo>
                  <a:lnTo>
                    <a:pt x="3071025" y="1437511"/>
                  </a:lnTo>
                  <a:lnTo>
                    <a:pt x="3076588" y="1769244"/>
                  </a:lnTo>
                  <a:lnTo>
                    <a:pt x="3082152" y="995200"/>
                  </a:lnTo>
                  <a:lnTo>
                    <a:pt x="3087715" y="1437511"/>
                  </a:lnTo>
                  <a:lnTo>
                    <a:pt x="3093279" y="995200"/>
                  </a:lnTo>
                  <a:lnTo>
                    <a:pt x="3098842" y="1437511"/>
                  </a:lnTo>
                  <a:lnTo>
                    <a:pt x="3104406" y="1769244"/>
                  </a:lnTo>
                  <a:lnTo>
                    <a:pt x="3109969" y="1326933"/>
                  </a:lnTo>
                  <a:lnTo>
                    <a:pt x="3115533" y="995200"/>
                  </a:lnTo>
                  <a:lnTo>
                    <a:pt x="3121096" y="995200"/>
                  </a:lnTo>
                  <a:lnTo>
                    <a:pt x="3126659" y="1326933"/>
                  </a:lnTo>
                  <a:lnTo>
                    <a:pt x="3132223" y="1879822"/>
                  </a:lnTo>
                  <a:lnTo>
                    <a:pt x="3137786" y="1879822"/>
                  </a:lnTo>
                  <a:lnTo>
                    <a:pt x="3143350" y="1548089"/>
                  </a:lnTo>
                  <a:lnTo>
                    <a:pt x="3148913" y="1769244"/>
                  </a:lnTo>
                  <a:lnTo>
                    <a:pt x="3154477" y="2100978"/>
                  </a:lnTo>
                  <a:lnTo>
                    <a:pt x="3160040" y="2100978"/>
                  </a:lnTo>
                  <a:lnTo>
                    <a:pt x="3165604" y="2211556"/>
                  </a:lnTo>
                  <a:lnTo>
                    <a:pt x="3171167" y="1769244"/>
                  </a:lnTo>
                  <a:lnTo>
                    <a:pt x="3176731" y="1879822"/>
                  </a:lnTo>
                  <a:lnTo>
                    <a:pt x="3182294" y="1879822"/>
                  </a:lnTo>
                  <a:lnTo>
                    <a:pt x="3187857" y="1326933"/>
                  </a:lnTo>
                  <a:lnTo>
                    <a:pt x="3193421" y="1658667"/>
                  </a:lnTo>
                  <a:lnTo>
                    <a:pt x="3198984" y="1769244"/>
                  </a:lnTo>
                  <a:lnTo>
                    <a:pt x="3204548" y="2100978"/>
                  </a:lnTo>
                  <a:lnTo>
                    <a:pt x="3210111" y="2543289"/>
                  </a:lnTo>
                  <a:lnTo>
                    <a:pt x="3215675" y="2211556"/>
                  </a:lnTo>
                  <a:lnTo>
                    <a:pt x="3221238" y="1990400"/>
                  </a:lnTo>
                  <a:lnTo>
                    <a:pt x="3226802" y="1769244"/>
                  </a:lnTo>
                  <a:lnTo>
                    <a:pt x="3232365" y="1548089"/>
                  </a:lnTo>
                  <a:lnTo>
                    <a:pt x="3237928" y="1658667"/>
                  </a:lnTo>
                  <a:lnTo>
                    <a:pt x="3243492" y="2100978"/>
                  </a:lnTo>
                  <a:lnTo>
                    <a:pt x="3249055" y="2211556"/>
                  </a:lnTo>
                  <a:lnTo>
                    <a:pt x="3254619" y="1769244"/>
                  </a:lnTo>
                  <a:lnTo>
                    <a:pt x="3260182" y="1769244"/>
                  </a:lnTo>
                  <a:lnTo>
                    <a:pt x="3265746" y="1990400"/>
                  </a:lnTo>
                  <a:lnTo>
                    <a:pt x="3271309" y="1990400"/>
                  </a:lnTo>
                  <a:lnTo>
                    <a:pt x="3276873" y="2100978"/>
                  </a:lnTo>
                  <a:lnTo>
                    <a:pt x="3282436" y="1990400"/>
                  </a:lnTo>
                  <a:lnTo>
                    <a:pt x="3288000" y="1437511"/>
                  </a:lnTo>
                  <a:lnTo>
                    <a:pt x="3293563" y="1769244"/>
                  </a:lnTo>
                  <a:lnTo>
                    <a:pt x="3299126" y="1879822"/>
                  </a:lnTo>
                  <a:lnTo>
                    <a:pt x="3304690" y="1879822"/>
                  </a:lnTo>
                  <a:lnTo>
                    <a:pt x="3310253" y="1879822"/>
                  </a:lnTo>
                  <a:lnTo>
                    <a:pt x="3315817" y="1769244"/>
                  </a:lnTo>
                  <a:lnTo>
                    <a:pt x="3321380" y="1658667"/>
                  </a:lnTo>
                  <a:lnTo>
                    <a:pt x="3326944" y="1990400"/>
                  </a:lnTo>
                  <a:lnTo>
                    <a:pt x="3332507" y="2100978"/>
                  </a:lnTo>
                  <a:lnTo>
                    <a:pt x="3338071" y="2211556"/>
                  </a:lnTo>
                  <a:lnTo>
                    <a:pt x="3343634" y="2322133"/>
                  </a:lnTo>
                  <a:lnTo>
                    <a:pt x="3349198" y="1990400"/>
                  </a:lnTo>
                  <a:lnTo>
                    <a:pt x="3354761" y="1769244"/>
                  </a:lnTo>
                  <a:lnTo>
                    <a:pt x="3360324" y="1658667"/>
                  </a:lnTo>
                  <a:lnTo>
                    <a:pt x="3365888" y="1548089"/>
                  </a:lnTo>
                  <a:lnTo>
                    <a:pt x="3371451" y="1326933"/>
                  </a:lnTo>
                  <a:lnTo>
                    <a:pt x="3377015" y="1990400"/>
                  </a:lnTo>
                  <a:lnTo>
                    <a:pt x="3382578" y="1216355"/>
                  </a:lnTo>
                  <a:lnTo>
                    <a:pt x="3388142" y="1990400"/>
                  </a:lnTo>
                  <a:lnTo>
                    <a:pt x="3393705" y="1990400"/>
                  </a:lnTo>
                  <a:lnTo>
                    <a:pt x="3399269" y="1990400"/>
                  </a:lnTo>
                  <a:lnTo>
                    <a:pt x="3404832" y="1548089"/>
                  </a:lnTo>
                  <a:lnTo>
                    <a:pt x="3410395" y="2875022"/>
                  </a:lnTo>
                  <a:lnTo>
                    <a:pt x="3415959" y="3096178"/>
                  </a:lnTo>
                  <a:lnTo>
                    <a:pt x="3421522" y="2322133"/>
                  </a:lnTo>
                  <a:lnTo>
                    <a:pt x="3427086" y="2322133"/>
                  </a:lnTo>
                  <a:lnTo>
                    <a:pt x="3432649" y="2211556"/>
                  </a:lnTo>
                  <a:lnTo>
                    <a:pt x="3438213" y="2322133"/>
                  </a:lnTo>
                  <a:lnTo>
                    <a:pt x="3443776" y="2432711"/>
                  </a:lnTo>
                  <a:lnTo>
                    <a:pt x="3449340" y="2100978"/>
                  </a:lnTo>
                  <a:lnTo>
                    <a:pt x="3454903" y="2432711"/>
                  </a:lnTo>
                  <a:lnTo>
                    <a:pt x="3460467" y="1658667"/>
                  </a:lnTo>
                  <a:lnTo>
                    <a:pt x="3466030" y="1879822"/>
                  </a:lnTo>
                  <a:lnTo>
                    <a:pt x="3471593" y="2432711"/>
                  </a:lnTo>
                  <a:lnTo>
                    <a:pt x="3477157" y="2543289"/>
                  </a:lnTo>
                  <a:lnTo>
                    <a:pt x="3482720" y="1990400"/>
                  </a:lnTo>
                  <a:lnTo>
                    <a:pt x="3488284" y="1769244"/>
                  </a:lnTo>
                  <a:lnTo>
                    <a:pt x="3493847" y="1879822"/>
                  </a:lnTo>
                  <a:lnTo>
                    <a:pt x="3499411" y="1769244"/>
                  </a:lnTo>
                  <a:lnTo>
                    <a:pt x="3504974" y="2432711"/>
                  </a:lnTo>
                  <a:lnTo>
                    <a:pt x="3510538" y="1879822"/>
                  </a:lnTo>
                  <a:lnTo>
                    <a:pt x="3516101" y="2543289"/>
                  </a:lnTo>
                  <a:lnTo>
                    <a:pt x="3521665" y="1658667"/>
                  </a:lnTo>
                  <a:lnTo>
                    <a:pt x="3527228" y="1658667"/>
                  </a:lnTo>
                  <a:lnTo>
                    <a:pt x="3532791" y="1326933"/>
                  </a:lnTo>
                  <a:lnTo>
                    <a:pt x="3538355" y="1548089"/>
                  </a:lnTo>
                  <a:lnTo>
                    <a:pt x="3543918" y="1658667"/>
                  </a:lnTo>
                  <a:lnTo>
                    <a:pt x="3549482" y="2322133"/>
                  </a:lnTo>
                  <a:lnTo>
                    <a:pt x="3555045" y="2432711"/>
                  </a:lnTo>
                  <a:lnTo>
                    <a:pt x="3560609" y="2322133"/>
                  </a:lnTo>
                  <a:lnTo>
                    <a:pt x="3566172" y="2543289"/>
                  </a:lnTo>
                  <a:lnTo>
                    <a:pt x="3571736" y="2211556"/>
                  </a:lnTo>
                  <a:lnTo>
                    <a:pt x="3577299" y="2432711"/>
                  </a:lnTo>
                  <a:lnTo>
                    <a:pt x="3582863" y="2653867"/>
                  </a:lnTo>
                  <a:lnTo>
                    <a:pt x="3588426" y="2432711"/>
                  </a:lnTo>
                  <a:lnTo>
                    <a:pt x="3593989" y="1879822"/>
                  </a:lnTo>
                  <a:lnTo>
                    <a:pt x="3599553" y="2100978"/>
                  </a:lnTo>
                  <a:lnTo>
                    <a:pt x="3605116" y="2100978"/>
                  </a:lnTo>
                  <a:lnTo>
                    <a:pt x="3610680" y="2211556"/>
                  </a:lnTo>
                  <a:lnTo>
                    <a:pt x="3616243" y="1658667"/>
                  </a:lnTo>
                  <a:lnTo>
                    <a:pt x="3621807" y="1990400"/>
                  </a:lnTo>
                  <a:lnTo>
                    <a:pt x="3627370" y="2322133"/>
                  </a:lnTo>
                  <a:lnTo>
                    <a:pt x="3632934" y="2543289"/>
                  </a:lnTo>
                  <a:lnTo>
                    <a:pt x="3638497" y="2764445"/>
                  </a:lnTo>
                  <a:lnTo>
                    <a:pt x="3644060" y="1990400"/>
                  </a:lnTo>
                  <a:lnTo>
                    <a:pt x="3649624" y="2653867"/>
                  </a:lnTo>
                  <a:lnTo>
                    <a:pt x="3655187" y="2543289"/>
                  </a:lnTo>
                  <a:lnTo>
                    <a:pt x="3660751" y="2211556"/>
                  </a:lnTo>
                  <a:lnTo>
                    <a:pt x="3666314" y="1658667"/>
                  </a:lnTo>
                  <a:lnTo>
                    <a:pt x="3671878" y="1879822"/>
                  </a:lnTo>
                  <a:lnTo>
                    <a:pt x="3677441" y="1879822"/>
                  </a:lnTo>
                  <a:lnTo>
                    <a:pt x="3683005" y="1990400"/>
                  </a:lnTo>
                  <a:lnTo>
                    <a:pt x="3688568" y="1990400"/>
                  </a:lnTo>
                  <a:lnTo>
                    <a:pt x="3694132" y="2211556"/>
                  </a:lnTo>
                  <a:lnTo>
                    <a:pt x="3699695" y="2432711"/>
                  </a:lnTo>
                  <a:lnTo>
                    <a:pt x="3705258" y="2432711"/>
                  </a:lnTo>
                  <a:lnTo>
                    <a:pt x="3710822" y="2322133"/>
                  </a:lnTo>
                  <a:lnTo>
                    <a:pt x="3716385" y="2211556"/>
                  </a:lnTo>
                  <a:lnTo>
                    <a:pt x="3721949" y="2322133"/>
                  </a:lnTo>
                  <a:lnTo>
                    <a:pt x="3727512" y="2100978"/>
                  </a:lnTo>
                  <a:lnTo>
                    <a:pt x="3733076" y="2543289"/>
                  </a:lnTo>
                  <a:lnTo>
                    <a:pt x="3738639" y="2543289"/>
                  </a:lnTo>
                  <a:lnTo>
                    <a:pt x="3744203" y="2432711"/>
                  </a:lnTo>
                  <a:lnTo>
                    <a:pt x="3749766" y="2322133"/>
                  </a:lnTo>
                  <a:lnTo>
                    <a:pt x="3755330" y="2653867"/>
                  </a:lnTo>
                  <a:lnTo>
                    <a:pt x="3760893" y="2985600"/>
                  </a:lnTo>
                  <a:lnTo>
                    <a:pt x="3766456" y="2764445"/>
                  </a:lnTo>
                  <a:lnTo>
                    <a:pt x="3772020" y="2322133"/>
                  </a:lnTo>
                  <a:lnTo>
                    <a:pt x="3777583" y="2543289"/>
                  </a:lnTo>
                  <a:lnTo>
                    <a:pt x="3783147" y="2211556"/>
                  </a:lnTo>
                  <a:lnTo>
                    <a:pt x="3788710" y="2432711"/>
                  </a:lnTo>
                  <a:lnTo>
                    <a:pt x="3794274" y="2211556"/>
                  </a:lnTo>
                  <a:lnTo>
                    <a:pt x="3799837" y="2875022"/>
                  </a:lnTo>
                  <a:lnTo>
                    <a:pt x="3805401" y="2322133"/>
                  </a:lnTo>
                  <a:lnTo>
                    <a:pt x="3810964" y="1990400"/>
                  </a:lnTo>
                  <a:lnTo>
                    <a:pt x="3816527" y="1437511"/>
                  </a:lnTo>
                  <a:lnTo>
                    <a:pt x="3822091" y="1879822"/>
                  </a:lnTo>
                  <a:lnTo>
                    <a:pt x="3827654" y="1658667"/>
                  </a:lnTo>
                  <a:lnTo>
                    <a:pt x="3833218" y="1990400"/>
                  </a:lnTo>
                  <a:lnTo>
                    <a:pt x="3838781" y="1879822"/>
                  </a:lnTo>
                  <a:lnTo>
                    <a:pt x="3844345" y="1658667"/>
                  </a:lnTo>
                  <a:lnTo>
                    <a:pt x="3849908" y="2211556"/>
                  </a:lnTo>
                  <a:lnTo>
                    <a:pt x="3855472" y="1548089"/>
                  </a:lnTo>
                  <a:lnTo>
                    <a:pt x="3861035" y="2100978"/>
                  </a:lnTo>
                  <a:lnTo>
                    <a:pt x="3866599" y="2653867"/>
                  </a:lnTo>
                  <a:lnTo>
                    <a:pt x="3872162" y="2322133"/>
                  </a:lnTo>
                  <a:lnTo>
                    <a:pt x="3877725" y="1216355"/>
                  </a:lnTo>
                  <a:lnTo>
                    <a:pt x="3883289" y="1216355"/>
                  </a:lnTo>
                  <a:lnTo>
                    <a:pt x="3888852" y="1437511"/>
                  </a:lnTo>
                  <a:lnTo>
                    <a:pt x="3894416" y="1548089"/>
                  </a:lnTo>
                  <a:lnTo>
                    <a:pt x="3899979" y="884622"/>
                  </a:lnTo>
                  <a:lnTo>
                    <a:pt x="3905543" y="1879822"/>
                  </a:lnTo>
                  <a:lnTo>
                    <a:pt x="3911106" y="1548089"/>
                  </a:lnTo>
                  <a:lnTo>
                    <a:pt x="3916670" y="995200"/>
                  </a:lnTo>
                  <a:lnTo>
                    <a:pt x="3922233" y="884622"/>
                  </a:lnTo>
                  <a:lnTo>
                    <a:pt x="3927797" y="1326933"/>
                  </a:lnTo>
                  <a:lnTo>
                    <a:pt x="3933360" y="2211556"/>
                  </a:lnTo>
                  <a:lnTo>
                    <a:pt x="3938923" y="1437511"/>
                  </a:lnTo>
                  <a:lnTo>
                    <a:pt x="3944487" y="2322133"/>
                  </a:lnTo>
                  <a:lnTo>
                    <a:pt x="3950050" y="2432711"/>
                  </a:lnTo>
                  <a:lnTo>
                    <a:pt x="3955614" y="2985600"/>
                  </a:lnTo>
                  <a:lnTo>
                    <a:pt x="3961177" y="3096178"/>
                  </a:lnTo>
                  <a:lnTo>
                    <a:pt x="3966741" y="2211556"/>
                  </a:lnTo>
                  <a:lnTo>
                    <a:pt x="3972304" y="1879822"/>
                  </a:lnTo>
                  <a:lnTo>
                    <a:pt x="3977868" y="2100978"/>
                  </a:lnTo>
                  <a:lnTo>
                    <a:pt x="3983431" y="2211556"/>
                  </a:lnTo>
                  <a:lnTo>
                    <a:pt x="3988994" y="1879822"/>
                  </a:lnTo>
                  <a:lnTo>
                    <a:pt x="3994558" y="2764445"/>
                  </a:lnTo>
                  <a:lnTo>
                    <a:pt x="4000121" y="2432711"/>
                  </a:lnTo>
                  <a:lnTo>
                    <a:pt x="4005685" y="2100978"/>
                  </a:lnTo>
                  <a:lnTo>
                    <a:pt x="4011248" y="1769244"/>
                  </a:lnTo>
                  <a:lnTo>
                    <a:pt x="4016812" y="2100978"/>
                  </a:lnTo>
                  <a:lnTo>
                    <a:pt x="4022375" y="1769244"/>
                  </a:lnTo>
                  <a:lnTo>
                    <a:pt x="4027939" y="1879822"/>
                  </a:lnTo>
                  <a:lnTo>
                    <a:pt x="4033502" y="1658667"/>
                  </a:lnTo>
                  <a:lnTo>
                    <a:pt x="4039066" y="1437511"/>
                  </a:lnTo>
                  <a:lnTo>
                    <a:pt x="4044629" y="1769244"/>
                  </a:lnTo>
                  <a:lnTo>
                    <a:pt x="4050192" y="2100978"/>
                  </a:lnTo>
                  <a:lnTo>
                    <a:pt x="4055756" y="1769244"/>
                  </a:lnTo>
                  <a:lnTo>
                    <a:pt x="4061319" y="2100978"/>
                  </a:lnTo>
                  <a:lnTo>
                    <a:pt x="4066883" y="2432711"/>
                  </a:lnTo>
                  <a:lnTo>
                    <a:pt x="4072446" y="2100978"/>
                  </a:lnTo>
                  <a:lnTo>
                    <a:pt x="4078010" y="1990400"/>
                  </a:lnTo>
                  <a:lnTo>
                    <a:pt x="4083573" y="2100978"/>
                  </a:lnTo>
                  <a:lnTo>
                    <a:pt x="4089137" y="2100978"/>
                  </a:lnTo>
                  <a:lnTo>
                    <a:pt x="4094700" y="2653867"/>
                  </a:lnTo>
                  <a:lnTo>
                    <a:pt x="4100264" y="2432711"/>
                  </a:lnTo>
                  <a:lnTo>
                    <a:pt x="4105827" y="2543289"/>
                  </a:lnTo>
                  <a:lnTo>
                    <a:pt x="4111390" y="2322133"/>
                  </a:lnTo>
                  <a:lnTo>
                    <a:pt x="4116954" y="1990400"/>
                  </a:lnTo>
                  <a:lnTo>
                    <a:pt x="4122517" y="2432711"/>
                  </a:lnTo>
                  <a:lnTo>
                    <a:pt x="4128081" y="2211556"/>
                  </a:lnTo>
                  <a:lnTo>
                    <a:pt x="4133644" y="2322133"/>
                  </a:lnTo>
                  <a:lnTo>
                    <a:pt x="4139208" y="2322133"/>
                  </a:lnTo>
                  <a:lnTo>
                    <a:pt x="4144771" y="2100978"/>
                  </a:lnTo>
                  <a:lnTo>
                    <a:pt x="4150335" y="2211556"/>
                  </a:lnTo>
                  <a:lnTo>
                    <a:pt x="4155898" y="2211556"/>
                  </a:lnTo>
                  <a:lnTo>
                    <a:pt x="4161461" y="2100978"/>
                  </a:lnTo>
                  <a:lnTo>
                    <a:pt x="4167025" y="1879822"/>
                  </a:lnTo>
                  <a:lnTo>
                    <a:pt x="4172588" y="2653867"/>
                  </a:lnTo>
                  <a:lnTo>
                    <a:pt x="4178152" y="1769244"/>
                  </a:lnTo>
                  <a:lnTo>
                    <a:pt x="4183715" y="1990400"/>
                  </a:lnTo>
                  <a:lnTo>
                    <a:pt x="4189279" y="1879822"/>
                  </a:lnTo>
                  <a:lnTo>
                    <a:pt x="4194842" y="2211556"/>
                  </a:lnTo>
                  <a:lnTo>
                    <a:pt x="4200406" y="2211556"/>
                  </a:lnTo>
                  <a:lnTo>
                    <a:pt x="4205969" y="2211556"/>
                  </a:lnTo>
                  <a:lnTo>
                    <a:pt x="4211533" y="1990400"/>
                  </a:lnTo>
                  <a:lnTo>
                    <a:pt x="4217096" y="1879822"/>
                  </a:lnTo>
                  <a:lnTo>
                    <a:pt x="4222659" y="2432711"/>
                  </a:lnTo>
                  <a:lnTo>
                    <a:pt x="4228223" y="1879822"/>
                  </a:lnTo>
                  <a:lnTo>
                    <a:pt x="4233786" y="1769244"/>
                  </a:lnTo>
                  <a:lnTo>
                    <a:pt x="4239350" y="2100978"/>
                  </a:lnTo>
                  <a:lnTo>
                    <a:pt x="4244913" y="2100978"/>
                  </a:lnTo>
                  <a:lnTo>
                    <a:pt x="4250477" y="2322133"/>
                  </a:lnTo>
                  <a:lnTo>
                    <a:pt x="4256040" y="2322133"/>
                  </a:lnTo>
                  <a:lnTo>
                    <a:pt x="4261604" y="2211556"/>
                  </a:lnTo>
                  <a:lnTo>
                    <a:pt x="4267167" y="1769244"/>
                  </a:lnTo>
                  <a:lnTo>
                    <a:pt x="4272731" y="1990400"/>
                  </a:lnTo>
                  <a:lnTo>
                    <a:pt x="4278294" y="2100978"/>
                  </a:lnTo>
                  <a:lnTo>
                    <a:pt x="4283857" y="2211556"/>
                  </a:lnTo>
                  <a:lnTo>
                    <a:pt x="4289421" y="2432711"/>
                  </a:lnTo>
                  <a:lnTo>
                    <a:pt x="4294984" y="1990400"/>
                  </a:lnTo>
                  <a:lnTo>
                    <a:pt x="4300548" y="2100978"/>
                  </a:lnTo>
                  <a:lnTo>
                    <a:pt x="4306111" y="2100978"/>
                  </a:lnTo>
                  <a:lnTo>
                    <a:pt x="4311675" y="1879822"/>
                  </a:lnTo>
                  <a:lnTo>
                    <a:pt x="4317238" y="2432711"/>
                  </a:lnTo>
                  <a:lnTo>
                    <a:pt x="4322802" y="2322133"/>
                  </a:lnTo>
                  <a:lnTo>
                    <a:pt x="4328365" y="2432711"/>
                  </a:lnTo>
                  <a:lnTo>
                    <a:pt x="4333929" y="2322133"/>
                  </a:lnTo>
                  <a:lnTo>
                    <a:pt x="4339492" y="2322133"/>
                  </a:lnTo>
                  <a:lnTo>
                    <a:pt x="4345055" y="2100978"/>
                  </a:lnTo>
                  <a:lnTo>
                    <a:pt x="4350619" y="2100978"/>
                  </a:lnTo>
                  <a:lnTo>
                    <a:pt x="4356182" y="2322133"/>
                  </a:lnTo>
                  <a:lnTo>
                    <a:pt x="4361746" y="1437511"/>
                  </a:lnTo>
                  <a:lnTo>
                    <a:pt x="4367309" y="1658667"/>
                  </a:lnTo>
                  <a:lnTo>
                    <a:pt x="4372873" y="2100978"/>
                  </a:lnTo>
                  <a:lnTo>
                    <a:pt x="4378436" y="1879822"/>
                  </a:lnTo>
                  <a:lnTo>
                    <a:pt x="4384000" y="2211556"/>
                  </a:lnTo>
                  <a:lnTo>
                    <a:pt x="4389563" y="2875022"/>
                  </a:lnTo>
                  <a:lnTo>
                    <a:pt x="4395126" y="2432711"/>
                  </a:lnTo>
                  <a:lnTo>
                    <a:pt x="4400690" y="2100978"/>
                  </a:lnTo>
                  <a:lnTo>
                    <a:pt x="4406253" y="1879822"/>
                  </a:lnTo>
                  <a:lnTo>
                    <a:pt x="4411817" y="1548089"/>
                  </a:lnTo>
                  <a:lnTo>
                    <a:pt x="4417380" y="2100978"/>
                  </a:lnTo>
                  <a:lnTo>
                    <a:pt x="4422944" y="2764445"/>
                  </a:lnTo>
                  <a:lnTo>
                    <a:pt x="4428507" y="2985600"/>
                  </a:lnTo>
                  <a:lnTo>
                    <a:pt x="4434071" y="2100978"/>
                  </a:lnTo>
                  <a:lnTo>
                    <a:pt x="4439634" y="1769244"/>
                  </a:lnTo>
                  <a:lnTo>
                    <a:pt x="4445198" y="2100978"/>
                  </a:lnTo>
                  <a:lnTo>
                    <a:pt x="4450761" y="2543289"/>
                  </a:lnTo>
                  <a:lnTo>
                    <a:pt x="4456324" y="2211556"/>
                  </a:lnTo>
                  <a:lnTo>
                    <a:pt x="4461888" y="1326933"/>
                  </a:lnTo>
                  <a:lnTo>
                    <a:pt x="4467451" y="1658667"/>
                  </a:lnTo>
                  <a:lnTo>
                    <a:pt x="4473015" y="2211556"/>
                  </a:lnTo>
                  <a:lnTo>
                    <a:pt x="4478578" y="2322133"/>
                  </a:lnTo>
                  <a:lnTo>
                    <a:pt x="4484142" y="2875022"/>
                  </a:lnTo>
                  <a:lnTo>
                    <a:pt x="4489705" y="2322133"/>
                  </a:lnTo>
                  <a:lnTo>
                    <a:pt x="4495269" y="2100978"/>
                  </a:lnTo>
                  <a:lnTo>
                    <a:pt x="4500832" y="2875022"/>
                  </a:lnTo>
                  <a:lnTo>
                    <a:pt x="4506396" y="2875022"/>
                  </a:lnTo>
                  <a:lnTo>
                    <a:pt x="4511959" y="2322133"/>
                  </a:lnTo>
                  <a:lnTo>
                    <a:pt x="4517522" y="2653867"/>
                  </a:lnTo>
                  <a:lnTo>
                    <a:pt x="4523086" y="2100978"/>
                  </a:lnTo>
                  <a:lnTo>
                    <a:pt x="4528649" y="2322133"/>
                  </a:lnTo>
                  <a:lnTo>
                    <a:pt x="4534213" y="1990400"/>
                  </a:lnTo>
                  <a:lnTo>
                    <a:pt x="4539776" y="2432711"/>
                  </a:lnTo>
                  <a:lnTo>
                    <a:pt x="4545340" y="2653867"/>
                  </a:lnTo>
                  <a:lnTo>
                    <a:pt x="4550903" y="1990400"/>
                  </a:lnTo>
                  <a:lnTo>
                    <a:pt x="4556467" y="2100978"/>
                  </a:lnTo>
                  <a:lnTo>
                    <a:pt x="4562030" y="2211556"/>
                  </a:lnTo>
                  <a:lnTo>
                    <a:pt x="4567593" y="1769244"/>
                  </a:lnTo>
                  <a:lnTo>
                    <a:pt x="4573157" y="1769244"/>
                  </a:lnTo>
                  <a:lnTo>
                    <a:pt x="4578720" y="2100978"/>
                  </a:lnTo>
                  <a:lnTo>
                    <a:pt x="4584284" y="2211556"/>
                  </a:lnTo>
                  <a:lnTo>
                    <a:pt x="4589847" y="2543289"/>
                  </a:lnTo>
                  <a:lnTo>
                    <a:pt x="4595411" y="2322133"/>
                  </a:lnTo>
                  <a:lnTo>
                    <a:pt x="4600974" y="2211556"/>
                  </a:lnTo>
                  <a:lnTo>
                    <a:pt x="4606538" y="2211556"/>
                  </a:lnTo>
                  <a:lnTo>
                    <a:pt x="4612101" y="2211556"/>
                  </a:lnTo>
                  <a:lnTo>
                    <a:pt x="4617665" y="1216355"/>
                  </a:lnTo>
                  <a:lnTo>
                    <a:pt x="4623228" y="1548089"/>
                  </a:lnTo>
                  <a:lnTo>
                    <a:pt x="4628791" y="2432711"/>
                  </a:lnTo>
                  <a:lnTo>
                    <a:pt x="4634355" y="1990400"/>
                  </a:lnTo>
                  <a:lnTo>
                    <a:pt x="4639918" y="1990400"/>
                  </a:lnTo>
                  <a:lnTo>
                    <a:pt x="4645482" y="2432711"/>
                  </a:lnTo>
                  <a:lnTo>
                    <a:pt x="4651045" y="2100978"/>
                  </a:lnTo>
                  <a:lnTo>
                    <a:pt x="4656609" y="1879822"/>
                  </a:lnTo>
                  <a:lnTo>
                    <a:pt x="4662172" y="1879822"/>
                  </a:lnTo>
                  <a:lnTo>
                    <a:pt x="4667736" y="2653867"/>
                  </a:lnTo>
                  <a:lnTo>
                    <a:pt x="4673299" y="2543289"/>
                  </a:lnTo>
                  <a:lnTo>
                    <a:pt x="4678863" y="2543289"/>
                  </a:lnTo>
                  <a:lnTo>
                    <a:pt x="4684426" y="2432711"/>
                  </a:lnTo>
                  <a:lnTo>
                    <a:pt x="4689989" y="2764445"/>
                  </a:lnTo>
                  <a:lnTo>
                    <a:pt x="4695553" y="1548089"/>
                  </a:lnTo>
                  <a:lnTo>
                    <a:pt x="4701116" y="1990400"/>
                  </a:lnTo>
                  <a:lnTo>
                    <a:pt x="4706680" y="2211556"/>
                  </a:lnTo>
                  <a:lnTo>
                    <a:pt x="4712243" y="1658667"/>
                  </a:lnTo>
                  <a:lnTo>
                    <a:pt x="4717807" y="1990400"/>
                  </a:lnTo>
                  <a:lnTo>
                    <a:pt x="4723370" y="2100978"/>
                  </a:lnTo>
                  <a:lnTo>
                    <a:pt x="4728934" y="2211556"/>
                  </a:lnTo>
                  <a:lnTo>
                    <a:pt x="4734497" y="2211556"/>
                  </a:lnTo>
                  <a:lnTo>
                    <a:pt x="4740060" y="1437511"/>
                  </a:lnTo>
                  <a:lnTo>
                    <a:pt x="4745624" y="2322133"/>
                  </a:lnTo>
                  <a:lnTo>
                    <a:pt x="4751187" y="2211556"/>
                  </a:lnTo>
                  <a:lnTo>
                    <a:pt x="4756751" y="1326933"/>
                  </a:lnTo>
                  <a:lnTo>
                    <a:pt x="4762314" y="1769244"/>
                  </a:lnTo>
                  <a:lnTo>
                    <a:pt x="4767878" y="1105778"/>
                  </a:lnTo>
                  <a:lnTo>
                    <a:pt x="4773441" y="884622"/>
                  </a:lnTo>
                  <a:lnTo>
                    <a:pt x="4779005" y="774044"/>
                  </a:lnTo>
                  <a:lnTo>
                    <a:pt x="4784568" y="1658667"/>
                  </a:lnTo>
                  <a:lnTo>
                    <a:pt x="4790132" y="1990400"/>
                  </a:lnTo>
                  <a:lnTo>
                    <a:pt x="4795695" y="1548089"/>
                  </a:lnTo>
                  <a:lnTo>
                    <a:pt x="4801258" y="995200"/>
                  </a:lnTo>
                  <a:lnTo>
                    <a:pt x="4806822" y="1548089"/>
                  </a:lnTo>
                  <a:lnTo>
                    <a:pt x="4812385" y="1437511"/>
                  </a:lnTo>
                  <a:lnTo>
                    <a:pt x="4817949" y="1326933"/>
                  </a:lnTo>
                  <a:lnTo>
                    <a:pt x="4823512" y="1326933"/>
                  </a:lnTo>
                  <a:lnTo>
                    <a:pt x="4829076" y="1658667"/>
                  </a:lnTo>
                  <a:lnTo>
                    <a:pt x="4834639" y="884622"/>
                  </a:lnTo>
                  <a:lnTo>
                    <a:pt x="4840203" y="1548089"/>
                  </a:lnTo>
                  <a:lnTo>
                    <a:pt x="4845766" y="1437511"/>
                  </a:lnTo>
                  <a:lnTo>
                    <a:pt x="4851330" y="2322133"/>
                  </a:lnTo>
                  <a:lnTo>
                    <a:pt x="4856893" y="2432711"/>
                  </a:lnTo>
                  <a:lnTo>
                    <a:pt x="4862456" y="2653867"/>
                  </a:lnTo>
                  <a:lnTo>
                    <a:pt x="4868020" y="1769244"/>
                  </a:lnTo>
                  <a:lnTo>
                    <a:pt x="4873583" y="2100978"/>
                  </a:lnTo>
                  <a:lnTo>
                    <a:pt x="4879147" y="2211556"/>
                  </a:lnTo>
                  <a:lnTo>
                    <a:pt x="4884710" y="1326933"/>
                  </a:lnTo>
                  <a:lnTo>
                    <a:pt x="4890274" y="1548089"/>
                  </a:lnTo>
                  <a:lnTo>
                    <a:pt x="4895837" y="2100978"/>
                  </a:lnTo>
                  <a:lnTo>
                    <a:pt x="4901401" y="1658667"/>
                  </a:lnTo>
                  <a:lnTo>
                    <a:pt x="4906964" y="1548089"/>
                  </a:lnTo>
                  <a:lnTo>
                    <a:pt x="4912528" y="1990400"/>
                  </a:lnTo>
                  <a:lnTo>
                    <a:pt x="4918091" y="1437511"/>
                  </a:lnTo>
                  <a:lnTo>
                    <a:pt x="4923654" y="2100978"/>
                  </a:lnTo>
                  <a:lnTo>
                    <a:pt x="4929218" y="1548089"/>
                  </a:lnTo>
                  <a:lnTo>
                    <a:pt x="4934781" y="1105778"/>
                  </a:lnTo>
                  <a:lnTo>
                    <a:pt x="4940345" y="995200"/>
                  </a:lnTo>
                  <a:lnTo>
                    <a:pt x="4945908" y="1548089"/>
                  </a:lnTo>
                  <a:lnTo>
                    <a:pt x="4951472" y="1437511"/>
                  </a:lnTo>
                  <a:lnTo>
                    <a:pt x="4957035" y="1548089"/>
                  </a:lnTo>
                  <a:lnTo>
                    <a:pt x="4962599" y="1437511"/>
                  </a:lnTo>
                  <a:lnTo>
                    <a:pt x="4968162" y="1548089"/>
                  </a:lnTo>
                  <a:lnTo>
                    <a:pt x="4973725" y="1658667"/>
                  </a:lnTo>
                  <a:lnTo>
                    <a:pt x="4979289" y="2100978"/>
                  </a:lnTo>
                  <a:lnTo>
                    <a:pt x="4984852" y="2543289"/>
                  </a:lnTo>
                  <a:lnTo>
                    <a:pt x="4990416" y="2764445"/>
                  </a:lnTo>
                  <a:lnTo>
                    <a:pt x="4995979" y="2432711"/>
                  </a:lnTo>
                  <a:lnTo>
                    <a:pt x="5001543" y="2432711"/>
                  </a:lnTo>
                  <a:lnTo>
                    <a:pt x="5007106" y="2211556"/>
                  </a:lnTo>
                  <a:lnTo>
                    <a:pt x="5012670" y="2100978"/>
                  </a:lnTo>
                  <a:lnTo>
                    <a:pt x="5018233" y="2322133"/>
                  </a:lnTo>
                  <a:lnTo>
                    <a:pt x="5023797" y="2100978"/>
                  </a:lnTo>
                  <a:lnTo>
                    <a:pt x="5029360" y="2211556"/>
                  </a:lnTo>
                  <a:lnTo>
                    <a:pt x="5034923" y="2322133"/>
                  </a:lnTo>
                  <a:lnTo>
                    <a:pt x="5040487" y="1990400"/>
                  </a:lnTo>
                  <a:lnTo>
                    <a:pt x="5046050" y="2653867"/>
                  </a:lnTo>
                  <a:lnTo>
                    <a:pt x="5051614" y="2764445"/>
                  </a:lnTo>
                  <a:lnTo>
                    <a:pt x="5057177" y="2322133"/>
                  </a:lnTo>
                  <a:lnTo>
                    <a:pt x="5062741" y="1990400"/>
                  </a:lnTo>
                  <a:lnTo>
                    <a:pt x="5068304" y="1990400"/>
                  </a:lnTo>
                  <a:lnTo>
                    <a:pt x="5073868" y="1769244"/>
                  </a:lnTo>
                  <a:lnTo>
                    <a:pt x="5079431" y="1879822"/>
                  </a:lnTo>
                  <a:lnTo>
                    <a:pt x="5084995" y="1658667"/>
                  </a:lnTo>
                  <a:lnTo>
                    <a:pt x="5090558" y="1769244"/>
                  </a:lnTo>
                  <a:lnTo>
                    <a:pt x="5096121" y="1548089"/>
                  </a:lnTo>
                  <a:lnTo>
                    <a:pt x="5101685" y="1548089"/>
                  </a:lnTo>
                  <a:lnTo>
                    <a:pt x="5107248" y="1990400"/>
                  </a:lnTo>
                  <a:lnTo>
                    <a:pt x="5112812" y="995200"/>
                  </a:lnTo>
                  <a:lnTo>
                    <a:pt x="5118375" y="1105778"/>
                  </a:lnTo>
                  <a:lnTo>
                    <a:pt x="5123939" y="1105778"/>
                  </a:lnTo>
                  <a:lnTo>
                    <a:pt x="5129502" y="2100978"/>
                  </a:lnTo>
                  <a:lnTo>
                    <a:pt x="5135066" y="1548089"/>
                  </a:lnTo>
                  <a:lnTo>
                    <a:pt x="5140629" y="1658667"/>
                  </a:lnTo>
                  <a:lnTo>
                    <a:pt x="5146192" y="1216355"/>
                  </a:lnTo>
                  <a:lnTo>
                    <a:pt x="5151756" y="1105778"/>
                  </a:lnTo>
                  <a:lnTo>
                    <a:pt x="5157319" y="1105778"/>
                  </a:lnTo>
                  <a:lnTo>
                    <a:pt x="5162883" y="663466"/>
                  </a:lnTo>
                  <a:lnTo>
                    <a:pt x="5168446" y="884622"/>
                  </a:lnTo>
                  <a:lnTo>
                    <a:pt x="5174010" y="1326933"/>
                  </a:lnTo>
                  <a:lnTo>
                    <a:pt x="5179573" y="995200"/>
                  </a:lnTo>
                  <a:lnTo>
                    <a:pt x="5185137" y="1548089"/>
                  </a:lnTo>
                  <a:lnTo>
                    <a:pt x="5190700" y="1326933"/>
                  </a:lnTo>
                  <a:lnTo>
                    <a:pt x="5196264" y="1437511"/>
                  </a:lnTo>
                  <a:lnTo>
                    <a:pt x="5201827" y="552889"/>
                  </a:lnTo>
                  <a:lnTo>
                    <a:pt x="5207390" y="884622"/>
                  </a:lnTo>
                  <a:lnTo>
                    <a:pt x="5212954" y="552889"/>
                  </a:lnTo>
                  <a:lnTo>
                    <a:pt x="5218517" y="1326933"/>
                  </a:lnTo>
                  <a:lnTo>
                    <a:pt x="5224081" y="1548089"/>
                  </a:lnTo>
                  <a:lnTo>
                    <a:pt x="5229644" y="1216355"/>
                  </a:lnTo>
                  <a:lnTo>
                    <a:pt x="5235208" y="1105778"/>
                  </a:lnTo>
                  <a:lnTo>
                    <a:pt x="5240771" y="2432711"/>
                  </a:lnTo>
                  <a:lnTo>
                    <a:pt x="5246335" y="1216355"/>
                  </a:lnTo>
                  <a:lnTo>
                    <a:pt x="5251898" y="1105778"/>
                  </a:lnTo>
                  <a:lnTo>
                    <a:pt x="5257462" y="1326933"/>
                  </a:lnTo>
                  <a:lnTo>
                    <a:pt x="5263025" y="884622"/>
                  </a:lnTo>
                  <a:lnTo>
                    <a:pt x="5268588" y="884622"/>
                  </a:lnTo>
                  <a:lnTo>
                    <a:pt x="5274152" y="442311"/>
                  </a:lnTo>
                  <a:lnTo>
                    <a:pt x="5279715" y="0"/>
                  </a:lnTo>
                  <a:lnTo>
                    <a:pt x="5285279" y="774044"/>
                  </a:lnTo>
                  <a:lnTo>
                    <a:pt x="5290842" y="1769244"/>
                  </a:lnTo>
                  <a:lnTo>
                    <a:pt x="5296406" y="1105778"/>
                  </a:lnTo>
                  <a:lnTo>
                    <a:pt x="5301969" y="1548089"/>
                  </a:lnTo>
                  <a:lnTo>
                    <a:pt x="5307533" y="1105778"/>
                  </a:lnTo>
                  <a:lnTo>
                    <a:pt x="5313096" y="1216355"/>
                  </a:lnTo>
                  <a:lnTo>
                    <a:pt x="5318659" y="995200"/>
                  </a:lnTo>
                  <a:lnTo>
                    <a:pt x="5324223" y="1326933"/>
                  </a:lnTo>
                  <a:lnTo>
                    <a:pt x="5329786" y="1216355"/>
                  </a:lnTo>
                  <a:lnTo>
                    <a:pt x="5335350" y="2211556"/>
                  </a:lnTo>
                  <a:lnTo>
                    <a:pt x="5340913" y="1879822"/>
                  </a:lnTo>
                  <a:lnTo>
                    <a:pt x="5346477" y="1879822"/>
                  </a:lnTo>
                  <a:lnTo>
                    <a:pt x="5352040" y="1879822"/>
                  </a:lnTo>
                  <a:lnTo>
                    <a:pt x="5357604" y="2100978"/>
                  </a:lnTo>
                  <a:lnTo>
                    <a:pt x="5363167" y="1769244"/>
                  </a:lnTo>
                  <a:lnTo>
                    <a:pt x="5368731" y="1769244"/>
                  </a:lnTo>
                  <a:lnTo>
                    <a:pt x="5374294" y="2211556"/>
                  </a:lnTo>
                  <a:lnTo>
                    <a:pt x="5379857" y="1658667"/>
                  </a:lnTo>
                  <a:lnTo>
                    <a:pt x="5385421" y="1437511"/>
                  </a:lnTo>
                  <a:lnTo>
                    <a:pt x="5390984" y="1326933"/>
                  </a:lnTo>
                  <a:lnTo>
                    <a:pt x="5396548" y="1326933"/>
                  </a:lnTo>
                  <a:lnTo>
                    <a:pt x="5402111" y="1658667"/>
                  </a:lnTo>
                  <a:lnTo>
                    <a:pt x="5407675" y="1216355"/>
                  </a:lnTo>
                  <a:lnTo>
                    <a:pt x="5413238" y="884622"/>
                  </a:lnTo>
                  <a:lnTo>
                    <a:pt x="5418802" y="2100978"/>
                  </a:lnTo>
                  <a:lnTo>
                    <a:pt x="5424365" y="2100978"/>
                  </a:lnTo>
                  <a:lnTo>
                    <a:pt x="5429929" y="1990400"/>
                  </a:lnTo>
                  <a:lnTo>
                    <a:pt x="5435492" y="1658667"/>
                  </a:lnTo>
                  <a:lnTo>
                    <a:pt x="5441055" y="1216355"/>
                  </a:lnTo>
                  <a:lnTo>
                    <a:pt x="5446619" y="1769244"/>
                  </a:lnTo>
                  <a:lnTo>
                    <a:pt x="5452182" y="1990400"/>
                  </a:lnTo>
                  <a:lnTo>
                    <a:pt x="5457746" y="2432711"/>
                  </a:lnTo>
                  <a:lnTo>
                    <a:pt x="5463309" y="2432711"/>
                  </a:lnTo>
                  <a:lnTo>
                    <a:pt x="5468873" y="2432711"/>
                  </a:lnTo>
                  <a:lnTo>
                    <a:pt x="5474436" y="2875022"/>
                  </a:lnTo>
                  <a:lnTo>
                    <a:pt x="5480000" y="2322133"/>
                  </a:lnTo>
                  <a:lnTo>
                    <a:pt x="5485563" y="2100978"/>
                  </a:lnTo>
                  <a:lnTo>
                    <a:pt x="5491126" y="2211556"/>
                  </a:lnTo>
                  <a:lnTo>
                    <a:pt x="5496690" y="2100978"/>
                  </a:lnTo>
                  <a:lnTo>
                    <a:pt x="5502253" y="2211556"/>
                  </a:lnTo>
                  <a:lnTo>
                    <a:pt x="5507817" y="2211556"/>
                  </a:lnTo>
                  <a:lnTo>
                    <a:pt x="5513380" y="3096178"/>
                  </a:lnTo>
                  <a:lnTo>
                    <a:pt x="5518944" y="2875022"/>
                  </a:lnTo>
                  <a:lnTo>
                    <a:pt x="5524507" y="2653867"/>
                  </a:lnTo>
                  <a:lnTo>
                    <a:pt x="5530071" y="1879822"/>
                  </a:lnTo>
                  <a:lnTo>
                    <a:pt x="5535634" y="2211556"/>
                  </a:lnTo>
                  <a:lnTo>
                    <a:pt x="5541198" y="1879822"/>
                  </a:lnTo>
                  <a:lnTo>
                    <a:pt x="5546761" y="1990400"/>
                  </a:lnTo>
                  <a:lnTo>
                    <a:pt x="5552324" y="2211556"/>
                  </a:lnTo>
                  <a:lnTo>
                    <a:pt x="5557888" y="2543289"/>
                  </a:lnTo>
                  <a:lnTo>
                    <a:pt x="5563451" y="2211556"/>
                  </a:lnTo>
                  <a:lnTo>
                    <a:pt x="5569015" y="2211556"/>
                  </a:lnTo>
                  <a:lnTo>
                    <a:pt x="5574578" y="2100978"/>
                  </a:lnTo>
                  <a:lnTo>
                    <a:pt x="5580142" y="1769244"/>
                  </a:lnTo>
                  <a:lnTo>
                    <a:pt x="5585705" y="1326933"/>
                  </a:lnTo>
                  <a:lnTo>
                    <a:pt x="5591269" y="774044"/>
                  </a:lnTo>
                  <a:lnTo>
                    <a:pt x="5596832" y="1769244"/>
                  </a:lnTo>
                  <a:lnTo>
                    <a:pt x="5602396" y="2322133"/>
                  </a:lnTo>
                  <a:lnTo>
                    <a:pt x="5607959" y="1879822"/>
                  </a:lnTo>
                  <a:lnTo>
                    <a:pt x="5613522" y="1879822"/>
                  </a:lnTo>
                  <a:lnTo>
                    <a:pt x="5619086" y="1548089"/>
                  </a:lnTo>
                  <a:lnTo>
                    <a:pt x="5624649" y="1548089"/>
                  </a:lnTo>
                  <a:lnTo>
                    <a:pt x="5630213" y="1658667"/>
                  </a:lnTo>
                  <a:lnTo>
                    <a:pt x="5635776" y="1769244"/>
                  </a:lnTo>
                  <a:lnTo>
                    <a:pt x="5641340" y="1879822"/>
                  </a:lnTo>
                  <a:lnTo>
                    <a:pt x="5646903" y="1879822"/>
                  </a:lnTo>
                  <a:lnTo>
                    <a:pt x="5652467" y="1990400"/>
                  </a:lnTo>
                  <a:lnTo>
                    <a:pt x="5658030" y="1437511"/>
                  </a:lnTo>
                  <a:lnTo>
                    <a:pt x="5663594" y="1105778"/>
                  </a:lnTo>
                  <a:lnTo>
                    <a:pt x="5669157" y="995200"/>
                  </a:lnTo>
                  <a:lnTo>
                    <a:pt x="5674720" y="663466"/>
                  </a:lnTo>
                  <a:lnTo>
                    <a:pt x="5680284" y="1216355"/>
                  </a:lnTo>
                  <a:lnTo>
                    <a:pt x="5685847" y="1548089"/>
                  </a:lnTo>
                  <a:lnTo>
                    <a:pt x="5691411" y="995200"/>
                  </a:lnTo>
                  <a:lnTo>
                    <a:pt x="5696974" y="1437511"/>
                  </a:lnTo>
                  <a:lnTo>
                    <a:pt x="5702538" y="1437511"/>
                  </a:lnTo>
                  <a:lnTo>
                    <a:pt x="5708101" y="1990400"/>
                  </a:lnTo>
                  <a:lnTo>
                    <a:pt x="5713665" y="2100978"/>
                  </a:lnTo>
                  <a:lnTo>
                    <a:pt x="5719228" y="2322133"/>
                  </a:lnTo>
                  <a:lnTo>
                    <a:pt x="5724791" y="1105778"/>
                  </a:lnTo>
                  <a:lnTo>
                    <a:pt x="5730355" y="1105778"/>
                  </a:lnTo>
                  <a:lnTo>
                    <a:pt x="5735918" y="2543289"/>
                  </a:lnTo>
                  <a:lnTo>
                    <a:pt x="5741482" y="1105778"/>
                  </a:lnTo>
                  <a:lnTo>
                    <a:pt x="5747045" y="1658667"/>
                  </a:lnTo>
                  <a:lnTo>
                    <a:pt x="5752609" y="1437511"/>
                  </a:lnTo>
                  <a:lnTo>
                    <a:pt x="5758172" y="1437511"/>
                  </a:lnTo>
                  <a:lnTo>
                    <a:pt x="5763736" y="1105778"/>
                  </a:lnTo>
                  <a:lnTo>
                    <a:pt x="5769299" y="663466"/>
                  </a:lnTo>
                  <a:lnTo>
                    <a:pt x="5774863" y="995200"/>
                  </a:lnTo>
                  <a:lnTo>
                    <a:pt x="5780426" y="1326933"/>
                  </a:lnTo>
                  <a:lnTo>
                    <a:pt x="5785989" y="1326933"/>
                  </a:lnTo>
                  <a:lnTo>
                    <a:pt x="5791553" y="884622"/>
                  </a:lnTo>
                  <a:lnTo>
                    <a:pt x="5797116" y="995200"/>
                  </a:lnTo>
                  <a:lnTo>
                    <a:pt x="5802680" y="1548089"/>
                  </a:lnTo>
                  <a:lnTo>
                    <a:pt x="5808243" y="1879822"/>
                  </a:lnTo>
                  <a:lnTo>
                    <a:pt x="5813807" y="1658667"/>
                  </a:lnTo>
                  <a:lnTo>
                    <a:pt x="5819370" y="1990400"/>
                  </a:lnTo>
                  <a:lnTo>
                    <a:pt x="5824934" y="1990400"/>
                  </a:lnTo>
                  <a:lnTo>
                    <a:pt x="5830497" y="1658667"/>
                  </a:lnTo>
                  <a:lnTo>
                    <a:pt x="5836061" y="1990400"/>
                  </a:lnTo>
                  <a:lnTo>
                    <a:pt x="5841624" y="1437511"/>
                  </a:lnTo>
                  <a:lnTo>
                    <a:pt x="5847187" y="1326933"/>
                  </a:lnTo>
                  <a:lnTo>
                    <a:pt x="5852751" y="1658667"/>
                  </a:lnTo>
                  <a:lnTo>
                    <a:pt x="5858314" y="1769244"/>
                  </a:lnTo>
                  <a:lnTo>
                    <a:pt x="5863878" y="2100978"/>
                  </a:lnTo>
                  <a:lnTo>
                    <a:pt x="5869441" y="1437511"/>
                  </a:lnTo>
                  <a:lnTo>
                    <a:pt x="5875005" y="1216355"/>
                  </a:lnTo>
                  <a:lnTo>
                    <a:pt x="5880568" y="1105778"/>
                  </a:lnTo>
                  <a:lnTo>
                    <a:pt x="5886132" y="1326933"/>
                  </a:lnTo>
                  <a:lnTo>
                    <a:pt x="5891695" y="663466"/>
                  </a:lnTo>
                  <a:lnTo>
                    <a:pt x="5897258" y="1105778"/>
                  </a:lnTo>
                  <a:lnTo>
                    <a:pt x="5902822" y="1105778"/>
                  </a:lnTo>
                  <a:lnTo>
                    <a:pt x="5908385" y="1769244"/>
                  </a:lnTo>
                  <a:lnTo>
                    <a:pt x="5913949" y="774044"/>
                  </a:lnTo>
                  <a:lnTo>
                    <a:pt x="5919512" y="1437511"/>
                  </a:lnTo>
                  <a:lnTo>
                    <a:pt x="5925076" y="1105778"/>
                  </a:lnTo>
                  <a:lnTo>
                    <a:pt x="5930639" y="1658667"/>
                  </a:lnTo>
                  <a:lnTo>
                    <a:pt x="5936203" y="1326933"/>
                  </a:lnTo>
                  <a:lnTo>
                    <a:pt x="5941766" y="1769244"/>
                  </a:lnTo>
                  <a:lnTo>
                    <a:pt x="5947330" y="2100978"/>
                  </a:lnTo>
                  <a:lnTo>
                    <a:pt x="5952893" y="2211556"/>
                  </a:lnTo>
                  <a:lnTo>
                    <a:pt x="5958456" y="1769244"/>
                  </a:lnTo>
                  <a:lnTo>
                    <a:pt x="5964020" y="1990400"/>
                  </a:lnTo>
                  <a:lnTo>
                    <a:pt x="5969583" y="1548089"/>
                  </a:lnTo>
                  <a:lnTo>
                    <a:pt x="5975147" y="1769244"/>
                  </a:lnTo>
                  <a:lnTo>
                    <a:pt x="5980710" y="331733"/>
                  </a:lnTo>
                  <a:lnTo>
                    <a:pt x="5986274" y="552889"/>
                  </a:lnTo>
                  <a:lnTo>
                    <a:pt x="5991837" y="1437511"/>
                  </a:lnTo>
                  <a:lnTo>
                    <a:pt x="5997401" y="1105778"/>
                  </a:lnTo>
                  <a:lnTo>
                    <a:pt x="6002964" y="1216355"/>
                  </a:lnTo>
                  <a:lnTo>
                    <a:pt x="6008528" y="1548089"/>
                  </a:lnTo>
                  <a:lnTo>
                    <a:pt x="6014091" y="1326933"/>
                  </a:lnTo>
                  <a:lnTo>
                    <a:pt x="6019654" y="2100978"/>
                  </a:lnTo>
                  <a:lnTo>
                    <a:pt x="6025218" y="1990400"/>
                  </a:lnTo>
                  <a:lnTo>
                    <a:pt x="6030781" y="2100978"/>
                  </a:lnTo>
                  <a:lnTo>
                    <a:pt x="6036345" y="1879822"/>
                  </a:lnTo>
                  <a:lnTo>
                    <a:pt x="6041908" y="2322133"/>
                  </a:lnTo>
                  <a:lnTo>
                    <a:pt x="6047472" y="2432711"/>
                  </a:lnTo>
                  <a:lnTo>
                    <a:pt x="6053035" y="1990400"/>
                  </a:lnTo>
                  <a:lnTo>
                    <a:pt x="6058599" y="1326933"/>
                  </a:lnTo>
                  <a:lnTo>
                    <a:pt x="6064162" y="995200"/>
                  </a:lnTo>
                  <a:lnTo>
                    <a:pt x="6069725" y="1216355"/>
                  </a:lnTo>
                  <a:lnTo>
                    <a:pt x="6075289" y="1437511"/>
                  </a:lnTo>
                  <a:lnTo>
                    <a:pt x="6080852" y="1548089"/>
                  </a:lnTo>
                  <a:lnTo>
                    <a:pt x="6086416" y="1548089"/>
                  </a:lnTo>
                </a:path>
              </a:pathLst>
            </a:custGeom>
            <a:ln w="5420" cap="flat">
              <a:solidFill>
                <a:srgbClr val="377EB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1179080" y="3107833"/>
              <a:ext cx="6086416" cy="1136930"/>
            </a:xfrm>
            <a:custGeom>
              <a:avLst/>
              <a:pathLst>
                <a:path w="6086416" h="1136930">
                  <a:moveTo>
                    <a:pt x="0" y="839797"/>
                  </a:moveTo>
                  <a:lnTo>
                    <a:pt x="77043" y="877632"/>
                  </a:lnTo>
                  <a:lnTo>
                    <a:pt x="154086" y="912056"/>
                  </a:lnTo>
                  <a:lnTo>
                    <a:pt x="231129" y="940838"/>
                  </a:lnTo>
                  <a:lnTo>
                    <a:pt x="308172" y="961780"/>
                  </a:lnTo>
                  <a:lnTo>
                    <a:pt x="385216" y="973986"/>
                  </a:lnTo>
                  <a:lnTo>
                    <a:pt x="462259" y="978931"/>
                  </a:lnTo>
                  <a:lnTo>
                    <a:pt x="539302" y="979414"/>
                  </a:lnTo>
                  <a:lnTo>
                    <a:pt x="616345" y="977829"/>
                  </a:lnTo>
                  <a:lnTo>
                    <a:pt x="693389" y="975559"/>
                  </a:lnTo>
                  <a:lnTo>
                    <a:pt x="770432" y="972809"/>
                  </a:lnTo>
                  <a:lnTo>
                    <a:pt x="847475" y="968624"/>
                  </a:lnTo>
                  <a:lnTo>
                    <a:pt x="924518" y="961591"/>
                  </a:lnTo>
                  <a:lnTo>
                    <a:pt x="1001562" y="950394"/>
                  </a:lnTo>
                  <a:lnTo>
                    <a:pt x="1078605" y="934590"/>
                  </a:lnTo>
                  <a:lnTo>
                    <a:pt x="1155648" y="915159"/>
                  </a:lnTo>
                  <a:lnTo>
                    <a:pt x="1232691" y="894187"/>
                  </a:lnTo>
                  <a:lnTo>
                    <a:pt x="1309735" y="874061"/>
                  </a:lnTo>
                  <a:lnTo>
                    <a:pt x="1386778" y="856842"/>
                  </a:lnTo>
                  <a:lnTo>
                    <a:pt x="1463821" y="842950"/>
                  </a:lnTo>
                  <a:lnTo>
                    <a:pt x="1540864" y="830994"/>
                  </a:lnTo>
                  <a:lnTo>
                    <a:pt x="1617908" y="819187"/>
                  </a:lnTo>
                  <a:lnTo>
                    <a:pt x="1694951" y="805984"/>
                  </a:lnTo>
                  <a:lnTo>
                    <a:pt x="1771994" y="790879"/>
                  </a:lnTo>
                  <a:lnTo>
                    <a:pt x="1849037" y="774798"/>
                  </a:lnTo>
                  <a:lnTo>
                    <a:pt x="1926081" y="759610"/>
                  </a:lnTo>
                  <a:lnTo>
                    <a:pt x="2003124" y="747340"/>
                  </a:lnTo>
                  <a:lnTo>
                    <a:pt x="2080167" y="739496"/>
                  </a:lnTo>
                  <a:lnTo>
                    <a:pt x="2157210" y="735338"/>
                  </a:lnTo>
                  <a:lnTo>
                    <a:pt x="2234254" y="732508"/>
                  </a:lnTo>
                  <a:lnTo>
                    <a:pt x="2311297" y="728397"/>
                  </a:lnTo>
                  <a:lnTo>
                    <a:pt x="2388340" y="720807"/>
                  </a:lnTo>
                  <a:lnTo>
                    <a:pt x="2465383" y="708731"/>
                  </a:lnTo>
                  <a:lnTo>
                    <a:pt x="2542427" y="692558"/>
                  </a:lnTo>
                  <a:lnTo>
                    <a:pt x="2619470" y="673448"/>
                  </a:lnTo>
                  <a:lnTo>
                    <a:pt x="2696513" y="652574"/>
                  </a:lnTo>
                  <a:lnTo>
                    <a:pt x="2773556" y="630520"/>
                  </a:lnTo>
                  <a:lnTo>
                    <a:pt x="2850600" y="606499"/>
                  </a:lnTo>
                  <a:lnTo>
                    <a:pt x="2927643" y="578951"/>
                  </a:lnTo>
                  <a:lnTo>
                    <a:pt x="3004686" y="546196"/>
                  </a:lnTo>
                  <a:lnTo>
                    <a:pt x="3081729" y="507142"/>
                  </a:lnTo>
                  <a:lnTo>
                    <a:pt x="3158773" y="462010"/>
                  </a:lnTo>
                  <a:lnTo>
                    <a:pt x="3235816" y="412339"/>
                  </a:lnTo>
                  <a:lnTo>
                    <a:pt x="3312859" y="360252"/>
                  </a:lnTo>
                  <a:lnTo>
                    <a:pt x="3389902" y="307755"/>
                  </a:lnTo>
                  <a:lnTo>
                    <a:pt x="3466946" y="256316"/>
                  </a:lnTo>
                  <a:lnTo>
                    <a:pt x="3543989" y="206711"/>
                  </a:lnTo>
                  <a:lnTo>
                    <a:pt x="3621032" y="159253"/>
                  </a:lnTo>
                  <a:lnTo>
                    <a:pt x="3698075" y="114264"/>
                  </a:lnTo>
                  <a:lnTo>
                    <a:pt x="3775119" y="72836"/>
                  </a:lnTo>
                  <a:lnTo>
                    <a:pt x="3852162" y="37460"/>
                  </a:lnTo>
                  <a:lnTo>
                    <a:pt x="3929205" y="11817"/>
                  </a:lnTo>
                  <a:lnTo>
                    <a:pt x="4006248" y="0"/>
                  </a:lnTo>
                  <a:lnTo>
                    <a:pt x="4083291" y="5819"/>
                  </a:lnTo>
                  <a:lnTo>
                    <a:pt x="4160335" y="29755"/>
                  </a:lnTo>
                  <a:lnTo>
                    <a:pt x="4237378" y="67378"/>
                  </a:lnTo>
                  <a:lnTo>
                    <a:pt x="4314421" y="113514"/>
                  </a:lnTo>
                  <a:lnTo>
                    <a:pt x="4391464" y="163144"/>
                  </a:lnTo>
                  <a:lnTo>
                    <a:pt x="4468508" y="212192"/>
                  </a:lnTo>
                  <a:lnTo>
                    <a:pt x="4545551" y="258016"/>
                  </a:lnTo>
                  <a:lnTo>
                    <a:pt x="4622594" y="299009"/>
                  </a:lnTo>
                  <a:lnTo>
                    <a:pt x="4699637" y="333811"/>
                  </a:lnTo>
                  <a:lnTo>
                    <a:pt x="4776681" y="360815"/>
                  </a:lnTo>
                  <a:lnTo>
                    <a:pt x="4853724" y="379341"/>
                  </a:lnTo>
                  <a:lnTo>
                    <a:pt x="4930767" y="389439"/>
                  </a:lnTo>
                  <a:lnTo>
                    <a:pt x="5007810" y="390909"/>
                  </a:lnTo>
                  <a:lnTo>
                    <a:pt x="5084854" y="383854"/>
                  </a:lnTo>
                  <a:lnTo>
                    <a:pt x="5161897" y="369480"/>
                  </a:lnTo>
                  <a:lnTo>
                    <a:pt x="5238940" y="350418"/>
                  </a:lnTo>
                  <a:lnTo>
                    <a:pt x="5315983" y="330172"/>
                  </a:lnTo>
                  <a:lnTo>
                    <a:pt x="5393027" y="312342"/>
                  </a:lnTo>
                  <a:lnTo>
                    <a:pt x="5470070" y="299843"/>
                  </a:lnTo>
                  <a:lnTo>
                    <a:pt x="5547113" y="292600"/>
                  </a:lnTo>
                  <a:lnTo>
                    <a:pt x="5624156" y="288494"/>
                  </a:lnTo>
                  <a:lnTo>
                    <a:pt x="5701200" y="284386"/>
                  </a:lnTo>
                  <a:lnTo>
                    <a:pt x="5778243" y="276733"/>
                  </a:lnTo>
                  <a:lnTo>
                    <a:pt x="5855286" y="263320"/>
                  </a:lnTo>
                  <a:lnTo>
                    <a:pt x="5932329" y="244296"/>
                  </a:lnTo>
                  <a:lnTo>
                    <a:pt x="6009373" y="221117"/>
                  </a:lnTo>
                  <a:lnTo>
                    <a:pt x="6086416" y="195270"/>
                  </a:lnTo>
                  <a:lnTo>
                    <a:pt x="6086416" y="490045"/>
                  </a:lnTo>
                  <a:lnTo>
                    <a:pt x="6009373" y="466509"/>
                  </a:lnTo>
                  <a:lnTo>
                    <a:pt x="5932329" y="446296"/>
                  </a:lnTo>
                  <a:lnTo>
                    <a:pt x="5855286" y="431548"/>
                  </a:lnTo>
                  <a:lnTo>
                    <a:pt x="5778243" y="424372"/>
                  </a:lnTo>
                  <a:lnTo>
                    <a:pt x="5701200" y="425577"/>
                  </a:lnTo>
                  <a:lnTo>
                    <a:pt x="5624156" y="433598"/>
                  </a:lnTo>
                  <a:lnTo>
                    <a:pt x="5547113" y="445548"/>
                  </a:lnTo>
                  <a:lnTo>
                    <a:pt x="5470070" y="458944"/>
                  </a:lnTo>
                  <a:lnTo>
                    <a:pt x="5393027" y="472312"/>
                  </a:lnTo>
                  <a:lnTo>
                    <a:pt x="5315983" y="485006"/>
                  </a:lnTo>
                  <a:lnTo>
                    <a:pt x="5238940" y="496813"/>
                  </a:lnTo>
                  <a:lnTo>
                    <a:pt x="5161897" y="507881"/>
                  </a:lnTo>
                  <a:lnTo>
                    <a:pt x="5084854" y="518266"/>
                  </a:lnTo>
                  <a:lnTo>
                    <a:pt x="5007810" y="527147"/>
                  </a:lnTo>
                  <a:lnTo>
                    <a:pt x="4930767" y="532282"/>
                  </a:lnTo>
                  <a:lnTo>
                    <a:pt x="4853724" y="530322"/>
                  </a:lnTo>
                  <a:lnTo>
                    <a:pt x="4776681" y="517617"/>
                  </a:lnTo>
                  <a:lnTo>
                    <a:pt x="4699637" y="490914"/>
                  </a:lnTo>
                  <a:lnTo>
                    <a:pt x="4622594" y="450667"/>
                  </a:lnTo>
                  <a:lnTo>
                    <a:pt x="4545551" y="401537"/>
                  </a:lnTo>
                  <a:lnTo>
                    <a:pt x="4468508" y="348713"/>
                  </a:lnTo>
                  <a:lnTo>
                    <a:pt x="4391464" y="297143"/>
                  </a:lnTo>
                  <a:lnTo>
                    <a:pt x="4314421" y="250736"/>
                  </a:lnTo>
                  <a:lnTo>
                    <a:pt x="4237378" y="211968"/>
                  </a:lnTo>
                  <a:lnTo>
                    <a:pt x="4160335" y="182372"/>
                  </a:lnTo>
                  <a:lnTo>
                    <a:pt x="4083291" y="163327"/>
                  </a:lnTo>
                  <a:lnTo>
                    <a:pt x="4006248" y="156418"/>
                  </a:lnTo>
                  <a:lnTo>
                    <a:pt x="3929205" y="161890"/>
                  </a:lnTo>
                  <a:lnTo>
                    <a:pt x="3852162" y="179294"/>
                  </a:lnTo>
                  <a:lnTo>
                    <a:pt x="3775119" y="208388"/>
                  </a:lnTo>
                  <a:lnTo>
                    <a:pt x="3698075" y="248525"/>
                  </a:lnTo>
                  <a:lnTo>
                    <a:pt x="3621032" y="297863"/>
                  </a:lnTo>
                  <a:lnTo>
                    <a:pt x="3543989" y="353163"/>
                  </a:lnTo>
                  <a:lnTo>
                    <a:pt x="3466946" y="410419"/>
                  </a:lnTo>
                  <a:lnTo>
                    <a:pt x="3389902" y="465610"/>
                  </a:lnTo>
                  <a:lnTo>
                    <a:pt x="3312859" y="515639"/>
                  </a:lnTo>
                  <a:lnTo>
                    <a:pt x="3235816" y="560640"/>
                  </a:lnTo>
                  <a:lnTo>
                    <a:pt x="3158773" y="602175"/>
                  </a:lnTo>
                  <a:lnTo>
                    <a:pt x="3081729" y="641924"/>
                  </a:lnTo>
                  <a:lnTo>
                    <a:pt x="3004686" y="680978"/>
                  </a:lnTo>
                  <a:lnTo>
                    <a:pt x="2927643" y="719116"/>
                  </a:lnTo>
                  <a:lnTo>
                    <a:pt x="2850600" y="754800"/>
                  </a:lnTo>
                  <a:lnTo>
                    <a:pt x="2773556" y="785907"/>
                  </a:lnTo>
                  <a:lnTo>
                    <a:pt x="2696513" y="810430"/>
                  </a:lnTo>
                  <a:lnTo>
                    <a:pt x="2619470" y="827551"/>
                  </a:lnTo>
                  <a:lnTo>
                    <a:pt x="2542427" y="839010"/>
                  </a:lnTo>
                  <a:lnTo>
                    <a:pt x="2465383" y="847340"/>
                  </a:lnTo>
                  <a:lnTo>
                    <a:pt x="2388340" y="855069"/>
                  </a:lnTo>
                  <a:lnTo>
                    <a:pt x="2311297" y="863950"/>
                  </a:lnTo>
                  <a:lnTo>
                    <a:pt x="2234254" y="874342"/>
                  </a:lnTo>
                  <a:lnTo>
                    <a:pt x="2157210" y="885411"/>
                  </a:lnTo>
                  <a:lnTo>
                    <a:pt x="2080167" y="895914"/>
                  </a:lnTo>
                  <a:lnTo>
                    <a:pt x="2003124" y="904847"/>
                  </a:lnTo>
                  <a:lnTo>
                    <a:pt x="1926081" y="912227"/>
                  </a:lnTo>
                  <a:lnTo>
                    <a:pt x="1849037" y="919387"/>
                  </a:lnTo>
                  <a:lnTo>
                    <a:pt x="1771994" y="928100"/>
                  </a:lnTo>
                  <a:lnTo>
                    <a:pt x="1694951" y="939983"/>
                  </a:lnTo>
                  <a:lnTo>
                    <a:pt x="1617908" y="955707"/>
                  </a:lnTo>
                  <a:lnTo>
                    <a:pt x="1540864" y="974515"/>
                  </a:lnTo>
                  <a:lnTo>
                    <a:pt x="1463821" y="994607"/>
                  </a:lnTo>
                  <a:lnTo>
                    <a:pt x="1386778" y="1013945"/>
                  </a:lnTo>
                  <a:lnTo>
                    <a:pt x="1309735" y="1030863"/>
                  </a:lnTo>
                  <a:lnTo>
                    <a:pt x="1232691" y="1045168"/>
                  </a:lnTo>
                  <a:lnTo>
                    <a:pt x="1155648" y="1058001"/>
                  </a:lnTo>
                  <a:lnTo>
                    <a:pt x="1078605" y="1070828"/>
                  </a:lnTo>
                  <a:lnTo>
                    <a:pt x="1001562" y="1084806"/>
                  </a:lnTo>
                  <a:lnTo>
                    <a:pt x="924518" y="1099993"/>
                  </a:lnTo>
                  <a:lnTo>
                    <a:pt x="847475" y="1115019"/>
                  </a:lnTo>
                  <a:lnTo>
                    <a:pt x="770432" y="1127644"/>
                  </a:lnTo>
                  <a:lnTo>
                    <a:pt x="693389" y="1135528"/>
                  </a:lnTo>
                  <a:lnTo>
                    <a:pt x="616345" y="1136930"/>
                  </a:lnTo>
                  <a:lnTo>
                    <a:pt x="539302" y="1132362"/>
                  </a:lnTo>
                  <a:lnTo>
                    <a:pt x="462259" y="1124035"/>
                  </a:lnTo>
                  <a:lnTo>
                    <a:pt x="385216" y="1115177"/>
                  </a:lnTo>
                  <a:lnTo>
                    <a:pt x="308172" y="1109419"/>
                  </a:lnTo>
                  <a:lnTo>
                    <a:pt x="231129" y="1109067"/>
                  </a:lnTo>
                  <a:lnTo>
                    <a:pt x="154086" y="1114058"/>
                  </a:lnTo>
                  <a:lnTo>
                    <a:pt x="77043" y="1123026"/>
                  </a:lnTo>
                  <a:lnTo>
                    <a:pt x="0" y="113457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179080" y="3186042"/>
              <a:ext cx="6086416" cy="979170"/>
            </a:xfrm>
            <a:custGeom>
              <a:avLst/>
              <a:pathLst>
                <a:path w="6086416" h="979170">
                  <a:moveTo>
                    <a:pt x="0" y="908976"/>
                  </a:moveTo>
                  <a:lnTo>
                    <a:pt x="77043" y="922120"/>
                  </a:lnTo>
                  <a:lnTo>
                    <a:pt x="154086" y="934848"/>
                  </a:lnTo>
                  <a:lnTo>
                    <a:pt x="231129" y="946743"/>
                  </a:lnTo>
                  <a:lnTo>
                    <a:pt x="308172" y="957390"/>
                  </a:lnTo>
                  <a:lnTo>
                    <a:pt x="385216" y="966372"/>
                  </a:lnTo>
                  <a:lnTo>
                    <a:pt x="462259" y="973274"/>
                  </a:lnTo>
                  <a:lnTo>
                    <a:pt x="539302" y="977679"/>
                  </a:lnTo>
                  <a:lnTo>
                    <a:pt x="616345" y="979170"/>
                  </a:lnTo>
                  <a:lnTo>
                    <a:pt x="693389" y="977334"/>
                  </a:lnTo>
                  <a:lnTo>
                    <a:pt x="770432" y="972017"/>
                  </a:lnTo>
                  <a:lnTo>
                    <a:pt x="847475" y="963612"/>
                  </a:lnTo>
                  <a:lnTo>
                    <a:pt x="924518" y="952583"/>
                  </a:lnTo>
                  <a:lnTo>
                    <a:pt x="1001562" y="939391"/>
                  </a:lnTo>
                  <a:lnTo>
                    <a:pt x="1078605" y="924500"/>
                  </a:lnTo>
                  <a:lnTo>
                    <a:pt x="1155648" y="908371"/>
                  </a:lnTo>
                  <a:lnTo>
                    <a:pt x="1232691" y="891468"/>
                  </a:lnTo>
                  <a:lnTo>
                    <a:pt x="1309735" y="874253"/>
                  </a:lnTo>
                  <a:lnTo>
                    <a:pt x="1386778" y="857184"/>
                  </a:lnTo>
                  <a:lnTo>
                    <a:pt x="1463821" y="840569"/>
                  </a:lnTo>
                  <a:lnTo>
                    <a:pt x="1540864" y="824545"/>
                  </a:lnTo>
                  <a:lnTo>
                    <a:pt x="1617908" y="809238"/>
                  </a:lnTo>
                  <a:lnTo>
                    <a:pt x="1694951" y="794774"/>
                  </a:lnTo>
                  <a:lnTo>
                    <a:pt x="1771994" y="781281"/>
                  </a:lnTo>
                  <a:lnTo>
                    <a:pt x="1849037" y="768883"/>
                  </a:lnTo>
                  <a:lnTo>
                    <a:pt x="1926081" y="757709"/>
                  </a:lnTo>
                  <a:lnTo>
                    <a:pt x="2003124" y="747885"/>
                  </a:lnTo>
                  <a:lnTo>
                    <a:pt x="2080167" y="739496"/>
                  </a:lnTo>
                  <a:lnTo>
                    <a:pt x="2157210" y="732166"/>
                  </a:lnTo>
                  <a:lnTo>
                    <a:pt x="2234254" y="725216"/>
                  </a:lnTo>
                  <a:lnTo>
                    <a:pt x="2311297" y="717965"/>
                  </a:lnTo>
                  <a:lnTo>
                    <a:pt x="2388340" y="709729"/>
                  </a:lnTo>
                  <a:lnTo>
                    <a:pt x="2465383" y="699826"/>
                  </a:lnTo>
                  <a:lnTo>
                    <a:pt x="2542427" y="687574"/>
                  </a:lnTo>
                  <a:lnTo>
                    <a:pt x="2619470" y="672291"/>
                  </a:lnTo>
                  <a:lnTo>
                    <a:pt x="2696513" y="653293"/>
                  </a:lnTo>
                  <a:lnTo>
                    <a:pt x="2773556" y="630004"/>
                  </a:lnTo>
                  <a:lnTo>
                    <a:pt x="2850600" y="602440"/>
                  </a:lnTo>
                  <a:lnTo>
                    <a:pt x="2927643" y="570824"/>
                  </a:lnTo>
                  <a:lnTo>
                    <a:pt x="3004686" y="535378"/>
                  </a:lnTo>
                  <a:lnTo>
                    <a:pt x="3081729" y="496323"/>
                  </a:lnTo>
                  <a:lnTo>
                    <a:pt x="3158773" y="453883"/>
                  </a:lnTo>
                  <a:lnTo>
                    <a:pt x="3235816" y="408280"/>
                  </a:lnTo>
                  <a:lnTo>
                    <a:pt x="3312859" y="359736"/>
                  </a:lnTo>
                  <a:lnTo>
                    <a:pt x="3389902" y="308474"/>
                  </a:lnTo>
                  <a:lnTo>
                    <a:pt x="3466946" y="255158"/>
                  </a:lnTo>
                  <a:lnTo>
                    <a:pt x="3543989" y="201728"/>
                  </a:lnTo>
                  <a:lnTo>
                    <a:pt x="3621032" y="150349"/>
                  </a:lnTo>
                  <a:lnTo>
                    <a:pt x="3698075" y="103185"/>
                  </a:lnTo>
                  <a:lnTo>
                    <a:pt x="3775119" y="62403"/>
                  </a:lnTo>
                  <a:lnTo>
                    <a:pt x="3852162" y="30168"/>
                  </a:lnTo>
                  <a:lnTo>
                    <a:pt x="3929205" y="8645"/>
                  </a:lnTo>
                  <a:lnTo>
                    <a:pt x="4006248" y="0"/>
                  </a:lnTo>
                  <a:lnTo>
                    <a:pt x="4083291" y="6364"/>
                  </a:lnTo>
                  <a:lnTo>
                    <a:pt x="4160335" y="27854"/>
                  </a:lnTo>
                  <a:lnTo>
                    <a:pt x="4237378" y="61464"/>
                  </a:lnTo>
                  <a:lnTo>
                    <a:pt x="4314421" y="103916"/>
                  </a:lnTo>
                  <a:lnTo>
                    <a:pt x="4391464" y="151934"/>
                  </a:lnTo>
                  <a:lnTo>
                    <a:pt x="4468508" y="202243"/>
                  </a:lnTo>
                  <a:lnTo>
                    <a:pt x="4545551" y="251567"/>
                  </a:lnTo>
                  <a:lnTo>
                    <a:pt x="4622594" y="296629"/>
                  </a:lnTo>
                  <a:lnTo>
                    <a:pt x="4699637" y="334153"/>
                  </a:lnTo>
                  <a:lnTo>
                    <a:pt x="4776681" y="361007"/>
                  </a:lnTo>
                  <a:lnTo>
                    <a:pt x="4853724" y="376622"/>
                  </a:lnTo>
                  <a:lnTo>
                    <a:pt x="4930767" y="382651"/>
                  </a:lnTo>
                  <a:lnTo>
                    <a:pt x="5007810" y="380819"/>
                  </a:lnTo>
                  <a:lnTo>
                    <a:pt x="5084854" y="372851"/>
                  </a:lnTo>
                  <a:lnTo>
                    <a:pt x="5161897" y="360471"/>
                  </a:lnTo>
                  <a:lnTo>
                    <a:pt x="5238940" y="345406"/>
                  </a:lnTo>
                  <a:lnTo>
                    <a:pt x="5315983" y="329380"/>
                  </a:lnTo>
                  <a:lnTo>
                    <a:pt x="5393027" y="314118"/>
                  </a:lnTo>
                  <a:lnTo>
                    <a:pt x="5470070" y="301184"/>
                  </a:lnTo>
                  <a:lnTo>
                    <a:pt x="5547113" y="290865"/>
                  </a:lnTo>
                  <a:lnTo>
                    <a:pt x="5624156" y="282837"/>
                  </a:lnTo>
                  <a:lnTo>
                    <a:pt x="5701200" y="276772"/>
                  </a:lnTo>
                  <a:lnTo>
                    <a:pt x="5778243" y="272344"/>
                  </a:lnTo>
                  <a:lnTo>
                    <a:pt x="5855286" y="269224"/>
                  </a:lnTo>
                  <a:lnTo>
                    <a:pt x="5932329" y="267087"/>
                  </a:lnTo>
                  <a:lnTo>
                    <a:pt x="6009373" y="265604"/>
                  </a:lnTo>
                  <a:lnTo>
                    <a:pt x="6086416" y="264448"/>
                  </a:lnTo>
                </a:path>
              </a:pathLst>
            </a:custGeom>
            <a:ln w="27101" cap="flat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1179080" y="3732267"/>
              <a:ext cx="6086416" cy="887728"/>
            </a:xfrm>
            <a:custGeom>
              <a:avLst/>
              <a:pathLst>
                <a:path w="6086416" h="887728">
                  <a:moveTo>
                    <a:pt x="0" y="159688"/>
                  </a:moveTo>
                  <a:lnTo>
                    <a:pt x="77043" y="187221"/>
                  </a:lnTo>
                  <a:lnTo>
                    <a:pt x="154086" y="211586"/>
                  </a:lnTo>
                  <a:lnTo>
                    <a:pt x="231129" y="230845"/>
                  </a:lnTo>
                  <a:lnTo>
                    <a:pt x="308172" y="243065"/>
                  </a:lnTo>
                  <a:lnTo>
                    <a:pt x="385216" y="247951"/>
                  </a:lnTo>
                  <a:lnTo>
                    <a:pt x="462259" y="248124"/>
                  </a:lnTo>
                  <a:lnTo>
                    <a:pt x="539302" y="247623"/>
                  </a:lnTo>
                  <a:lnTo>
                    <a:pt x="616345" y="249826"/>
                  </a:lnTo>
                  <a:lnTo>
                    <a:pt x="693389" y="256892"/>
                  </a:lnTo>
                  <a:lnTo>
                    <a:pt x="770432" y="269410"/>
                  </a:lnTo>
                  <a:lnTo>
                    <a:pt x="847475" y="286149"/>
                  </a:lnTo>
                  <a:lnTo>
                    <a:pt x="924518" y="305264"/>
                  </a:lnTo>
                  <a:lnTo>
                    <a:pt x="1001562" y="325005"/>
                  </a:lnTo>
                  <a:lnTo>
                    <a:pt x="1078605" y="344722"/>
                  </a:lnTo>
                  <a:lnTo>
                    <a:pt x="1155648" y="365579"/>
                  </a:lnTo>
                  <a:lnTo>
                    <a:pt x="1232691" y="390061"/>
                  </a:lnTo>
                  <a:lnTo>
                    <a:pt x="1309735" y="420922"/>
                  </a:lnTo>
                  <a:lnTo>
                    <a:pt x="1386778" y="460413"/>
                  </a:lnTo>
                  <a:lnTo>
                    <a:pt x="1463821" y="507299"/>
                  </a:lnTo>
                  <a:lnTo>
                    <a:pt x="1540864" y="556421"/>
                  </a:lnTo>
                  <a:lnTo>
                    <a:pt x="1617908" y="602012"/>
                  </a:lnTo>
                  <a:lnTo>
                    <a:pt x="1694951" y="638554"/>
                  </a:lnTo>
                  <a:lnTo>
                    <a:pt x="1771994" y="661818"/>
                  </a:lnTo>
                  <a:lnTo>
                    <a:pt x="1849037" y="669397"/>
                  </a:lnTo>
                  <a:lnTo>
                    <a:pt x="1926081" y="660034"/>
                  </a:lnTo>
                  <a:lnTo>
                    <a:pt x="2003124" y="632595"/>
                  </a:lnTo>
                  <a:lnTo>
                    <a:pt x="2080167" y="585820"/>
                  </a:lnTo>
                  <a:lnTo>
                    <a:pt x="2157210" y="521922"/>
                  </a:lnTo>
                  <a:lnTo>
                    <a:pt x="2234254" y="445146"/>
                  </a:lnTo>
                  <a:lnTo>
                    <a:pt x="2311297" y="359457"/>
                  </a:lnTo>
                  <a:lnTo>
                    <a:pt x="2388340" y="269269"/>
                  </a:lnTo>
                  <a:lnTo>
                    <a:pt x="2465383" y="180492"/>
                  </a:lnTo>
                  <a:lnTo>
                    <a:pt x="2542427" y="100807"/>
                  </a:lnTo>
                  <a:lnTo>
                    <a:pt x="2619470" y="38820"/>
                  </a:lnTo>
                  <a:lnTo>
                    <a:pt x="2696513" y="3087"/>
                  </a:lnTo>
                  <a:lnTo>
                    <a:pt x="2773556" y="0"/>
                  </a:lnTo>
                  <a:lnTo>
                    <a:pt x="2850600" y="26276"/>
                  </a:lnTo>
                  <a:lnTo>
                    <a:pt x="2927643" y="74896"/>
                  </a:lnTo>
                  <a:lnTo>
                    <a:pt x="3004686" y="138637"/>
                  </a:lnTo>
                  <a:lnTo>
                    <a:pt x="3081729" y="210957"/>
                  </a:lnTo>
                  <a:lnTo>
                    <a:pt x="3158773" y="286976"/>
                  </a:lnTo>
                  <a:lnTo>
                    <a:pt x="3235816" y="363477"/>
                  </a:lnTo>
                  <a:lnTo>
                    <a:pt x="3312859" y="437920"/>
                  </a:lnTo>
                  <a:lnTo>
                    <a:pt x="3389902" y="507571"/>
                  </a:lnTo>
                  <a:lnTo>
                    <a:pt x="3466946" y="569785"/>
                  </a:lnTo>
                  <a:lnTo>
                    <a:pt x="3543989" y="623256"/>
                  </a:lnTo>
                  <a:lnTo>
                    <a:pt x="3621032" y="666483"/>
                  </a:lnTo>
                  <a:lnTo>
                    <a:pt x="3698075" y="697916"/>
                  </a:lnTo>
                  <a:lnTo>
                    <a:pt x="3775119" y="716928"/>
                  </a:lnTo>
                  <a:lnTo>
                    <a:pt x="3852162" y="724666"/>
                  </a:lnTo>
                  <a:lnTo>
                    <a:pt x="3929205" y="723769"/>
                  </a:lnTo>
                  <a:lnTo>
                    <a:pt x="4006248" y="717329"/>
                  </a:lnTo>
                  <a:lnTo>
                    <a:pt x="4083291" y="708094"/>
                  </a:lnTo>
                  <a:lnTo>
                    <a:pt x="4160335" y="697137"/>
                  </a:lnTo>
                  <a:lnTo>
                    <a:pt x="4237378" y="683261"/>
                  </a:lnTo>
                  <a:lnTo>
                    <a:pt x="4314421" y="664651"/>
                  </a:lnTo>
                  <a:lnTo>
                    <a:pt x="4391464" y="639612"/>
                  </a:lnTo>
                  <a:lnTo>
                    <a:pt x="4468508" y="607600"/>
                  </a:lnTo>
                  <a:lnTo>
                    <a:pt x="4545551" y="569893"/>
                  </a:lnTo>
                  <a:lnTo>
                    <a:pt x="4622594" y="529060"/>
                  </a:lnTo>
                  <a:lnTo>
                    <a:pt x="4699637" y="487913"/>
                  </a:lnTo>
                  <a:lnTo>
                    <a:pt x="4776681" y="448782"/>
                  </a:lnTo>
                  <a:lnTo>
                    <a:pt x="4853724" y="412202"/>
                  </a:lnTo>
                  <a:lnTo>
                    <a:pt x="4930767" y="377064"/>
                  </a:lnTo>
                  <a:lnTo>
                    <a:pt x="5007810" y="341821"/>
                  </a:lnTo>
                  <a:lnTo>
                    <a:pt x="5084854" y="305191"/>
                  </a:lnTo>
                  <a:lnTo>
                    <a:pt x="5161897" y="267219"/>
                  </a:lnTo>
                  <a:lnTo>
                    <a:pt x="5238940" y="229756"/>
                  </a:lnTo>
                  <a:lnTo>
                    <a:pt x="5315983" y="195758"/>
                  </a:lnTo>
                  <a:lnTo>
                    <a:pt x="5393027" y="168275"/>
                  </a:lnTo>
                  <a:lnTo>
                    <a:pt x="5470070" y="149616"/>
                  </a:lnTo>
                  <a:lnTo>
                    <a:pt x="5547113" y="139250"/>
                  </a:lnTo>
                  <a:lnTo>
                    <a:pt x="5624156" y="134593"/>
                  </a:lnTo>
                  <a:lnTo>
                    <a:pt x="5701200" y="131836"/>
                  </a:lnTo>
                  <a:lnTo>
                    <a:pt x="5778243" y="126512"/>
                  </a:lnTo>
                  <a:lnTo>
                    <a:pt x="5855286" y="115571"/>
                  </a:lnTo>
                  <a:lnTo>
                    <a:pt x="5932329" y="98879"/>
                  </a:lnTo>
                  <a:lnTo>
                    <a:pt x="6009373" y="77940"/>
                  </a:lnTo>
                  <a:lnTo>
                    <a:pt x="6086416" y="54260"/>
                  </a:lnTo>
                  <a:lnTo>
                    <a:pt x="6086416" y="371447"/>
                  </a:lnTo>
                  <a:lnTo>
                    <a:pt x="6009373" y="340298"/>
                  </a:lnTo>
                  <a:lnTo>
                    <a:pt x="5932329" y="313152"/>
                  </a:lnTo>
                  <a:lnTo>
                    <a:pt x="5855286" y="292779"/>
                  </a:lnTo>
                  <a:lnTo>
                    <a:pt x="5778243" y="281947"/>
                  </a:lnTo>
                  <a:lnTo>
                    <a:pt x="5701200" y="281783"/>
                  </a:lnTo>
                  <a:lnTo>
                    <a:pt x="5624156" y="290501"/>
                  </a:lnTo>
                  <a:lnTo>
                    <a:pt x="5547113" y="304896"/>
                  </a:lnTo>
                  <a:lnTo>
                    <a:pt x="5470070" y="322422"/>
                  </a:lnTo>
                  <a:lnTo>
                    <a:pt x="5393027" y="341755"/>
                  </a:lnTo>
                  <a:lnTo>
                    <a:pt x="5315983" y="362783"/>
                  </a:lnTo>
                  <a:lnTo>
                    <a:pt x="5238940" y="386485"/>
                  </a:lnTo>
                  <a:lnTo>
                    <a:pt x="5161897" y="414358"/>
                  </a:lnTo>
                  <a:lnTo>
                    <a:pt x="5084854" y="447806"/>
                  </a:lnTo>
                  <a:lnTo>
                    <a:pt x="5007810" y="487130"/>
                  </a:lnTo>
                  <a:lnTo>
                    <a:pt x="4930767" y="530819"/>
                  </a:lnTo>
                  <a:lnTo>
                    <a:pt x="4853724" y="576043"/>
                  </a:lnTo>
                  <a:lnTo>
                    <a:pt x="4776681" y="619700"/>
                  </a:lnTo>
                  <a:lnTo>
                    <a:pt x="4699637" y="659139"/>
                  </a:lnTo>
                  <a:lnTo>
                    <a:pt x="4622594" y="693612"/>
                  </a:lnTo>
                  <a:lnTo>
                    <a:pt x="4545551" y="724467"/>
                  </a:lnTo>
                  <a:lnTo>
                    <a:pt x="4468508" y="753552"/>
                  </a:lnTo>
                  <a:lnTo>
                    <a:pt x="4391464" y="782472"/>
                  </a:lnTo>
                  <a:lnTo>
                    <a:pt x="4314421" y="811541"/>
                  </a:lnTo>
                  <a:lnTo>
                    <a:pt x="4237378" y="839248"/>
                  </a:lnTo>
                  <a:lnTo>
                    <a:pt x="4160335" y="862937"/>
                  </a:lnTo>
                  <a:lnTo>
                    <a:pt x="4083291" y="879825"/>
                  </a:lnTo>
                  <a:lnTo>
                    <a:pt x="4006248" y="887728"/>
                  </a:lnTo>
                  <a:lnTo>
                    <a:pt x="3929205" y="886439"/>
                  </a:lnTo>
                  <a:lnTo>
                    <a:pt x="3852162" y="877241"/>
                  </a:lnTo>
                  <a:lnTo>
                    <a:pt x="3775119" y="861754"/>
                  </a:lnTo>
                  <a:lnTo>
                    <a:pt x="3698075" y="841151"/>
                  </a:lnTo>
                  <a:lnTo>
                    <a:pt x="3621032" y="815108"/>
                  </a:lnTo>
                  <a:lnTo>
                    <a:pt x="3543989" y="781527"/>
                  </a:lnTo>
                  <a:lnTo>
                    <a:pt x="3466946" y="737392"/>
                  </a:lnTo>
                  <a:lnTo>
                    <a:pt x="3389902" y="679730"/>
                  </a:lnTo>
                  <a:lnTo>
                    <a:pt x="3312859" y="607082"/>
                  </a:lnTo>
                  <a:lnTo>
                    <a:pt x="3235816" y="524003"/>
                  </a:lnTo>
                  <a:lnTo>
                    <a:pt x="3158773" y="437515"/>
                  </a:lnTo>
                  <a:lnTo>
                    <a:pt x="3081729" y="354840"/>
                  </a:lnTo>
                  <a:lnTo>
                    <a:pt x="3004686" y="282520"/>
                  </a:lnTo>
                  <a:lnTo>
                    <a:pt x="2927643" y="225435"/>
                  </a:lnTo>
                  <a:lnTo>
                    <a:pt x="2850600" y="186802"/>
                  </a:lnTo>
                  <a:lnTo>
                    <a:pt x="2773556" y="169162"/>
                  </a:lnTo>
                  <a:lnTo>
                    <a:pt x="2696513" y="175246"/>
                  </a:lnTo>
                  <a:lnTo>
                    <a:pt x="2619470" y="206427"/>
                  </a:lnTo>
                  <a:lnTo>
                    <a:pt x="2542427" y="259078"/>
                  </a:lnTo>
                  <a:lnTo>
                    <a:pt x="2465383" y="329117"/>
                  </a:lnTo>
                  <a:lnTo>
                    <a:pt x="2388340" y="412504"/>
                  </a:lnTo>
                  <a:lnTo>
                    <a:pt x="2311297" y="504283"/>
                  </a:lnTo>
                  <a:lnTo>
                    <a:pt x="2234254" y="597721"/>
                  </a:lnTo>
                  <a:lnTo>
                    <a:pt x="2157210" y="684591"/>
                  </a:lnTo>
                  <a:lnTo>
                    <a:pt x="2080167" y="756219"/>
                  </a:lnTo>
                  <a:lnTo>
                    <a:pt x="2003124" y="804327"/>
                  </a:lnTo>
                  <a:lnTo>
                    <a:pt x="1926081" y="825834"/>
                  </a:lnTo>
                  <a:lnTo>
                    <a:pt x="1849037" y="825384"/>
                  </a:lnTo>
                  <a:lnTo>
                    <a:pt x="1771994" y="808708"/>
                  </a:lnTo>
                  <a:lnTo>
                    <a:pt x="1694951" y="781414"/>
                  </a:lnTo>
                  <a:lnTo>
                    <a:pt x="1617908" y="747964"/>
                  </a:lnTo>
                  <a:lnTo>
                    <a:pt x="1540864" y="710994"/>
                  </a:lnTo>
                  <a:lnTo>
                    <a:pt x="1463821" y="671852"/>
                  </a:lnTo>
                  <a:lnTo>
                    <a:pt x="1386778" y="631639"/>
                  </a:lnTo>
                  <a:lnTo>
                    <a:pt x="1309735" y="591840"/>
                  </a:lnTo>
                  <a:lnTo>
                    <a:pt x="1232691" y="553903"/>
                  </a:lnTo>
                  <a:lnTo>
                    <a:pt x="1155648" y="519334"/>
                  </a:lnTo>
                  <a:lnTo>
                    <a:pt x="1078605" y="490031"/>
                  </a:lnTo>
                  <a:lnTo>
                    <a:pt x="1001562" y="467619"/>
                  </a:lnTo>
                  <a:lnTo>
                    <a:pt x="924518" y="452403"/>
                  </a:lnTo>
                  <a:lnTo>
                    <a:pt x="847475" y="442878"/>
                  </a:lnTo>
                  <a:lnTo>
                    <a:pt x="770432" y="436435"/>
                  </a:lnTo>
                  <a:lnTo>
                    <a:pt x="693389" y="430371"/>
                  </a:lnTo>
                  <a:lnTo>
                    <a:pt x="616345" y="422632"/>
                  </a:lnTo>
                  <a:lnTo>
                    <a:pt x="539302" y="413268"/>
                  </a:lnTo>
                  <a:lnTo>
                    <a:pt x="462259" y="404032"/>
                  </a:lnTo>
                  <a:lnTo>
                    <a:pt x="385216" y="397898"/>
                  </a:lnTo>
                  <a:lnTo>
                    <a:pt x="308172" y="398499"/>
                  </a:lnTo>
                  <a:lnTo>
                    <a:pt x="231129" y="408053"/>
                  </a:lnTo>
                  <a:lnTo>
                    <a:pt x="154086" y="425859"/>
                  </a:lnTo>
                  <a:lnTo>
                    <a:pt x="77043" y="449580"/>
                  </a:lnTo>
                  <a:lnTo>
                    <a:pt x="0" y="47687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179080" y="3816848"/>
              <a:ext cx="6086416" cy="720523"/>
            </a:xfrm>
            <a:custGeom>
              <a:avLst/>
              <a:pathLst>
                <a:path w="6086416" h="720523">
                  <a:moveTo>
                    <a:pt x="0" y="233700"/>
                  </a:moveTo>
                  <a:lnTo>
                    <a:pt x="77043" y="233820"/>
                  </a:lnTo>
                  <a:lnTo>
                    <a:pt x="154086" y="234141"/>
                  </a:lnTo>
                  <a:lnTo>
                    <a:pt x="231129" y="234868"/>
                  </a:lnTo>
                  <a:lnTo>
                    <a:pt x="308172" y="236201"/>
                  </a:lnTo>
                  <a:lnTo>
                    <a:pt x="385216" y="238343"/>
                  </a:lnTo>
                  <a:lnTo>
                    <a:pt x="462259" y="241497"/>
                  </a:lnTo>
                  <a:lnTo>
                    <a:pt x="539302" y="245865"/>
                  </a:lnTo>
                  <a:lnTo>
                    <a:pt x="616345" y="251648"/>
                  </a:lnTo>
                  <a:lnTo>
                    <a:pt x="693389" y="259051"/>
                  </a:lnTo>
                  <a:lnTo>
                    <a:pt x="770432" y="268342"/>
                  </a:lnTo>
                  <a:lnTo>
                    <a:pt x="847475" y="279933"/>
                  </a:lnTo>
                  <a:lnTo>
                    <a:pt x="924518" y="294253"/>
                  </a:lnTo>
                  <a:lnTo>
                    <a:pt x="1001562" y="311731"/>
                  </a:lnTo>
                  <a:lnTo>
                    <a:pt x="1078605" y="332795"/>
                  </a:lnTo>
                  <a:lnTo>
                    <a:pt x="1155648" y="357876"/>
                  </a:lnTo>
                  <a:lnTo>
                    <a:pt x="1232691" y="387401"/>
                  </a:lnTo>
                  <a:lnTo>
                    <a:pt x="1309735" y="421800"/>
                  </a:lnTo>
                  <a:lnTo>
                    <a:pt x="1386778" y="461445"/>
                  </a:lnTo>
                  <a:lnTo>
                    <a:pt x="1463821" y="504995"/>
                  </a:lnTo>
                  <a:lnTo>
                    <a:pt x="1540864" y="549126"/>
                  </a:lnTo>
                  <a:lnTo>
                    <a:pt x="1617908" y="590407"/>
                  </a:lnTo>
                  <a:lnTo>
                    <a:pt x="1694951" y="625403"/>
                  </a:lnTo>
                  <a:lnTo>
                    <a:pt x="1771994" y="650682"/>
                  </a:lnTo>
                  <a:lnTo>
                    <a:pt x="1849037" y="662809"/>
                  </a:lnTo>
                  <a:lnTo>
                    <a:pt x="1926081" y="658353"/>
                  </a:lnTo>
                  <a:lnTo>
                    <a:pt x="2003124" y="633880"/>
                  </a:lnTo>
                  <a:lnTo>
                    <a:pt x="2080167" y="586438"/>
                  </a:lnTo>
                  <a:lnTo>
                    <a:pt x="2157210" y="518675"/>
                  </a:lnTo>
                  <a:lnTo>
                    <a:pt x="2234254" y="436852"/>
                  </a:lnTo>
                  <a:lnTo>
                    <a:pt x="2311297" y="347289"/>
                  </a:lnTo>
                  <a:lnTo>
                    <a:pt x="2388340" y="256305"/>
                  </a:lnTo>
                  <a:lnTo>
                    <a:pt x="2465383" y="170223"/>
                  </a:lnTo>
                  <a:lnTo>
                    <a:pt x="2542427" y="95362"/>
                  </a:lnTo>
                  <a:lnTo>
                    <a:pt x="2619470" y="38042"/>
                  </a:lnTo>
                  <a:lnTo>
                    <a:pt x="2696513" y="4585"/>
                  </a:lnTo>
                  <a:lnTo>
                    <a:pt x="2773556" y="0"/>
                  </a:lnTo>
                  <a:lnTo>
                    <a:pt x="2850600" y="21958"/>
                  </a:lnTo>
                  <a:lnTo>
                    <a:pt x="2927643" y="65584"/>
                  </a:lnTo>
                  <a:lnTo>
                    <a:pt x="3004686" y="125997"/>
                  </a:lnTo>
                  <a:lnTo>
                    <a:pt x="3081729" y="198317"/>
                  </a:lnTo>
                  <a:lnTo>
                    <a:pt x="3158773" y="277664"/>
                  </a:lnTo>
                  <a:lnTo>
                    <a:pt x="3235816" y="359159"/>
                  </a:lnTo>
                  <a:lnTo>
                    <a:pt x="3312859" y="437920"/>
                  </a:lnTo>
                  <a:lnTo>
                    <a:pt x="3389902" y="509070"/>
                  </a:lnTo>
                  <a:lnTo>
                    <a:pt x="3466946" y="569007"/>
                  </a:lnTo>
                  <a:lnTo>
                    <a:pt x="3543989" y="617811"/>
                  </a:lnTo>
                  <a:lnTo>
                    <a:pt x="3621032" y="656214"/>
                  </a:lnTo>
                  <a:lnTo>
                    <a:pt x="3698075" y="684952"/>
                  </a:lnTo>
                  <a:lnTo>
                    <a:pt x="3775119" y="704760"/>
                  </a:lnTo>
                  <a:lnTo>
                    <a:pt x="3852162" y="716372"/>
                  </a:lnTo>
                  <a:lnTo>
                    <a:pt x="3929205" y="720523"/>
                  </a:lnTo>
                  <a:lnTo>
                    <a:pt x="4006248" y="717948"/>
                  </a:lnTo>
                  <a:lnTo>
                    <a:pt x="4083291" y="709379"/>
                  </a:lnTo>
                  <a:lnTo>
                    <a:pt x="4160335" y="695456"/>
                  </a:lnTo>
                  <a:lnTo>
                    <a:pt x="4237378" y="676674"/>
                  </a:lnTo>
                  <a:lnTo>
                    <a:pt x="4314421" y="653515"/>
                  </a:lnTo>
                  <a:lnTo>
                    <a:pt x="4391464" y="626461"/>
                  </a:lnTo>
                  <a:lnTo>
                    <a:pt x="4468508" y="595995"/>
                  </a:lnTo>
                  <a:lnTo>
                    <a:pt x="4545551" y="562599"/>
                  </a:lnTo>
                  <a:lnTo>
                    <a:pt x="4622594" y="526755"/>
                  </a:lnTo>
                  <a:lnTo>
                    <a:pt x="4699637" y="488945"/>
                  </a:lnTo>
                  <a:lnTo>
                    <a:pt x="4776681" y="449660"/>
                  </a:lnTo>
                  <a:lnTo>
                    <a:pt x="4853724" y="409541"/>
                  </a:lnTo>
                  <a:lnTo>
                    <a:pt x="4930767" y="369361"/>
                  </a:lnTo>
                  <a:lnTo>
                    <a:pt x="5007810" y="329894"/>
                  </a:lnTo>
                  <a:lnTo>
                    <a:pt x="5084854" y="291918"/>
                  </a:lnTo>
                  <a:lnTo>
                    <a:pt x="5161897" y="256207"/>
                  </a:lnTo>
                  <a:lnTo>
                    <a:pt x="5238940" y="223539"/>
                  </a:lnTo>
                  <a:lnTo>
                    <a:pt x="5315983" y="194689"/>
                  </a:lnTo>
                  <a:lnTo>
                    <a:pt x="5393027" y="170434"/>
                  </a:lnTo>
                  <a:lnTo>
                    <a:pt x="5470070" y="151438"/>
                  </a:lnTo>
                  <a:lnTo>
                    <a:pt x="5547113" y="137492"/>
                  </a:lnTo>
                  <a:lnTo>
                    <a:pt x="5624156" y="127966"/>
                  </a:lnTo>
                  <a:lnTo>
                    <a:pt x="5701200" y="122228"/>
                  </a:lnTo>
                  <a:lnTo>
                    <a:pt x="5778243" y="119648"/>
                  </a:lnTo>
                  <a:lnTo>
                    <a:pt x="5855286" y="119594"/>
                  </a:lnTo>
                  <a:lnTo>
                    <a:pt x="5932329" y="121435"/>
                  </a:lnTo>
                  <a:lnTo>
                    <a:pt x="6009373" y="124538"/>
                  </a:lnTo>
                  <a:lnTo>
                    <a:pt x="6086416" y="128272"/>
                  </a:lnTo>
                </a:path>
              </a:pathLst>
            </a:custGeom>
            <a:ln w="27101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755207" y="5537250"/>
              <a:ext cx="56643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698563" y="4431472"/>
              <a:ext cx="113287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98563" y="3325694"/>
              <a:ext cx="113287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98563" y="2219916"/>
              <a:ext cx="113287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839686" y="55746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39686" y="4468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39686" y="33630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39686" y="2257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180471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211131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241791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272450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067183" y="5812111"/>
              <a:ext cx="226575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2013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097843" y="5812111"/>
              <a:ext cx="226575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2014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128503" y="5812111"/>
              <a:ext cx="226575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159162" y="5812111"/>
              <a:ext cx="226575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2016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90484" y="5939174"/>
              <a:ext cx="269168" cy="8956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Date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-90021" y="3745222"/>
              <a:ext cx="1345499" cy="12032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Number of Daily Orders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7683655" y="3525072"/>
              <a:ext cx="825555" cy="5606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737655" y="3629364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757771" y="3729948"/>
              <a:ext cx="160934" cy="0"/>
            </a:xfrm>
            <a:custGeom>
              <a:avLst/>
              <a:pathLst>
                <a:path w="160934" h="0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5420" cap="flat">
              <a:solidFill>
                <a:srgbClr val="E41A1C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737655" y="3629364"/>
              <a:ext cx="201168" cy="201167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757771" y="3729948"/>
              <a:ext cx="160934" cy="0"/>
            </a:xfrm>
            <a:custGeom>
              <a:avLst/>
              <a:pathLst>
                <a:path w="160934" h="0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737655" y="3830532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7757771" y="3931116"/>
              <a:ext cx="160934" cy="0"/>
            </a:xfrm>
            <a:custGeom>
              <a:avLst/>
              <a:pathLst>
                <a:path w="160934" h="0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5420" cap="flat">
              <a:solidFill>
                <a:srgbClr val="377EB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737655" y="3830532"/>
              <a:ext cx="201168" cy="201168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7757771" y="3931116"/>
              <a:ext cx="160934" cy="0"/>
            </a:xfrm>
            <a:custGeom>
              <a:avLst/>
              <a:pathLst>
                <a:path w="160934" h="0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7963969" y="3669375"/>
              <a:ext cx="449604" cy="9588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Pharmacy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963969" y="3889369"/>
              <a:ext cx="491241" cy="770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Traditional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152610" y="1631235"/>
              <a:ext cx="4144915" cy="14447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Daily Warfarin Orders Managed by Pharmacy and Traditional</a:t>
              </a:r>
            </a:p>
          </p:txBody>
        </p:sp>
      </p:grp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INR Response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02694" y="1859216"/>
              <a:ext cx="6737790" cy="38923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02694" y="5132319"/>
              <a:ext cx="6737790" cy="0"/>
            </a:xfrm>
            <a:custGeom>
              <a:avLst/>
              <a:pathLst>
                <a:path w="6737790" h="0">
                  <a:moveTo>
                    <a:pt x="0" y="0"/>
                  </a:moveTo>
                  <a:lnTo>
                    <a:pt x="6737790" y="0"/>
                  </a:lnTo>
                  <a:lnTo>
                    <a:pt x="673779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02694" y="4247697"/>
              <a:ext cx="6737790" cy="0"/>
            </a:xfrm>
            <a:custGeom>
              <a:avLst/>
              <a:pathLst>
                <a:path w="6737790" h="0">
                  <a:moveTo>
                    <a:pt x="0" y="0"/>
                  </a:moveTo>
                  <a:lnTo>
                    <a:pt x="6737790" y="0"/>
                  </a:lnTo>
                  <a:lnTo>
                    <a:pt x="673779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02694" y="3363074"/>
              <a:ext cx="6737790" cy="0"/>
            </a:xfrm>
            <a:custGeom>
              <a:avLst/>
              <a:pathLst>
                <a:path w="6737790" h="0">
                  <a:moveTo>
                    <a:pt x="0" y="0"/>
                  </a:moveTo>
                  <a:lnTo>
                    <a:pt x="6737790" y="0"/>
                  </a:lnTo>
                  <a:lnTo>
                    <a:pt x="673779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02694" y="2478452"/>
              <a:ext cx="6737790" cy="0"/>
            </a:xfrm>
            <a:custGeom>
              <a:avLst/>
              <a:pathLst>
                <a:path w="6737790" h="0">
                  <a:moveTo>
                    <a:pt x="0" y="0"/>
                  </a:moveTo>
                  <a:lnTo>
                    <a:pt x="6737790" y="0"/>
                  </a:lnTo>
                  <a:lnTo>
                    <a:pt x="673779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21483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046536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71589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496642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721694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2694" y="5574631"/>
              <a:ext cx="6737790" cy="0"/>
            </a:xfrm>
            <a:custGeom>
              <a:avLst/>
              <a:pathLst>
                <a:path w="6737790" h="0">
                  <a:moveTo>
                    <a:pt x="0" y="0"/>
                  </a:moveTo>
                  <a:lnTo>
                    <a:pt x="6737790" y="0"/>
                  </a:lnTo>
                  <a:lnTo>
                    <a:pt x="673779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02694" y="4690008"/>
              <a:ext cx="6737790" cy="0"/>
            </a:xfrm>
            <a:custGeom>
              <a:avLst/>
              <a:pathLst>
                <a:path w="6737790" h="0">
                  <a:moveTo>
                    <a:pt x="0" y="0"/>
                  </a:moveTo>
                  <a:lnTo>
                    <a:pt x="6737790" y="0"/>
                  </a:lnTo>
                  <a:lnTo>
                    <a:pt x="673779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02694" y="3805386"/>
              <a:ext cx="6737790" cy="0"/>
            </a:xfrm>
            <a:custGeom>
              <a:avLst/>
              <a:pathLst>
                <a:path w="6737790" h="0">
                  <a:moveTo>
                    <a:pt x="0" y="0"/>
                  </a:moveTo>
                  <a:lnTo>
                    <a:pt x="6737790" y="0"/>
                  </a:lnTo>
                  <a:lnTo>
                    <a:pt x="673779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02694" y="2920763"/>
              <a:ext cx="6737790" cy="0"/>
            </a:xfrm>
            <a:custGeom>
              <a:avLst/>
              <a:pathLst>
                <a:path w="6737790" h="0">
                  <a:moveTo>
                    <a:pt x="0" y="0"/>
                  </a:moveTo>
                  <a:lnTo>
                    <a:pt x="6737790" y="0"/>
                  </a:lnTo>
                  <a:lnTo>
                    <a:pt x="673779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02694" y="2036141"/>
              <a:ext cx="6737790" cy="0"/>
            </a:xfrm>
            <a:custGeom>
              <a:avLst/>
              <a:pathLst>
                <a:path w="6737790" h="0">
                  <a:moveTo>
                    <a:pt x="0" y="0"/>
                  </a:moveTo>
                  <a:lnTo>
                    <a:pt x="6737790" y="0"/>
                  </a:lnTo>
                  <a:lnTo>
                    <a:pt x="673779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208957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4010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659063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884115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109168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334221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389522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63453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800425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222813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745587" y="234333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374277" y="34225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340605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51457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719605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938668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087972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339788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534606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723043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108424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284100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486574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921297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546585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183782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732929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358642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454602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086696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516706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123277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749415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296435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895775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518511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126358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783548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409260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64448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703412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720129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55328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104136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657111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277719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959155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542331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223767" y="22902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766108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432655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40908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572854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176852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05394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145822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563105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746012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150110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313450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563990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797941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960431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22490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387820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043734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255566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410824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622231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098215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303241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89825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39678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499691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099031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68561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265740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1903789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258969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421458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655409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921263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164997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335144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664802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994460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357722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948130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380726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588305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846076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209339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804000" y="22725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288285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495438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03182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720065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977837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290480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952349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088041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369633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549988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1276374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188975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028846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20877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382325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542688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149684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334293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249611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572038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837891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251772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888970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481504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1309553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494587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724284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952706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114344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618403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1224480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1456304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1725135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106263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409123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566508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740057" y="282102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314301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966811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1267016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148352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166047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1896132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054793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223663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713685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90212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070141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24028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46913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677137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161203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531271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710350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908145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118701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347123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546194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712937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920515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094915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325463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481572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637256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7153225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42823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080741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710282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326211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960431" y="27325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525742" y="20956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977549" y="20602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1442267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074360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59968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25134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871955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498518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069784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666997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773339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94263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969858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247196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1274673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1495012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167366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192122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13135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287043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51461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12075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1400581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1468640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166430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125404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169217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389981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74175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89999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099491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367471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544849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734987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988080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543607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149969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126680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711132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319830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1782985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104136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760475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310898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970214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435921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113953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584408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193531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820095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1279352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1390798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190889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06202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26194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464846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661790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247518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452544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688197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3887693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470444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746932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185058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316496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397741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1231286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1398454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509578" y="21133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197865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561829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132997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1489908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165197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06117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62903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19902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854940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490011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115298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709109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1575406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1905065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2557150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3066313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645660" y="28033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144056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1651121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1867207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060323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2214305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36786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255077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714110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2907651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270913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846858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4433012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141802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191612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265285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288765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22667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887268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4520212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114448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1401432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1541377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1744702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2440174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674551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033134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734136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4246702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4515533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1514579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209945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273580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291331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1575406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1982481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568635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3371725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809852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4429184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038733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686990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262084" y="282102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898005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1340605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175206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803046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1476722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1745127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2133486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712834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337696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3881313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4563174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1481826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04883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71325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3225825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3826441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4530421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185484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826084" y="23964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408410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7030294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143716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180212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091375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966777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087581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207959" y="26264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308771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3738815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3856642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040825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131550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152266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1679196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13008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140313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01906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707304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3223272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3934484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4571256" y="237871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074889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815875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416066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1519683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090949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2575441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048873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3276443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3924700" y="24494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139590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1949728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234723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2711132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3351733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144567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2110942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2705603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340248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1511176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210286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2733677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3338972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3643959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3816657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3991057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4596778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183357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122405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142227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205181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224833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2743460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282824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3897902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1476296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2141568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2656686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346203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3600997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4130152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1513728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1726836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2122426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2750691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341099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926827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138229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205862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267667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1527765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170727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1882520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2092225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2300655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2491644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2701349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3335569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951924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4531697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152053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1731941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2164963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2375944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275026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2923815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075671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286227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1457580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201353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222068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2703901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145630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1689404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2031824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2706879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170769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1952280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215432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236020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2703050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3355136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3940864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1487356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2703476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3352158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960006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4595927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5188036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5755048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391820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1546907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2032249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2679655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371725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907686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4521063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5094030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5678908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346306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974997" y="23610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143035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212242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267157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30664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3877910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447427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507531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568443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325889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149756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1717904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1854446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205096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225896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241635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2619253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282428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297996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3354285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3484872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3686070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3835373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4442370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4796274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5753772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151245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2090949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249377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2733677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288255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121185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329983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3542722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3767740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3919170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4335178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4492563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1447797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1661330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1807656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2026719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2263222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2709005" y="237871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3326211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147076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2120300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2740908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1487356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1702165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211859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271496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285192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300888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321944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3381083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3953200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4561472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5178252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1302322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193909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2515890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1316359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186635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2235574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2518867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3088006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3694152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3794538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4304977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5008532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142482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2111367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2739206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3293458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3877059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4495115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5128910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151968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215177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274686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335683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3988505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4590823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5207177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5811196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424148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194419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2648178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2893189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3056529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3261130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3520178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3672033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3854940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4067623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4284985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4468317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4682702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1357194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1951429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215603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2629037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1198532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140355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195823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267582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3236033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4071451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4497242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5087224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5748242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341627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7016682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1452476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207776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146225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194377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208329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232702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253843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272474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3133095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3324935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3703935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3860045" y="24848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4513831" y="24848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108918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5704004" y="24848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1465662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2028846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2665193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3096513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3489977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3903857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4076981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4227986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4569129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4849020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5099985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5483240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5671676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5836293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285904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526236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1449073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2469950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3338121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3650765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4005520" y="29448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4405363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5026397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5320325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5716765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5898822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115333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480296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67256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82441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6978825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715918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1295090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1429931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203650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235680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2740057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3321532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3908536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4488310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5209304" y="22194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5789928" y="24317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406708" y="29448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914595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1452901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2104986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2708155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3310472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3812829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3994035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4035721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4257761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4455982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4644419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4894108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5094455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5240781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1293814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1857849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252950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300506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321221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1415894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2022040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2708155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2974434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3481044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3729883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4198210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4556368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5186334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5849905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328441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7051137" y="23610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1260210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1442692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1677494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2015234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2264498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262138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3257302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3391292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3954901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4174390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4423654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4574233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4855400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5078292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5249714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5587029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5753347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5905202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1597951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1817014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1968019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2125404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220962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2409974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2612448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3284525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147544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2144120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2685185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143758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2040756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229980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241210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260096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283959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3253473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3428724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354867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372052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3895775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4062093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4490011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4834132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5013211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1500117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2126255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272984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3196900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3864298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4509152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5109343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5693796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6334396" y="25733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1471192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174682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1963765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2470801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3019097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3187967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3838776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4457258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5110194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5726549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5889889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6132347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6359067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6905662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146183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1747679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1930161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210328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225981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2640522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2831511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3140752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332323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379921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3974893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4575509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120193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134826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1570302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177873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1951855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1389096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1559668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1983757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2130508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2281088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2472928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2626485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281279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336577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159199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205479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2661365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1366126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2030973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2627335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1471192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201310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2654133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3293458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146055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2093076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2666894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3324935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3961707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4575509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5154857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148140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197525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2668170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3284950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1401006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2068405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2619679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2844272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3044619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3253048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1899535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2492494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2718364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2926793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3003784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3754979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4318589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4925585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5261199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5602342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5790779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6148086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6826119" y="253794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181318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240316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305525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359036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4261590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4855400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1350388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1724710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1955258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2209626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2577142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318584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340022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356696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387153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4042952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135719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1504370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1689830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2122852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2645626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3331741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3918745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4537227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5172723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1383566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1871035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2063301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231426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2464420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2684334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338618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3977446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4443221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4598054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5112321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5442404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5787801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1564347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207903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2644350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3334293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3944692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4661008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5036180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138782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2061174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3897051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4332200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4532548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5114448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5729101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328866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1368679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1517557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1693658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1968869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2128807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2363609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2573739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272772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3004635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3202430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3370449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3549102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3726905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3761360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3947670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1421424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1617943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2042458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2662641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3271764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3439358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3584833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3905559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4470019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5123806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5337765" y="23610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5717191" y="24317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6309725" y="25733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136144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136144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1986309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5449210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5669124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090236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259532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6843984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145332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1645592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1848491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2035652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2249611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242996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2620955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3321957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3934909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1437163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204160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2680931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1656226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1473319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2029697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2696245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2825981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3272189" y="24494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4517234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5125507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5720168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361194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138611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1910169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2500576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1376335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1992690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2572889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2811519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3264958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3886843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4258612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4464489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4832430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5115298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5707407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342903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943945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130232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146183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1697912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1804253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206798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227470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2514188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2689864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3320681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3952774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4243299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4560196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1264889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1524788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2096479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2823854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3398098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3668630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3827717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4476399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5184208" y="31925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5806517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396499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7003921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125680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1434185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2130934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2378922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2596709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2724319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3342800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3893649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4376013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4548711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4960891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5125507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5791204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369701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7079636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1344858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149586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208031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2652432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3333442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3565692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3725629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3923849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4543607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1753634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228449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2663066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3270913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3558460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3894074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4545734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5323302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5753772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334396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6953728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1547332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161113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2050114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2682207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2887659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3099491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3309196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3589087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151032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2159859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2736229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3303667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3938737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4579338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1491609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1894856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2045010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1420999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2105412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2691140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261202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324241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3997438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4438967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1322314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147757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165877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1895707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209052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271793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3261981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3897051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4108883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4266694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4509152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4574233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5123806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5694221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1493736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1749806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1943348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2085845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2754094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2839167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3024201" y="26441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3184990" y="234333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3344502" y="237871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1348686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172768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190889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208286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269794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2868518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3035686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3210086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323816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345637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409399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124192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1414193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1690680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1914848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2176448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4435139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1426954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200332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224152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242656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2575441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2735804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3328338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3579303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3749450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3945118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4107607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4273500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4502347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4687381" y="28033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1976101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2573314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3178184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3831971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4495115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5054046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1515430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1991839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2754520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3339397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3960006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4182897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4574659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482179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2364885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2691140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3281548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144396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2048413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266179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333684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3911514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4496817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1748955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2364034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2687737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3575900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3983401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4549562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1538825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1968869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2120300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232192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243889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2669446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2690289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3069290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3303241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3916618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4487033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467844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482945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4998748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5126783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5281616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5452613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5687415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6085557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6239965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6450946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6770821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7019235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7056241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1296792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1689404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2120300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2338937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2660088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3285376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387450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449766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5097433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5790353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6339075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6981802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1477572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207138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2685610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3313875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3910238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4470444" y="31925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5767384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387141" y="29448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1209592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195057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2139441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2668596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3364068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3575050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3849836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4071877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4271373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4489586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5155708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5755899" y="27325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1231711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139547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1557966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1776604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2055219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2702200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3288353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383069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4459810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4513406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5105940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5763130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6342478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6940117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151925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216326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2711558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3354710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1435461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1968869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2644775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3224549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3922999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119810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1401006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159880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1816589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2119023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2686886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3027179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164346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180042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226832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319392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375455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419310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445087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4681426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483328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539986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5626588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5796309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596730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6633003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6849939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6999668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7233193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154733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2152202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273367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3381508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396085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4469593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5235677" y="253794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1377186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2201970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271581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3307069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1394201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181829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2508658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150224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2100307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2675827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1251703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1405260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203905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238062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267455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272346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275366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3314726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383877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4500220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5156133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5567037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5903501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5912008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6185943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6604928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7000944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147119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2149224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3330039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3905133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4578062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5137843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5803540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6404156" y="24671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7117919" y="24494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1328269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1567324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213391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2660514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1651547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204841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2694968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2939128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3083753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3341099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3946819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5772488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630164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690140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131635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1888475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2490793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3115655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3740942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5165066" y="25202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1462684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2016510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268220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3248369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3864298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150224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208712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270007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3339397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3902581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1547758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277408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332961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3918745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4580189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4874116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5185909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5784398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1278076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1489908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2105412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2663917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3280697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3917044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4549137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5436449" y="253794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5717616" y="23610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1628152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2066278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2675402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3420217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4056138" y="25556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126488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1411215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1986309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2545665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3261981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3826441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150904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192037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275111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306971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333003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1436312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2230044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2936576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3256026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3913215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4534249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5152305" y="22017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5749944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6377783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1539250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209222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2690715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141844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2057771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2680506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3272615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3880462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4432587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5305437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5742713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3336420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3896201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4511705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5134865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5786951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6399477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7022212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1241494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1601779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1819566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2032249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2710282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137676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158604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181361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199907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223302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2605216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283831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3405329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3960006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4575935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2115195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265583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3230929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3430425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3593340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3904708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4118667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4289238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4427057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4588270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1333373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192803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2556725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312926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371201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440068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498768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559723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6188496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683505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1652823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187911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206627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2627335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3251347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3772419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4463638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5085948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144949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207776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2049264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269624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3310898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3913641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4706097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5209730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5812898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6976698" y="28033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1312105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191187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2485263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3159468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3726905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4326245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5010658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5575119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6199130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6764015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1213420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145034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178213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2080741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2684760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2935300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1244472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143035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204841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2680506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3705212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3916193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5181655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1660905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207903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265626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3291756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3483596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3868127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4263717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4499794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4703970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1597525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2331706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2801735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3427023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4050183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1634532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2004175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2203671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239806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2553747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3103319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3330039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3675861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3868977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4071026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4228411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4385796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4595927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4756290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4964294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5164215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5691669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6352687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1409514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1589018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1804678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1969720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2176873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2374243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2527374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2705177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2904674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3298987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3421918" y="31925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3470835" y="29448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4543182" y="20956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5160812" y="202486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6986907" y="21664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1345709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1970571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2587776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3223272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3758808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4428758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1374208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1570727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1779582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2010981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2351698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2699222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3287928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3942566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4156099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455934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4815841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5183357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5726549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1401857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1812760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1963340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217304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267157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287574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304164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3301114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393235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4556793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4899213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5049367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5734205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1948452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2105837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2337661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272006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291233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3210937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3888970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4150144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4381543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4549988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2084569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2265349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2431242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2554598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2705603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2992299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3303667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3571647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3964259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1484378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2096479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270687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1480975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1867632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2484838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3105446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3425746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347126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380729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397957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4368782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1495012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2070957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2558426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2743035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3316853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391917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4475549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5193566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5975813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149416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2095628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2636268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3260705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3924275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4533824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1322314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1484378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2050965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2251738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2424011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2578844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2758348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3631198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3853239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4087615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1512878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2083293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2690289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3347479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3927252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4043803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4534674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5152731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5786100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6408410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1409088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1996093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2072659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120151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1700464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1992265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2266200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2720490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3302390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3502738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3868977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4498944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4785640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4865183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5105090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5343720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5364137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5591282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5772063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136585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151032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209788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2779056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3026754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3168563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3292777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3935639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4548513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6403731" y="29448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7021787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1451200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2039480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1461408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208797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2621380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269369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3367046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3571647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3783904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3961707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4155248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4572532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4905593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5121679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1350388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1921654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2461017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2845548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3814105" y="230794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1796171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2054793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271283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3103745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3276868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3497633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3698406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4170987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5095732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630717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6943094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160730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1980780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2165388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238657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2545665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2713685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2881704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3364919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3660974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3804322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3954476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4539353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5136567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5356055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5572992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5734205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1421849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2008854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263541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3280271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3900880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4527869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5047240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5740160" y="31925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6365873" y="31925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1539250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212200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2706453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331600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385494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452404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5141671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5755048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6348008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6986907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1446521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195440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2507382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2773661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3234757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3301114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3517625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3752002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3937461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4374312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4536801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5132738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1464811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2047987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272304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124362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143120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185955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203139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4259888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491792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511657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527693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5473882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568613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6206786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629951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6449670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692693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7280834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132146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1891028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134273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2029271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266434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3253473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3881738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5067232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5726974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6121288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6283352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6530915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6677666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6863125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7137061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1301471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1526489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1697912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1881670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2107964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2707304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3331315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3833247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4458534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5059150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1440140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2084994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2678805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143205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2047562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2678805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3314301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1228308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1388671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2076487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2739206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2876600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3147983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3300689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3880462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1438864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1662181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189613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208074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2261096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2443152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2662215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3355986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3761360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3904283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4521063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1494587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1697486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2101583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2265349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2458891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2609895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2750266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1453326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167919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1892304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2039905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2676252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2691565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2912756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3641407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3838351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1500117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3305793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3833672" y="26264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1942922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2535031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139335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2642648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1373783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2092225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267412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3284950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3971490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5153156" y="230794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5722295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6339500" y="24848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153627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206202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2719640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3946394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146906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208456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2700498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3337696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3971916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4585718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5172723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1643465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2102860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272049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3297286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3904283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4492563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5122530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2683484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1464811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2102860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2683484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3271764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153840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2035652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2713259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1626025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209052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2671999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3276018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3931931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1267016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1453752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187656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2032249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2269603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2432518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2595008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2737505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1532444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1895281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205947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2245782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261414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3071842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3257727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3499335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3876634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145928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209605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2649029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3070141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3104170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3262406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3504014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1358895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141802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210286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2637969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2876174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3095237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3254324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3899178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4233090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4419826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4565726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5129761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5474307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5652960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6289307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1471192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2114770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2717938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3312174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3886843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4780961" y="20956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1307426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146821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204586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271581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1344007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1503094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2054793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2292147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2524397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2701349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297783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3211788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368266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384813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4491287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140568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160730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181148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2033950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2631589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2828108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2971881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3286652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3855791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4484481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144014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194292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2109665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2603515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3137349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316499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3352158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3394695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3946394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t1854"/>
            <p:cNvSpPr/>
            <p:nvPr/>
          </p:nvSpPr>
          <p:spPr>
            <a:xfrm>
              <a:off x="4009348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132146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1585190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1737442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195568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2283519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254874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315308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334078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355481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3762636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3993262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4215416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4438542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146225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169621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192505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210200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231299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256012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2759199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2948061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3324084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3600572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4003818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4472996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4838811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5090627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5707407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5917963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6115758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6397775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141036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2048413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2692842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3312599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3891096" y="25733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4543607" y="22194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129296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150819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207265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268518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2750691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2950188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3121610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3312599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3792837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3958729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4532122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5176126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1513303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209605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1407387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2033950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266264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3264958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3894074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4476825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136697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206712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2683909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3282398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131423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145672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2111367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2696670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3241563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3890671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4501071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5126783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5514291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5731653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148140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2093927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2255566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2703901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162517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1989287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2626910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3259003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3847709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4425781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129806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1513728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1645592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1794470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202416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2284491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2457189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2614149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2895316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3291756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3556334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3816232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4007221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4161629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4530846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5161663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577376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6387992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1474595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2067980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2717087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3167124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3306219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3557610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3955327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4116965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4296895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4569129" y="237871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1363574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147842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175788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2065427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1336776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2009705" y="21664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2414653" y="21664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2631589" y="23964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3213914" y="25202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3800493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1230860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1431207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213944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232872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2594582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2623932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2845548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3024201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3250070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3533789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3931506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4114839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4568278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145162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200842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2729423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3305793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3947670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4161203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4341133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4538077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5160812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5850330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6018349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6417342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6617689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6988183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159624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205394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259670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316116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3864298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4426206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5256945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5621909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6225077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6885244" y="25910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148395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2033950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268561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3306219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3843030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4523615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1501818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2056920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2689864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3330039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135166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1457580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162857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1803828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2165388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2318520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2473353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2661365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3245817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3973192" y="25733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121895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1452901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204798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2658812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3269212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1465662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2079464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261882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279833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300293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321604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3600572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4418975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5044688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5401569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5620633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571506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5956246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6517303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6911192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7121748" y="27325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1357619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198928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2591179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280216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313522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3261981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333556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351932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3685219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393448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155243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1987160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2321497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2737080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3342375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3915768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4557644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1473319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2076062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2708155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3329614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3941715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4564025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5167193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5765682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147161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2062450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2680506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2907651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1459282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199609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2454637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2650730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2812369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3272615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3949371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1372932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206712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2598410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3185415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1435886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1997369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2620529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3377680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3977446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4551689" y="27325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5171447" y="20602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1469490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209392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1901662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2514188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150096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2116471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2728147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3357263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3961707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4566577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2028421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1353791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1498841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1774477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1978653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2138165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2374243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2559277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272091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3258578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3823889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128828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1884647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2520994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3066313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1407812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1574556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1674516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1854871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2072659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224748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2675402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3267936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3877059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162007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213646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2702625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3300264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1344858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2000346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2676252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1391648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1626450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225258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2721341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3288353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1443118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2106263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1990988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2592030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321263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384643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1451625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2047562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2533330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2617977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3023776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3167975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3817933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4516809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5104664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5198670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5992827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6330568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6955004" y="25202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1489908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2102434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2702200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3363643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3942566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4563599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5191864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5771212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6400753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7009026" y="24671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1272546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140653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2053943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2625208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3465731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1348686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156562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1749381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2039480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5359033" y="234333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6033237" y="20425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6424574" y="23964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6978399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1293389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194930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2599261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3161169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3765188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4443221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1531594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2134337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2726445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3350031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3973617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4657605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5205050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134528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207521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2705177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3293032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3807725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1295516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148735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198630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259330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3358964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3984251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4564875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5182931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5792055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1413342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205309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2700073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149331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2110942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2641372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3316427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3975744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4537227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5202924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5799286" y="31925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6356940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6805276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6997541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1412491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211477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2352549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2512061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2687312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2916159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3053126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3295585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3443612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3786031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3942566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4153122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4337730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4514257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151245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172471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2267901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2711983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3245817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3589512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3910663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451000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5091903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5779294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147629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206542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2728998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1404409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2053517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2755370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3358113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3984251" y="29448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4502347" y="24848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5127209" y="26441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5753772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6389694" y="23964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145332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207946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1382290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2069681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2706879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3309196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3894074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4532973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146566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209733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2027995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1612838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1746829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2105837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2254715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2490793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2728998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2924666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3243265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3831120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4035721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4139935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4241172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4430885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5071486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5684437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1534146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2047562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2737080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1598376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1993115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1345709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151628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167621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185487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2016936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2176022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2729848" y="237871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2855757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3265809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3888970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4475549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5128059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5294803" y="31925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5747817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6353112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1485229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218878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2748990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151160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211179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2767281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3353009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3956177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146821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207563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271921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1463535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2029271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2377646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3273040" y="23610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3897477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4533824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5147201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5749518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6359918" y="24494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1517131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2062875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2691140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3337696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3904708" y="23610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4487033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137208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163921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1868909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2022465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2235148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2625208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3271764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3885567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4235217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4421953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1377186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151457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168302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2080741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2668170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3312174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3618437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3784755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3974468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4529145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5135291" y="20425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1378887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1646017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1830200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2023742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2219835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2677528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3236884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3616310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3878335" y="218409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5098709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5743138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6374380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7049010" y="24848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1466513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213221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1321038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1546481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1762993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1943348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2153478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2376370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2597985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2763878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3301114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3520178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3903007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4582315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5171872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5695922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6394373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6983504" y="282102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1514154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2120300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2701774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3300689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1466513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162403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2068405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2661790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3323233" y="234333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3884716" y="21664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5792480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6386716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6938635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1664733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2119874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275196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3361942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1376335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201183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266476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3260279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3878761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4151420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4522764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4740977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4951533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5145499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1428655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161836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1816589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202671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267625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330792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368649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384856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4470444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5071911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5322026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5524075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5717191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5886486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6105975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6297815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6946922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146608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162857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2708155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389322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461379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520122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5751645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6055782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6298240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6502841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673168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6933311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7227664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142934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1686242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1767672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2068830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2598240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3026179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3182813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3364068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3520858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3684333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3877775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4460235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1311680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1486080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2079890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2702625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1462259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1680897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1841260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2006302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2193888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239423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260606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2834488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3025052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3184139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3296435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3404904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1411215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156775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1811910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1967593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2143269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3258152" y="24671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3860470" y="230794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4475974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1540526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2174321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2708155" y="23610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3316002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3942140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2049689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329260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1463110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209945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2672849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3294734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1432483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201140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2097755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2689864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3333442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3929805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1209167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1481401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2225365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2713685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141972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2125829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2754520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3314726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136697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1539250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186933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201651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222536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276430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1346134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194164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252865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3215616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3805172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4449176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1457580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2087546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2612448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2914032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3331741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3956603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4552114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1672815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2143269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2759199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3326636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3591214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3950648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4114839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4566151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5167193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5792480" y="27325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1256808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1390372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1568175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1786813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197567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2167941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236616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253247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2713685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2959546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3150110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3318980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3680115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3926827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4096973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141419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205351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2669872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3347479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3844731" y="25202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4546159" y="23610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144907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198928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2691565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329813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3875358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4193531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4487884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5019166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5702728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6342478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6925229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1267442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1510325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1950579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213178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2743035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3195198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3327062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3937036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4085914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4485757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4781386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5151454" y="31925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5805667" y="22194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1425252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2023742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2952740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3322383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3937887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4491712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5070210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5693796" y="20956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1433760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1651972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1796596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203054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231384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266051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2967628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3364494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3603975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3804747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4096123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125212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1411641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2328729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2555449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276302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3251772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366948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3853664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4062944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4246277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4448751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4754163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4906869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5130186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1429081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2012257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2174321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2720065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3247518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3456373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3621415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3880462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3911089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4066347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4472996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5097858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5697624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6403731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7012429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7248081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1534146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1752358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1905490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2075211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2265775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2661790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2824705" y="28033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3255175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3835373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149075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2122001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2726871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3318129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3865574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4081660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4489160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5127209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580013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639990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7001795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206542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2666044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3285376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3900029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1473744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203267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2715386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315904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336491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373243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3909387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4504899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5049792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5216535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5348824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5513866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5715489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6111930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6265487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6413939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6966915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1411215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165792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190421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2074785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2669872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2904674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3202004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5039583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1457580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2118598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1386969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1941221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256948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1438439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174555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1918676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203607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2235148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2454212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t2689"/>
            <p:cNvSpPr/>
            <p:nvPr/>
          </p:nvSpPr>
          <p:spPr>
            <a:xfrm>
              <a:off x="2684760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t2690"/>
            <p:cNvSpPr/>
            <p:nvPr/>
          </p:nvSpPr>
          <p:spPr>
            <a:xfrm>
              <a:off x="3302816" y="26264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t2691"/>
            <p:cNvSpPr/>
            <p:nvPr/>
          </p:nvSpPr>
          <p:spPr>
            <a:xfrm>
              <a:off x="3933633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t2692"/>
            <p:cNvSpPr/>
            <p:nvPr/>
          </p:nvSpPr>
          <p:spPr>
            <a:xfrm>
              <a:off x="4536376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t2693"/>
            <p:cNvSpPr/>
            <p:nvPr/>
          </p:nvSpPr>
          <p:spPr>
            <a:xfrm>
              <a:off x="1355492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t2694"/>
            <p:cNvSpPr/>
            <p:nvPr/>
          </p:nvSpPr>
          <p:spPr>
            <a:xfrm>
              <a:off x="2008854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t2695"/>
            <p:cNvSpPr/>
            <p:nvPr/>
          </p:nvSpPr>
          <p:spPr>
            <a:xfrm>
              <a:off x="242528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t2696"/>
            <p:cNvSpPr/>
            <p:nvPr/>
          </p:nvSpPr>
          <p:spPr>
            <a:xfrm>
              <a:off x="268561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t2697"/>
            <p:cNvSpPr/>
            <p:nvPr/>
          </p:nvSpPr>
          <p:spPr>
            <a:xfrm>
              <a:off x="2841294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pt2698"/>
            <p:cNvSpPr/>
            <p:nvPr/>
          </p:nvSpPr>
          <p:spPr>
            <a:xfrm>
              <a:off x="3025052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pt2699"/>
            <p:cNvSpPr/>
            <p:nvPr/>
          </p:nvSpPr>
          <p:spPr>
            <a:xfrm>
              <a:off x="3216892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t2700"/>
            <p:cNvSpPr/>
            <p:nvPr/>
          </p:nvSpPr>
          <p:spPr>
            <a:xfrm>
              <a:off x="3434254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t2701"/>
            <p:cNvSpPr/>
            <p:nvPr/>
          </p:nvSpPr>
          <p:spPr>
            <a:xfrm>
              <a:off x="3580154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t2702"/>
            <p:cNvSpPr/>
            <p:nvPr/>
          </p:nvSpPr>
          <p:spPr>
            <a:xfrm>
              <a:off x="3774121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t2703"/>
            <p:cNvSpPr/>
            <p:nvPr/>
          </p:nvSpPr>
          <p:spPr>
            <a:xfrm>
              <a:off x="3985527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t2704"/>
            <p:cNvSpPr/>
            <p:nvPr/>
          </p:nvSpPr>
          <p:spPr>
            <a:xfrm>
              <a:off x="4438967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t2705"/>
            <p:cNvSpPr/>
            <p:nvPr/>
          </p:nvSpPr>
          <p:spPr>
            <a:xfrm>
              <a:off x="150394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t2706"/>
            <p:cNvSpPr/>
            <p:nvPr/>
          </p:nvSpPr>
          <p:spPr>
            <a:xfrm>
              <a:off x="1882095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t2707"/>
            <p:cNvSpPr/>
            <p:nvPr/>
          </p:nvSpPr>
          <p:spPr>
            <a:xfrm>
              <a:off x="2545665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pt2708"/>
            <p:cNvSpPr/>
            <p:nvPr/>
          </p:nvSpPr>
          <p:spPr>
            <a:xfrm>
              <a:off x="3210086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pt2709"/>
            <p:cNvSpPr/>
            <p:nvPr/>
          </p:nvSpPr>
          <p:spPr>
            <a:xfrm>
              <a:off x="3806874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pt2710"/>
            <p:cNvSpPr/>
            <p:nvPr/>
          </p:nvSpPr>
          <p:spPr>
            <a:xfrm>
              <a:off x="4426632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pt2711"/>
            <p:cNvSpPr/>
            <p:nvPr/>
          </p:nvSpPr>
          <p:spPr>
            <a:xfrm>
              <a:off x="5048091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pt2712"/>
            <p:cNvSpPr/>
            <p:nvPr/>
          </p:nvSpPr>
          <p:spPr>
            <a:xfrm>
              <a:off x="5590857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pt2713"/>
            <p:cNvSpPr/>
            <p:nvPr/>
          </p:nvSpPr>
          <p:spPr>
            <a:xfrm>
              <a:off x="6239965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pt2714"/>
            <p:cNvSpPr/>
            <p:nvPr/>
          </p:nvSpPr>
          <p:spPr>
            <a:xfrm>
              <a:off x="6740620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pt2715"/>
            <p:cNvSpPr/>
            <p:nvPr/>
          </p:nvSpPr>
          <p:spPr>
            <a:xfrm>
              <a:off x="1252554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pt2716"/>
            <p:cNvSpPr/>
            <p:nvPr/>
          </p:nvSpPr>
          <p:spPr>
            <a:xfrm>
              <a:off x="1468640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pt2717"/>
            <p:cNvSpPr/>
            <p:nvPr/>
          </p:nvSpPr>
          <p:spPr>
            <a:xfrm>
              <a:off x="3275167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pt2718"/>
            <p:cNvSpPr/>
            <p:nvPr/>
          </p:nvSpPr>
          <p:spPr>
            <a:xfrm>
              <a:off x="3913215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pt2719"/>
            <p:cNvSpPr/>
            <p:nvPr/>
          </p:nvSpPr>
          <p:spPr>
            <a:xfrm>
              <a:off x="4520212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pt2720"/>
            <p:cNvSpPr/>
            <p:nvPr/>
          </p:nvSpPr>
          <p:spPr>
            <a:xfrm>
              <a:off x="5161663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pt2721"/>
            <p:cNvSpPr/>
            <p:nvPr/>
          </p:nvSpPr>
          <p:spPr>
            <a:xfrm>
              <a:off x="5708258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pt2722"/>
            <p:cNvSpPr/>
            <p:nvPr/>
          </p:nvSpPr>
          <p:spPr>
            <a:xfrm>
              <a:off x="6331844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pt2723"/>
            <p:cNvSpPr/>
            <p:nvPr/>
          </p:nvSpPr>
          <p:spPr>
            <a:xfrm>
              <a:off x="6967340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pt2724"/>
            <p:cNvSpPr/>
            <p:nvPr/>
          </p:nvSpPr>
          <p:spPr>
            <a:xfrm>
              <a:off x="142652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pt2725"/>
            <p:cNvSpPr/>
            <p:nvPr/>
          </p:nvSpPr>
          <p:spPr>
            <a:xfrm>
              <a:off x="162219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pt2726"/>
            <p:cNvSpPr/>
            <p:nvPr/>
          </p:nvSpPr>
          <p:spPr>
            <a:xfrm>
              <a:off x="1808507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pt2727"/>
            <p:cNvSpPr/>
            <p:nvPr/>
          </p:nvSpPr>
          <p:spPr>
            <a:xfrm>
              <a:off x="2006727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pt2728"/>
            <p:cNvSpPr/>
            <p:nvPr/>
          </p:nvSpPr>
          <p:spPr>
            <a:xfrm>
              <a:off x="215050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pt2729"/>
            <p:cNvSpPr/>
            <p:nvPr/>
          </p:nvSpPr>
          <p:spPr>
            <a:xfrm>
              <a:off x="237339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pt2730"/>
            <p:cNvSpPr/>
            <p:nvPr/>
          </p:nvSpPr>
          <p:spPr>
            <a:xfrm>
              <a:off x="271836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pt2731"/>
            <p:cNvSpPr/>
            <p:nvPr/>
          </p:nvSpPr>
          <p:spPr>
            <a:xfrm>
              <a:off x="3247093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pt2732"/>
            <p:cNvSpPr/>
            <p:nvPr/>
          </p:nvSpPr>
          <p:spPr>
            <a:xfrm>
              <a:off x="3759658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pt2733"/>
            <p:cNvSpPr/>
            <p:nvPr/>
          </p:nvSpPr>
          <p:spPr>
            <a:xfrm>
              <a:off x="3944692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pt2734"/>
            <p:cNvSpPr/>
            <p:nvPr/>
          </p:nvSpPr>
          <p:spPr>
            <a:xfrm>
              <a:off x="4418975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pt2735"/>
            <p:cNvSpPr/>
            <p:nvPr/>
          </p:nvSpPr>
          <p:spPr>
            <a:xfrm>
              <a:off x="4589972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pt2736"/>
            <p:cNvSpPr/>
            <p:nvPr/>
          </p:nvSpPr>
          <p:spPr>
            <a:xfrm>
              <a:off x="5163790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pt2737"/>
            <p:cNvSpPr/>
            <p:nvPr/>
          </p:nvSpPr>
          <p:spPr>
            <a:xfrm>
              <a:off x="5914135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pt2738"/>
            <p:cNvSpPr/>
            <p:nvPr/>
          </p:nvSpPr>
          <p:spPr>
            <a:xfrm>
              <a:off x="6388843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pt2739"/>
            <p:cNvSpPr/>
            <p:nvPr/>
          </p:nvSpPr>
          <p:spPr>
            <a:xfrm>
              <a:off x="7033697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pt2740"/>
            <p:cNvSpPr/>
            <p:nvPr/>
          </p:nvSpPr>
          <p:spPr>
            <a:xfrm>
              <a:off x="1429081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t2741"/>
            <p:cNvSpPr/>
            <p:nvPr/>
          </p:nvSpPr>
          <p:spPr>
            <a:xfrm>
              <a:off x="324794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t2742"/>
            <p:cNvSpPr/>
            <p:nvPr/>
          </p:nvSpPr>
          <p:spPr>
            <a:xfrm>
              <a:off x="1383992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t2743"/>
            <p:cNvSpPr/>
            <p:nvPr/>
          </p:nvSpPr>
          <p:spPr>
            <a:xfrm>
              <a:off x="1982056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t2744"/>
            <p:cNvSpPr/>
            <p:nvPr/>
          </p:nvSpPr>
          <p:spPr>
            <a:xfrm>
              <a:off x="2557001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t2745"/>
            <p:cNvSpPr/>
            <p:nvPr/>
          </p:nvSpPr>
          <p:spPr>
            <a:xfrm>
              <a:off x="3174752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t2746"/>
            <p:cNvSpPr/>
            <p:nvPr/>
          </p:nvSpPr>
          <p:spPr>
            <a:xfrm>
              <a:off x="3804045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t2747"/>
            <p:cNvSpPr/>
            <p:nvPr/>
          </p:nvSpPr>
          <p:spPr>
            <a:xfrm>
              <a:off x="1269994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t2748"/>
            <p:cNvSpPr/>
            <p:nvPr/>
          </p:nvSpPr>
          <p:spPr>
            <a:xfrm>
              <a:off x="1441842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t2749"/>
            <p:cNvSpPr/>
            <p:nvPr/>
          </p:nvSpPr>
          <p:spPr>
            <a:xfrm>
              <a:off x="2090099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t2750"/>
            <p:cNvSpPr/>
            <p:nvPr/>
          </p:nvSpPr>
          <p:spPr>
            <a:xfrm>
              <a:off x="146608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t2751"/>
            <p:cNvSpPr/>
            <p:nvPr/>
          </p:nvSpPr>
          <p:spPr>
            <a:xfrm>
              <a:off x="205606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t2752"/>
            <p:cNvSpPr/>
            <p:nvPr/>
          </p:nvSpPr>
          <p:spPr>
            <a:xfrm>
              <a:off x="269922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t2753"/>
            <p:cNvSpPr/>
            <p:nvPr/>
          </p:nvSpPr>
          <p:spPr>
            <a:xfrm>
              <a:off x="331004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t2754"/>
            <p:cNvSpPr/>
            <p:nvPr/>
          </p:nvSpPr>
          <p:spPr>
            <a:xfrm>
              <a:off x="3944692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t2755"/>
            <p:cNvSpPr/>
            <p:nvPr/>
          </p:nvSpPr>
          <p:spPr>
            <a:xfrm>
              <a:off x="454020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t2756"/>
            <p:cNvSpPr/>
            <p:nvPr/>
          </p:nvSpPr>
          <p:spPr>
            <a:xfrm>
              <a:off x="5057874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t2757"/>
            <p:cNvSpPr/>
            <p:nvPr/>
          </p:nvSpPr>
          <p:spPr>
            <a:xfrm>
              <a:off x="5731228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t2758"/>
            <p:cNvSpPr/>
            <p:nvPr/>
          </p:nvSpPr>
          <p:spPr>
            <a:xfrm>
              <a:off x="6326739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t2759"/>
            <p:cNvSpPr/>
            <p:nvPr/>
          </p:nvSpPr>
          <p:spPr>
            <a:xfrm>
              <a:off x="1571578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t2760"/>
            <p:cNvSpPr/>
            <p:nvPr/>
          </p:nvSpPr>
          <p:spPr>
            <a:xfrm>
              <a:off x="1770649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t2761"/>
            <p:cNvSpPr/>
            <p:nvPr/>
          </p:nvSpPr>
          <p:spPr>
            <a:xfrm>
              <a:off x="1956108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t2762"/>
            <p:cNvSpPr/>
            <p:nvPr/>
          </p:nvSpPr>
          <p:spPr>
            <a:xfrm>
              <a:off x="2543113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t2763"/>
            <p:cNvSpPr/>
            <p:nvPr/>
          </p:nvSpPr>
          <p:spPr>
            <a:xfrm>
              <a:off x="2871070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t2764"/>
            <p:cNvSpPr/>
            <p:nvPr/>
          </p:nvSpPr>
          <p:spPr>
            <a:xfrm>
              <a:off x="3061208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t2765"/>
            <p:cNvSpPr/>
            <p:nvPr/>
          </p:nvSpPr>
          <p:spPr>
            <a:xfrm>
              <a:off x="3235183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t2766"/>
            <p:cNvSpPr/>
            <p:nvPr/>
          </p:nvSpPr>
          <p:spPr>
            <a:xfrm>
              <a:off x="3776248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t2767"/>
            <p:cNvSpPr/>
            <p:nvPr/>
          </p:nvSpPr>
          <p:spPr>
            <a:xfrm>
              <a:off x="3986804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t2768"/>
            <p:cNvSpPr/>
            <p:nvPr/>
          </p:nvSpPr>
          <p:spPr>
            <a:xfrm>
              <a:off x="4230113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t2769"/>
            <p:cNvSpPr/>
            <p:nvPr/>
          </p:nvSpPr>
          <p:spPr>
            <a:xfrm>
              <a:off x="4378140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t2770"/>
            <p:cNvSpPr/>
            <p:nvPr/>
          </p:nvSpPr>
          <p:spPr>
            <a:xfrm>
              <a:off x="4518936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t2771"/>
            <p:cNvSpPr/>
            <p:nvPr/>
          </p:nvSpPr>
          <p:spPr>
            <a:xfrm>
              <a:off x="4985562" y="29448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t2772"/>
            <p:cNvSpPr/>
            <p:nvPr/>
          </p:nvSpPr>
          <p:spPr>
            <a:xfrm>
              <a:off x="5674654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t2773"/>
            <p:cNvSpPr/>
            <p:nvPr/>
          </p:nvSpPr>
          <p:spPr>
            <a:xfrm>
              <a:off x="6231032" y="22194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t2774"/>
            <p:cNvSpPr/>
            <p:nvPr/>
          </p:nvSpPr>
          <p:spPr>
            <a:xfrm>
              <a:off x="6866954" y="26264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t2775"/>
            <p:cNvSpPr/>
            <p:nvPr/>
          </p:nvSpPr>
          <p:spPr>
            <a:xfrm>
              <a:off x="1335075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t2776"/>
            <p:cNvSpPr/>
            <p:nvPr/>
          </p:nvSpPr>
          <p:spPr>
            <a:xfrm>
              <a:off x="198716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t2777"/>
            <p:cNvSpPr/>
            <p:nvPr/>
          </p:nvSpPr>
          <p:spPr>
            <a:xfrm>
              <a:off x="1278927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t2778"/>
            <p:cNvSpPr/>
            <p:nvPr/>
          </p:nvSpPr>
          <p:spPr>
            <a:xfrm>
              <a:off x="1410790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t2779"/>
            <p:cNvSpPr/>
            <p:nvPr/>
          </p:nvSpPr>
          <p:spPr>
            <a:xfrm>
              <a:off x="1718329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t2780"/>
            <p:cNvSpPr/>
            <p:nvPr/>
          </p:nvSpPr>
          <p:spPr>
            <a:xfrm>
              <a:off x="1944198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t2781"/>
            <p:cNvSpPr/>
            <p:nvPr/>
          </p:nvSpPr>
          <p:spPr>
            <a:xfrm>
              <a:off x="217942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t2782"/>
            <p:cNvSpPr/>
            <p:nvPr/>
          </p:nvSpPr>
          <p:spPr>
            <a:xfrm>
              <a:off x="233893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t2783"/>
            <p:cNvSpPr/>
            <p:nvPr/>
          </p:nvSpPr>
          <p:spPr>
            <a:xfrm>
              <a:off x="2467823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t2784"/>
            <p:cNvSpPr/>
            <p:nvPr/>
          </p:nvSpPr>
          <p:spPr>
            <a:xfrm>
              <a:off x="2672849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t2785"/>
            <p:cNvSpPr/>
            <p:nvPr/>
          </p:nvSpPr>
          <p:spPr>
            <a:xfrm>
              <a:off x="2919561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t2786"/>
            <p:cNvSpPr/>
            <p:nvPr/>
          </p:nvSpPr>
          <p:spPr>
            <a:xfrm>
              <a:off x="3145005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t2787"/>
            <p:cNvSpPr/>
            <p:nvPr/>
          </p:nvSpPr>
          <p:spPr>
            <a:xfrm>
              <a:off x="3338546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t2788"/>
            <p:cNvSpPr/>
            <p:nvPr/>
          </p:nvSpPr>
          <p:spPr>
            <a:xfrm>
              <a:off x="3531662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t2789"/>
            <p:cNvSpPr/>
            <p:nvPr/>
          </p:nvSpPr>
          <p:spPr>
            <a:xfrm>
              <a:off x="3773695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t2790"/>
            <p:cNvSpPr/>
            <p:nvPr/>
          </p:nvSpPr>
          <p:spPr>
            <a:xfrm>
              <a:off x="3914917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t2791"/>
            <p:cNvSpPr/>
            <p:nvPr/>
          </p:nvSpPr>
          <p:spPr>
            <a:xfrm>
              <a:off x="4176091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t2792"/>
            <p:cNvSpPr/>
            <p:nvPr/>
          </p:nvSpPr>
          <p:spPr>
            <a:xfrm>
              <a:off x="4380267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t2793"/>
            <p:cNvSpPr/>
            <p:nvPr/>
          </p:nvSpPr>
          <p:spPr>
            <a:xfrm>
              <a:off x="4552114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t2794"/>
            <p:cNvSpPr/>
            <p:nvPr/>
          </p:nvSpPr>
          <p:spPr>
            <a:xfrm>
              <a:off x="4695037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t2795"/>
            <p:cNvSpPr/>
            <p:nvPr/>
          </p:nvSpPr>
          <p:spPr>
            <a:xfrm>
              <a:off x="4932817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t2796"/>
            <p:cNvSpPr/>
            <p:nvPr/>
          </p:nvSpPr>
          <p:spPr>
            <a:xfrm>
              <a:off x="5091903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t2797"/>
            <p:cNvSpPr/>
            <p:nvPr/>
          </p:nvSpPr>
          <p:spPr>
            <a:xfrm>
              <a:off x="1269143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t2798"/>
            <p:cNvSpPr/>
            <p:nvPr/>
          </p:nvSpPr>
          <p:spPr>
            <a:xfrm>
              <a:off x="1464386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t2799"/>
            <p:cNvSpPr/>
            <p:nvPr/>
          </p:nvSpPr>
          <p:spPr>
            <a:xfrm>
              <a:off x="1631980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t2800"/>
            <p:cNvSpPr/>
            <p:nvPr/>
          </p:nvSpPr>
          <p:spPr>
            <a:xfrm>
              <a:off x="1850618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t2801"/>
            <p:cNvSpPr/>
            <p:nvPr/>
          </p:nvSpPr>
          <p:spPr>
            <a:xfrm>
              <a:off x="2103710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t2802"/>
            <p:cNvSpPr/>
            <p:nvPr/>
          </p:nvSpPr>
          <p:spPr>
            <a:xfrm>
              <a:off x="2470801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t2803"/>
            <p:cNvSpPr/>
            <p:nvPr/>
          </p:nvSpPr>
          <p:spPr>
            <a:xfrm>
              <a:off x="2767706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t2804"/>
            <p:cNvSpPr/>
            <p:nvPr/>
          </p:nvSpPr>
          <p:spPr>
            <a:xfrm>
              <a:off x="3286227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t2805"/>
            <p:cNvSpPr/>
            <p:nvPr/>
          </p:nvSpPr>
          <p:spPr>
            <a:xfrm>
              <a:off x="3532513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t2806"/>
            <p:cNvSpPr/>
            <p:nvPr/>
          </p:nvSpPr>
          <p:spPr>
            <a:xfrm>
              <a:off x="3701809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t2807"/>
            <p:cNvSpPr/>
            <p:nvPr/>
          </p:nvSpPr>
          <p:spPr>
            <a:xfrm>
              <a:off x="3979572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t2808"/>
            <p:cNvSpPr/>
            <p:nvPr/>
          </p:nvSpPr>
          <p:spPr>
            <a:xfrm>
              <a:off x="4529570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t2809"/>
            <p:cNvSpPr/>
            <p:nvPr/>
          </p:nvSpPr>
          <p:spPr>
            <a:xfrm>
              <a:off x="5222490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t2810"/>
            <p:cNvSpPr/>
            <p:nvPr/>
          </p:nvSpPr>
          <p:spPr>
            <a:xfrm>
              <a:off x="5766533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t2811"/>
            <p:cNvSpPr/>
            <p:nvPr/>
          </p:nvSpPr>
          <p:spPr>
            <a:xfrm>
              <a:off x="6379059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t2812"/>
            <p:cNvSpPr/>
            <p:nvPr/>
          </p:nvSpPr>
          <p:spPr>
            <a:xfrm>
              <a:off x="6429253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pt2813"/>
            <p:cNvSpPr/>
            <p:nvPr/>
          </p:nvSpPr>
          <p:spPr>
            <a:xfrm>
              <a:off x="6958407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pt2814"/>
            <p:cNvSpPr/>
            <p:nvPr/>
          </p:nvSpPr>
          <p:spPr>
            <a:xfrm>
              <a:off x="1221502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5" name="pt2815"/>
            <p:cNvSpPr/>
            <p:nvPr/>
          </p:nvSpPr>
          <p:spPr>
            <a:xfrm>
              <a:off x="1404409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6" name="pt2816"/>
            <p:cNvSpPr/>
            <p:nvPr/>
          </p:nvSpPr>
          <p:spPr>
            <a:xfrm>
              <a:off x="166047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7" name="pt2817"/>
            <p:cNvSpPr/>
            <p:nvPr/>
          </p:nvSpPr>
          <p:spPr>
            <a:xfrm>
              <a:off x="188209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8" name="pt2818"/>
            <p:cNvSpPr/>
            <p:nvPr/>
          </p:nvSpPr>
          <p:spPr>
            <a:xfrm>
              <a:off x="2055219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9" name="pt2819"/>
            <p:cNvSpPr/>
            <p:nvPr/>
          </p:nvSpPr>
          <p:spPr>
            <a:xfrm>
              <a:off x="219856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0" name="pt2820"/>
            <p:cNvSpPr/>
            <p:nvPr/>
          </p:nvSpPr>
          <p:spPr>
            <a:xfrm>
              <a:off x="2578418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pt2821"/>
            <p:cNvSpPr/>
            <p:nvPr/>
          </p:nvSpPr>
          <p:spPr>
            <a:xfrm>
              <a:off x="3301540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t2822"/>
            <p:cNvSpPr/>
            <p:nvPr/>
          </p:nvSpPr>
          <p:spPr>
            <a:xfrm>
              <a:off x="3729457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t2823"/>
            <p:cNvSpPr/>
            <p:nvPr/>
          </p:nvSpPr>
          <p:spPr>
            <a:xfrm>
              <a:off x="3930655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t2824"/>
            <p:cNvSpPr/>
            <p:nvPr/>
          </p:nvSpPr>
          <p:spPr>
            <a:xfrm>
              <a:off x="4225008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t2825"/>
            <p:cNvSpPr/>
            <p:nvPr/>
          </p:nvSpPr>
          <p:spPr>
            <a:xfrm>
              <a:off x="4483631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t2826"/>
            <p:cNvSpPr/>
            <p:nvPr/>
          </p:nvSpPr>
          <p:spPr>
            <a:xfrm>
              <a:off x="5101687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t2827"/>
            <p:cNvSpPr/>
            <p:nvPr/>
          </p:nvSpPr>
          <p:spPr>
            <a:xfrm>
              <a:off x="5727825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t2828"/>
            <p:cNvSpPr/>
            <p:nvPr/>
          </p:nvSpPr>
          <p:spPr>
            <a:xfrm>
              <a:off x="1622197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t2829"/>
            <p:cNvSpPr/>
            <p:nvPr/>
          </p:nvSpPr>
          <p:spPr>
            <a:xfrm>
              <a:off x="1755761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t2830"/>
            <p:cNvSpPr/>
            <p:nvPr/>
          </p:nvSpPr>
          <p:spPr>
            <a:xfrm>
              <a:off x="1905915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t2831"/>
            <p:cNvSpPr/>
            <p:nvPr/>
          </p:nvSpPr>
          <p:spPr>
            <a:xfrm>
              <a:off x="2109665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t2832"/>
            <p:cNvSpPr/>
            <p:nvPr/>
          </p:nvSpPr>
          <p:spPr>
            <a:xfrm>
              <a:off x="2689013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t2833"/>
            <p:cNvSpPr/>
            <p:nvPr/>
          </p:nvSpPr>
          <p:spPr>
            <a:xfrm>
              <a:off x="2959971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t2834"/>
            <p:cNvSpPr/>
            <p:nvPr/>
          </p:nvSpPr>
          <p:spPr>
            <a:xfrm>
              <a:off x="3175631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t2835"/>
            <p:cNvSpPr/>
            <p:nvPr/>
          </p:nvSpPr>
          <p:spPr>
            <a:xfrm>
              <a:off x="3339397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t2836"/>
            <p:cNvSpPr/>
            <p:nvPr/>
          </p:nvSpPr>
          <p:spPr>
            <a:xfrm>
              <a:off x="3903857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t2837"/>
            <p:cNvSpPr/>
            <p:nvPr/>
          </p:nvSpPr>
          <p:spPr>
            <a:xfrm>
              <a:off x="1385693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t2838"/>
            <p:cNvSpPr/>
            <p:nvPr/>
          </p:nvSpPr>
          <p:spPr>
            <a:xfrm>
              <a:off x="1891453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t2839"/>
            <p:cNvSpPr/>
            <p:nvPr/>
          </p:nvSpPr>
          <p:spPr>
            <a:xfrm>
              <a:off x="2246208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t2840"/>
            <p:cNvSpPr/>
            <p:nvPr/>
          </p:nvSpPr>
          <p:spPr>
            <a:xfrm>
              <a:off x="2386578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t2841"/>
            <p:cNvSpPr/>
            <p:nvPr/>
          </p:nvSpPr>
          <p:spPr>
            <a:xfrm>
              <a:off x="2723468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t2842"/>
            <p:cNvSpPr/>
            <p:nvPr/>
          </p:nvSpPr>
          <p:spPr>
            <a:xfrm>
              <a:off x="3262406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t2843"/>
            <p:cNvSpPr/>
            <p:nvPr/>
          </p:nvSpPr>
          <p:spPr>
            <a:xfrm>
              <a:off x="3579303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t2844"/>
            <p:cNvSpPr/>
            <p:nvPr/>
          </p:nvSpPr>
          <p:spPr>
            <a:xfrm>
              <a:off x="3994886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t2845"/>
            <p:cNvSpPr/>
            <p:nvPr/>
          </p:nvSpPr>
          <p:spPr>
            <a:xfrm>
              <a:off x="4222881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t2846"/>
            <p:cNvSpPr/>
            <p:nvPr/>
          </p:nvSpPr>
          <p:spPr>
            <a:xfrm>
              <a:off x="445428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t2847"/>
            <p:cNvSpPr/>
            <p:nvPr/>
          </p:nvSpPr>
          <p:spPr>
            <a:xfrm>
              <a:off x="4864758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t2848"/>
            <p:cNvSpPr/>
            <p:nvPr/>
          </p:nvSpPr>
          <p:spPr>
            <a:xfrm>
              <a:off x="5157835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t2849"/>
            <p:cNvSpPr/>
            <p:nvPr/>
          </p:nvSpPr>
          <p:spPr>
            <a:xfrm>
              <a:off x="568146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t2850"/>
            <p:cNvSpPr/>
            <p:nvPr/>
          </p:nvSpPr>
          <p:spPr>
            <a:xfrm>
              <a:off x="1310404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t2851"/>
            <p:cNvSpPr/>
            <p:nvPr/>
          </p:nvSpPr>
          <p:spPr>
            <a:xfrm>
              <a:off x="1916549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t2852"/>
            <p:cNvSpPr/>
            <p:nvPr/>
          </p:nvSpPr>
          <p:spPr>
            <a:xfrm>
              <a:off x="246867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t2853"/>
            <p:cNvSpPr/>
            <p:nvPr/>
          </p:nvSpPr>
          <p:spPr>
            <a:xfrm>
              <a:off x="3195198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t2854"/>
            <p:cNvSpPr/>
            <p:nvPr/>
          </p:nvSpPr>
          <p:spPr>
            <a:xfrm>
              <a:off x="3697555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t2855"/>
            <p:cNvSpPr/>
            <p:nvPr/>
          </p:nvSpPr>
          <p:spPr>
            <a:xfrm>
              <a:off x="4404513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t2856"/>
            <p:cNvSpPr/>
            <p:nvPr/>
          </p:nvSpPr>
          <p:spPr>
            <a:xfrm>
              <a:off x="5046815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t2857"/>
            <p:cNvSpPr/>
            <p:nvPr/>
          </p:nvSpPr>
          <p:spPr>
            <a:xfrm>
              <a:off x="139888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t2858"/>
            <p:cNvSpPr/>
            <p:nvPr/>
          </p:nvSpPr>
          <p:spPr>
            <a:xfrm>
              <a:off x="209435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t2859"/>
            <p:cNvSpPr/>
            <p:nvPr/>
          </p:nvSpPr>
          <p:spPr>
            <a:xfrm>
              <a:off x="2737930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t2860"/>
            <p:cNvSpPr/>
            <p:nvPr/>
          </p:nvSpPr>
          <p:spPr>
            <a:xfrm>
              <a:off x="3284100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t2861"/>
            <p:cNvSpPr/>
            <p:nvPr/>
          </p:nvSpPr>
          <p:spPr>
            <a:xfrm>
              <a:off x="3973617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t2862"/>
            <p:cNvSpPr/>
            <p:nvPr/>
          </p:nvSpPr>
          <p:spPr>
            <a:xfrm>
              <a:off x="1366126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t2863"/>
            <p:cNvSpPr/>
            <p:nvPr/>
          </p:nvSpPr>
          <p:spPr>
            <a:xfrm>
              <a:off x="162687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t2864"/>
            <p:cNvSpPr/>
            <p:nvPr/>
          </p:nvSpPr>
          <p:spPr>
            <a:xfrm>
              <a:off x="183020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t2865"/>
            <p:cNvSpPr/>
            <p:nvPr/>
          </p:nvSpPr>
          <p:spPr>
            <a:xfrm>
              <a:off x="1983332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t2866"/>
            <p:cNvSpPr/>
            <p:nvPr/>
          </p:nvSpPr>
          <p:spPr>
            <a:xfrm>
              <a:off x="220154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t2867"/>
            <p:cNvSpPr/>
            <p:nvPr/>
          </p:nvSpPr>
          <p:spPr>
            <a:xfrm>
              <a:off x="247207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t2868"/>
            <p:cNvSpPr/>
            <p:nvPr/>
          </p:nvSpPr>
          <p:spPr>
            <a:xfrm>
              <a:off x="248866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t2869"/>
            <p:cNvSpPr/>
            <p:nvPr/>
          </p:nvSpPr>
          <p:spPr>
            <a:xfrm>
              <a:off x="267029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t2870"/>
            <p:cNvSpPr/>
            <p:nvPr/>
          </p:nvSpPr>
          <p:spPr>
            <a:xfrm>
              <a:off x="3086305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t2871"/>
            <p:cNvSpPr/>
            <p:nvPr/>
          </p:nvSpPr>
          <p:spPr>
            <a:xfrm>
              <a:off x="323518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t2872"/>
            <p:cNvSpPr/>
            <p:nvPr/>
          </p:nvSpPr>
          <p:spPr>
            <a:xfrm>
              <a:off x="378092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t2873"/>
            <p:cNvSpPr/>
            <p:nvPr/>
          </p:nvSpPr>
          <p:spPr>
            <a:xfrm>
              <a:off x="4248829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t2874"/>
            <p:cNvSpPr/>
            <p:nvPr/>
          </p:nvSpPr>
          <p:spPr>
            <a:xfrm>
              <a:off x="4415997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t2875"/>
            <p:cNvSpPr/>
            <p:nvPr/>
          </p:nvSpPr>
          <p:spPr>
            <a:xfrm>
              <a:off x="5008957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t2876"/>
            <p:cNvSpPr/>
            <p:nvPr/>
          </p:nvSpPr>
          <p:spPr>
            <a:xfrm>
              <a:off x="162389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t2877"/>
            <p:cNvSpPr/>
            <p:nvPr/>
          </p:nvSpPr>
          <p:spPr>
            <a:xfrm>
              <a:off x="1914423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t2878"/>
            <p:cNvSpPr/>
            <p:nvPr/>
          </p:nvSpPr>
          <p:spPr>
            <a:xfrm>
              <a:off x="2086696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t2879"/>
            <p:cNvSpPr/>
            <p:nvPr/>
          </p:nvSpPr>
          <p:spPr>
            <a:xfrm>
              <a:off x="2299804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t2880"/>
            <p:cNvSpPr/>
            <p:nvPr/>
          </p:nvSpPr>
          <p:spPr>
            <a:xfrm>
              <a:off x="2459741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t2881"/>
            <p:cNvSpPr/>
            <p:nvPr/>
          </p:nvSpPr>
          <p:spPr>
            <a:xfrm>
              <a:off x="2713685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t2882"/>
            <p:cNvSpPr/>
            <p:nvPr/>
          </p:nvSpPr>
          <p:spPr>
            <a:xfrm>
              <a:off x="3180311" y="29979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t2883"/>
            <p:cNvSpPr/>
            <p:nvPr/>
          </p:nvSpPr>
          <p:spPr>
            <a:xfrm>
              <a:off x="188677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t2884"/>
            <p:cNvSpPr/>
            <p:nvPr/>
          </p:nvSpPr>
          <p:spPr>
            <a:xfrm>
              <a:off x="2569060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t2885"/>
            <p:cNvSpPr/>
            <p:nvPr/>
          </p:nvSpPr>
          <p:spPr>
            <a:xfrm>
              <a:off x="3167550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t2886"/>
            <p:cNvSpPr/>
            <p:nvPr/>
          </p:nvSpPr>
          <p:spPr>
            <a:xfrm>
              <a:off x="3710741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t2887"/>
            <p:cNvSpPr/>
            <p:nvPr/>
          </p:nvSpPr>
          <p:spPr>
            <a:xfrm>
              <a:off x="3955327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t2888"/>
            <p:cNvSpPr/>
            <p:nvPr/>
          </p:nvSpPr>
          <p:spPr>
            <a:xfrm>
              <a:off x="4439818" y="234333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t2889"/>
            <p:cNvSpPr/>
            <p:nvPr/>
          </p:nvSpPr>
          <p:spPr>
            <a:xfrm>
              <a:off x="4655053" y="250256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t2890"/>
            <p:cNvSpPr/>
            <p:nvPr/>
          </p:nvSpPr>
          <p:spPr>
            <a:xfrm>
              <a:off x="196078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t2891"/>
            <p:cNvSpPr/>
            <p:nvPr/>
          </p:nvSpPr>
          <p:spPr>
            <a:xfrm>
              <a:off x="210753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t2892"/>
            <p:cNvSpPr/>
            <p:nvPr/>
          </p:nvSpPr>
          <p:spPr>
            <a:xfrm>
              <a:off x="2268752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t2893"/>
            <p:cNvSpPr/>
            <p:nvPr/>
          </p:nvSpPr>
          <p:spPr>
            <a:xfrm>
              <a:off x="268773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t2894"/>
            <p:cNvSpPr/>
            <p:nvPr/>
          </p:nvSpPr>
          <p:spPr>
            <a:xfrm>
              <a:off x="1488206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t2895"/>
            <p:cNvSpPr/>
            <p:nvPr/>
          </p:nvSpPr>
          <p:spPr>
            <a:xfrm>
              <a:off x="213921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t2896"/>
            <p:cNvSpPr/>
            <p:nvPr/>
          </p:nvSpPr>
          <p:spPr>
            <a:xfrm>
              <a:off x="2714386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t2897"/>
            <p:cNvSpPr/>
            <p:nvPr/>
          </p:nvSpPr>
          <p:spPr>
            <a:xfrm>
              <a:off x="2130508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t2898"/>
            <p:cNvSpPr/>
            <p:nvPr/>
          </p:nvSpPr>
          <p:spPr>
            <a:xfrm>
              <a:off x="2739206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t2899"/>
            <p:cNvSpPr/>
            <p:nvPr/>
          </p:nvSpPr>
          <p:spPr>
            <a:xfrm>
              <a:off x="3312599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t2900"/>
            <p:cNvSpPr/>
            <p:nvPr/>
          </p:nvSpPr>
          <p:spPr>
            <a:xfrm>
              <a:off x="3934058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t2901"/>
            <p:cNvSpPr/>
            <p:nvPr/>
          </p:nvSpPr>
          <p:spPr>
            <a:xfrm>
              <a:off x="1420573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t2902"/>
            <p:cNvSpPr/>
            <p:nvPr/>
          </p:nvSpPr>
          <p:spPr>
            <a:xfrm>
              <a:off x="1791067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t2903"/>
            <p:cNvSpPr/>
            <p:nvPr/>
          </p:nvSpPr>
          <p:spPr>
            <a:xfrm>
              <a:off x="2023742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t2904"/>
            <p:cNvSpPr/>
            <p:nvPr/>
          </p:nvSpPr>
          <p:spPr>
            <a:xfrm>
              <a:off x="225429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t2905"/>
            <p:cNvSpPr/>
            <p:nvPr/>
          </p:nvSpPr>
          <p:spPr>
            <a:xfrm>
              <a:off x="2737930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t2906"/>
            <p:cNvSpPr/>
            <p:nvPr/>
          </p:nvSpPr>
          <p:spPr>
            <a:xfrm>
              <a:off x="3250070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t2907"/>
            <p:cNvSpPr/>
            <p:nvPr/>
          </p:nvSpPr>
          <p:spPr>
            <a:xfrm>
              <a:off x="3867701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t2908"/>
            <p:cNvSpPr/>
            <p:nvPr/>
          </p:nvSpPr>
          <p:spPr>
            <a:xfrm>
              <a:off x="4160778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t2909"/>
            <p:cNvSpPr/>
            <p:nvPr/>
          </p:nvSpPr>
          <p:spPr>
            <a:xfrm>
              <a:off x="4287537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t2910"/>
            <p:cNvSpPr/>
            <p:nvPr/>
          </p:nvSpPr>
          <p:spPr>
            <a:xfrm>
              <a:off x="4517660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t2911"/>
            <p:cNvSpPr/>
            <p:nvPr/>
          </p:nvSpPr>
          <p:spPr>
            <a:xfrm>
              <a:off x="5165491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t2912"/>
            <p:cNvSpPr/>
            <p:nvPr/>
          </p:nvSpPr>
          <p:spPr>
            <a:xfrm>
              <a:off x="5769511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t2913"/>
            <p:cNvSpPr/>
            <p:nvPr/>
          </p:nvSpPr>
          <p:spPr>
            <a:xfrm>
              <a:off x="6297815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t2914"/>
            <p:cNvSpPr/>
            <p:nvPr/>
          </p:nvSpPr>
          <p:spPr>
            <a:xfrm>
              <a:off x="132401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t2915"/>
            <p:cNvSpPr/>
            <p:nvPr/>
          </p:nvSpPr>
          <p:spPr>
            <a:xfrm>
              <a:off x="1203949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t2916"/>
            <p:cNvSpPr/>
            <p:nvPr/>
          </p:nvSpPr>
          <p:spPr>
            <a:xfrm>
              <a:off x="190208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t2917"/>
            <p:cNvSpPr/>
            <p:nvPr/>
          </p:nvSpPr>
          <p:spPr>
            <a:xfrm>
              <a:off x="245761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t2918"/>
            <p:cNvSpPr/>
            <p:nvPr/>
          </p:nvSpPr>
          <p:spPr>
            <a:xfrm>
              <a:off x="2852666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t2919"/>
            <p:cNvSpPr/>
            <p:nvPr/>
          </p:nvSpPr>
          <p:spPr>
            <a:xfrm>
              <a:off x="2962701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t2920"/>
            <p:cNvSpPr/>
            <p:nvPr/>
          </p:nvSpPr>
          <p:spPr>
            <a:xfrm>
              <a:off x="3110976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t2921"/>
            <p:cNvSpPr/>
            <p:nvPr/>
          </p:nvSpPr>
          <p:spPr>
            <a:xfrm>
              <a:off x="3733711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t2922"/>
            <p:cNvSpPr/>
            <p:nvPr/>
          </p:nvSpPr>
          <p:spPr>
            <a:xfrm>
              <a:off x="4207093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t2923"/>
            <p:cNvSpPr/>
            <p:nvPr/>
          </p:nvSpPr>
          <p:spPr>
            <a:xfrm>
              <a:off x="4358148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t2924"/>
            <p:cNvSpPr/>
            <p:nvPr/>
          </p:nvSpPr>
          <p:spPr>
            <a:xfrm>
              <a:off x="4609893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t2925"/>
            <p:cNvSpPr/>
            <p:nvPr/>
          </p:nvSpPr>
          <p:spPr>
            <a:xfrm>
              <a:off x="4969086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t2926"/>
            <p:cNvSpPr/>
            <p:nvPr/>
          </p:nvSpPr>
          <p:spPr>
            <a:xfrm>
              <a:off x="5106791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t2927"/>
            <p:cNvSpPr/>
            <p:nvPr/>
          </p:nvSpPr>
          <p:spPr>
            <a:xfrm>
              <a:off x="5505904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t2928"/>
            <p:cNvSpPr/>
            <p:nvPr/>
          </p:nvSpPr>
          <p:spPr>
            <a:xfrm>
              <a:off x="1305725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t2929"/>
            <p:cNvSpPr/>
            <p:nvPr/>
          </p:nvSpPr>
          <p:spPr>
            <a:xfrm>
              <a:off x="1506922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t2930"/>
            <p:cNvSpPr/>
            <p:nvPr/>
          </p:nvSpPr>
          <p:spPr>
            <a:xfrm>
              <a:off x="182211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t2931"/>
            <p:cNvSpPr/>
            <p:nvPr/>
          </p:nvSpPr>
          <p:spPr>
            <a:xfrm>
              <a:off x="2190485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t2932"/>
            <p:cNvSpPr/>
            <p:nvPr/>
          </p:nvSpPr>
          <p:spPr>
            <a:xfrm>
              <a:off x="2822578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t2933"/>
            <p:cNvSpPr/>
            <p:nvPr/>
          </p:nvSpPr>
          <p:spPr>
            <a:xfrm>
              <a:off x="2926367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t2934"/>
            <p:cNvSpPr/>
            <p:nvPr/>
          </p:nvSpPr>
          <p:spPr>
            <a:xfrm>
              <a:off x="3062484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t2935"/>
            <p:cNvSpPr/>
            <p:nvPr/>
          </p:nvSpPr>
          <p:spPr>
            <a:xfrm>
              <a:off x="3248794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t2936"/>
            <p:cNvSpPr/>
            <p:nvPr/>
          </p:nvSpPr>
          <p:spPr>
            <a:xfrm>
              <a:off x="137335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t2937"/>
            <p:cNvSpPr/>
            <p:nvPr/>
          </p:nvSpPr>
          <p:spPr>
            <a:xfrm>
              <a:off x="212540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t2938"/>
            <p:cNvSpPr/>
            <p:nvPr/>
          </p:nvSpPr>
          <p:spPr>
            <a:xfrm>
              <a:off x="2711132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t2939"/>
            <p:cNvSpPr/>
            <p:nvPr/>
          </p:nvSpPr>
          <p:spPr>
            <a:xfrm>
              <a:off x="1235539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t2940"/>
            <p:cNvSpPr/>
            <p:nvPr/>
          </p:nvSpPr>
          <p:spPr>
            <a:xfrm>
              <a:off x="148522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t2941"/>
            <p:cNvSpPr/>
            <p:nvPr/>
          </p:nvSpPr>
          <p:spPr>
            <a:xfrm>
              <a:off x="1680897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t2942"/>
            <p:cNvSpPr/>
            <p:nvPr/>
          </p:nvSpPr>
          <p:spPr>
            <a:xfrm>
              <a:off x="185359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t2943"/>
            <p:cNvSpPr/>
            <p:nvPr/>
          </p:nvSpPr>
          <p:spPr>
            <a:xfrm>
              <a:off x="2055219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t2944"/>
            <p:cNvSpPr/>
            <p:nvPr/>
          </p:nvSpPr>
          <p:spPr>
            <a:xfrm>
              <a:off x="221217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t2945"/>
            <p:cNvSpPr/>
            <p:nvPr/>
          </p:nvSpPr>
          <p:spPr>
            <a:xfrm>
              <a:off x="2365735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t2946"/>
            <p:cNvSpPr/>
            <p:nvPr/>
          </p:nvSpPr>
          <p:spPr>
            <a:xfrm>
              <a:off x="2689013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t2947"/>
            <p:cNvSpPr/>
            <p:nvPr/>
          </p:nvSpPr>
          <p:spPr>
            <a:xfrm>
              <a:off x="3293883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t2948"/>
            <p:cNvSpPr/>
            <p:nvPr/>
          </p:nvSpPr>
          <p:spPr>
            <a:xfrm>
              <a:off x="3911939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t2949"/>
            <p:cNvSpPr/>
            <p:nvPr/>
          </p:nvSpPr>
          <p:spPr>
            <a:xfrm>
              <a:off x="4551689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t2950"/>
            <p:cNvSpPr/>
            <p:nvPr/>
          </p:nvSpPr>
          <p:spPr>
            <a:xfrm>
              <a:off x="5184633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t2951"/>
            <p:cNvSpPr/>
            <p:nvPr/>
          </p:nvSpPr>
          <p:spPr>
            <a:xfrm>
              <a:off x="5764406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t2952"/>
            <p:cNvSpPr/>
            <p:nvPr/>
          </p:nvSpPr>
          <p:spPr>
            <a:xfrm>
              <a:off x="6334396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t2953"/>
            <p:cNvSpPr/>
            <p:nvPr/>
          </p:nvSpPr>
          <p:spPr>
            <a:xfrm>
              <a:off x="1407812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t2954"/>
            <p:cNvSpPr/>
            <p:nvPr/>
          </p:nvSpPr>
          <p:spPr>
            <a:xfrm>
              <a:off x="1663032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t2955"/>
            <p:cNvSpPr/>
            <p:nvPr/>
          </p:nvSpPr>
          <p:spPr>
            <a:xfrm>
              <a:off x="1969295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t2956"/>
            <p:cNvSpPr/>
            <p:nvPr/>
          </p:nvSpPr>
          <p:spPr>
            <a:xfrm>
              <a:off x="144737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t2957"/>
            <p:cNvSpPr/>
            <p:nvPr/>
          </p:nvSpPr>
          <p:spPr>
            <a:xfrm>
              <a:off x="205564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t2958"/>
            <p:cNvSpPr/>
            <p:nvPr/>
          </p:nvSpPr>
          <p:spPr>
            <a:xfrm>
              <a:off x="267455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t2959"/>
            <p:cNvSpPr/>
            <p:nvPr/>
          </p:nvSpPr>
          <p:spPr>
            <a:xfrm>
              <a:off x="3287077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t2960"/>
            <p:cNvSpPr/>
            <p:nvPr/>
          </p:nvSpPr>
          <p:spPr>
            <a:xfrm>
              <a:off x="3898753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t2961"/>
            <p:cNvSpPr/>
            <p:nvPr/>
          </p:nvSpPr>
          <p:spPr>
            <a:xfrm>
              <a:off x="4465765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t2962"/>
            <p:cNvSpPr/>
            <p:nvPr/>
          </p:nvSpPr>
          <p:spPr>
            <a:xfrm>
              <a:off x="5065105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t2963"/>
            <p:cNvSpPr/>
            <p:nvPr/>
          </p:nvSpPr>
          <p:spPr>
            <a:xfrm>
              <a:off x="5749944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t2964"/>
            <p:cNvSpPr/>
            <p:nvPr/>
          </p:nvSpPr>
          <p:spPr>
            <a:xfrm>
              <a:off x="6357366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t2965"/>
            <p:cNvSpPr/>
            <p:nvPr/>
          </p:nvSpPr>
          <p:spPr>
            <a:xfrm>
              <a:off x="151245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t2966"/>
            <p:cNvSpPr/>
            <p:nvPr/>
          </p:nvSpPr>
          <p:spPr>
            <a:xfrm>
              <a:off x="1981630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t2967"/>
            <p:cNvSpPr/>
            <p:nvPr/>
          </p:nvSpPr>
          <p:spPr>
            <a:xfrm>
              <a:off x="240784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t2968"/>
            <p:cNvSpPr/>
            <p:nvPr/>
          </p:nvSpPr>
          <p:spPr>
            <a:xfrm>
              <a:off x="259543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t2969"/>
            <p:cNvSpPr/>
            <p:nvPr/>
          </p:nvSpPr>
          <p:spPr>
            <a:xfrm>
              <a:off x="3273466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t2970"/>
            <p:cNvSpPr/>
            <p:nvPr/>
          </p:nvSpPr>
          <p:spPr>
            <a:xfrm>
              <a:off x="3964685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t2971"/>
            <p:cNvSpPr/>
            <p:nvPr/>
          </p:nvSpPr>
          <p:spPr>
            <a:xfrm>
              <a:off x="4319439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t2972"/>
            <p:cNvSpPr/>
            <p:nvPr/>
          </p:nvSpPr>
          <p:spPr>
            <a:xfrm>
              <a:off x="4550838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t2973"/>
            <p:cNvSpPr/>
            <p:nvPr/>
          </p:nvSpPr>
          <p:spPr>
            <a:xfrm>
              <a:off x="1447371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t2974"/>
            <p:cNvSpPr/>
            <p:nvPr/>
          </p:nvSpPr>
          <p:spPr>
            <a:xfrm>
              <a:off x="1591996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t2975"/>
            <p:cNvSpPr/>
            <p:nvPr/>
          </p:nvSpPr>
          <p:spPr>
            <a:xfrm>
              <a:off x="1786813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t2976"/>
            <p:cNvSpPr/>
            <p:nvPr/>
          </p:nvSpPr>
          <p:spPr>
            <a:xfrm>
              <a:off x="1949303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t2977"/>
            <p:cNvSpPr/>
            <p:nvPr/>
          </p:nvSpPr>
          <p:spPr>
            <a:xfrm>
              <a:off x="209733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t2978"/>
            <p:cNvSpPr/>
            <p:nvPr/>
          </p:nvSpPr>
          <p:spPr>
            <a:xfrm>
              <a:off x="2638820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t2979"/>
            <p:cNvSpPr/>
            <p:nvPr/>
          </p:nvSpPr>
          <p:spPr>
            <a:xfrm>
              <a:off x="2853204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t2980"/>
            <p:cNvSpPr/>
            <p:nvPr/>
          </p:nvSpPr>
          <p:spPr>
            <a:xfrm>
              <a:off x="3303667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t2981"/>
            <p:cNvSpPr/>
            <p:nvPr/>
          </p:nvSpPr>
          <p:spPr>
            <a:xfrm>
              <a:off x="127892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t2982"/>
            <p:cNvSpPr/>
            <p:nvPr/>
          </p:nvSpPr>
          <p:spPr>
            <a:xfrm>
              <a:off x="160901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t2983"/>
            <p:cNvSpPr/>
            <p:nvPr/>
          </p:nvSpPr>
          <p:spPr>
            <a:xfrm>
              <a:off x="1987160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t2984"/>
            <p:cNvSpPr/>
            <p:nvPr/>
          </p:nvSpPr>
          <p:spPr>
            <a:xfrm>
              <a:off x="216496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t2985"/>
            <p:cNvSpPr/>
            <p:nvPr/>
          </p:nvSpPr>
          <p:spPr>
            <a:xfrm>
              <a:off x="2506531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t2986"/>
            <p:cNvSpPr/>
            <p:nvPr/>
          </p:nvSpPr>
          <p:spPr>
            <a:xfrm>
              <a:off x="3207959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t2987"/>
            <p:cNvSpPr/>
            <p:nvPr/>
          </p:nvSpPr>
          <p:spPr>
            <a:xfrm>
              <a:off x="143928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t2988"/>
            <p:cNvSpPr/>
            <p:nvPr/>
          </p:nvSpPr>
          <p:spPr>
            <a:xfrm>
              <a:off x="2050540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t2989"/>
            <p:cNvSpPr/>
            <p:nvPr/>
          </p:nvSpPr>
          <p:spPr>
            <a:xfrm>
              <a:off x="2680931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t2990"/>
            <p:cNvSpPr/>
            <p:nvPr/>
          </p:nvSpPr>
          <p:spPr>
            <a:xfrm>
              <a:off x="3304517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t2991"/>
            <p:cNvSpPr/>
            <p:nvPr/>
          </p:nvSpPr>
          <p:spPr>
            <a:xfrm>
              <a:off x="3916618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t2992"/>
            <p:cNvSpPr/>
            <p:nvPr/>
          </p:nvSpPr>
          <p:spPr>
            <a:xfrm>
              <a:off x="4528294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t2993"/>
            <p:cNvSpPr/>
            <p:nvPr/>
          </p:nvSpPr>
          <p:spPr>
            <a:xfrm>
              <a:off x="5134865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t2994"/>
            <p:cNvSpPr/>
            <p:nvPr/>
          </p:nvSpPr>
          <p:spPr>
            <a:xfrm>
              <a:off x="1504370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t2995"/>
            <p:cNvSpPr/>
            <p:nvPr/>
          </p:nvSpPr>
          <p:spPr>
            <a:xfrm>
              <a:off x="2108815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t2996"/>
            <p:cNvSpPr/>
            <p:nvPr/>
          </p:nvSpPr>
          <p:spPr>
            <a:xfrm>
              <a:off x="2748139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t2997"/>
            <p:cNvSpPr/>
            <p:nvPr/>
          </p:nvSpPr>
          <p:spPr>
            <a:xfrm>
              <a:off x="3339397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t2998"/>
            <p:cNvSpPr/>
            <p:nvPr/>
          </p:nvSpPr>
          <p:spPr>
            <a:xfrm>
              <a:off x="3879186" y="24494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t2999"/>
            <p:cNvSpPr/>
            <p:nvPr/>
          </p:nvSpPr>
          <p:spPr>
            <a:xfrm>
              <a:off x="4578062" y="31925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t3000"/>
            <p:cNvSpPr/>
            <p:nvPr/>
          </p:nvSpPr>
          <p:spPr>
            <a:xfrm>
              <a:off x="5195692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t3001"/>
            <p:cNvSpPr/>
            <p:nvPr/>
          </p:nvSpPr>
          <p:spPr>
            <a:xfrm>
              <a:off x="1536273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t3002"/>
            <p:cNvSpPr/>
            <p:nvPr/>
          </p:nvSpPr>
          <p:spPr>
            <a:xfrm>
              <a:off x="2159859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t3003"/>
            <p:cNvSpPr/>
            <p:nvPr/>
          </p:nvSpPr>
          <p:spPr>
            <a:xfrm>
              <a:off x="2725169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t3004"/>
            <p:cNvSpPr/>
            <p:nvPr/>
          </p:nvSpPr>
          <p:spPr>
            <a:xfrm>
              <a:off x="3344927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t3005"/>
            <p:cNvSpPr/>
            <p:nvPr/>
          </p:nvSpPr>
          <p:spPr>
            <a:xfrm>
              <a:off x="3990632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t3006"/>
            <p:cNvSpPr/>
            <p:nvPr/>
          </p:nvSpPr>
          <p:spPr>
            <a:xfrm>
              <a:off x="1221077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t3007"/>
            <p:cNvSpPr/>
            <p:nvPr/>
          </p:nvSpPr>
          <p:spPr>
            <a:xfrm>
              <a:off x="1438864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t3008"/>
            <p:cNvSpPr/>
            <p:nvPr/>
          </p:nvSpPr>
          <p:spPr>
            <a:xfrm>
              <a:off x="2106688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t3009"/>
            <p:cNvSpPr/>
            <p:nvPr/>
          </p:nvSpPr>
          <p:spPr>
            <a:xfrm>
              <a:off x="2640947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t3010"/>
            <p:cNvSpPr/>
            <p:nvPr/>
          </p:nvSpPr>
          <p:spPr>
            <a:xfrm>
              <a:off x="2848100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t3011"/>
            <p:cNvSpPr/>
            <p:nvPr/>
          </p:nvSpPr>
          <p:spPr>
            <a:xfrm>
              <a:off x="3050149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t3012"/>
            <p:cNvSpPr/>
            <p:nvPr/>
          </p:nvSpPr>
          <p:spPr>
            <a:xfrm>
              <a:off x="3318980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t3013"/>
            <p:cNvSpPr/>
            <p:nvPr/>
          </p:nvSpPr>
          <p:spPr>
            <a:xfrm>
              <a:off x="3500611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t3014"/>
            <p:cNvSpPr/>
            <p:nvPr/>
          </p:nvSpPr>
          <p:spPr>
            <a:xfrm>
              <a:off x="3649914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t3015"/>
            <p:cNvSpPr/>
            <p:nvPr/>
          </p:nvSpPr>
          <p:spPr>
            <a:xfrm>
              <a:off x="3856216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t3016"/>
            <p:cNvSpPr/>
            <p:nvPr/>
          </p:nvSpPr>
          <p:spPr>
            <a:xfrm>
              <a:off x="4038273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t3017"/>
            <p:cNvSpPr/>
            <p:nvPr/>
          </p:nvSpPr>
          <p:spPr>
            <a:xfrm>
              <a:off x="4227986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t3018"/>
            <p:cNvSpPr/>
            <p:nvPr/>
          </p:nvSpPr>
          <p:spPr>
            <a:xfrm>
              <a:off x="4450452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t3019"/>
            <p:cNvSpPr/>
            <p:nvPr/>
          </p:nvSpPr>
          <p:spPr>
            <a:xfrm>
              <a:off x="4690784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t3020"/>
            <p:cNvSpPr/>
            <p:nvPr/>
          </p:nvSpPr>
          <p:spPr>
            <a:xfrm>
              <a:off x="5054471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t3021"/>
            <p:cNvSpPr/>
            <p:nvPr/>
          </p:nvSpPr>
          <p:spPr>
            <a:xfrm>
              <a:off x="5211431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t3022"/>
            <p:cNvSpPr/>
            <p:nvPr/>
          </p:nvSpPr>
          <p:spPr>
            <a:xfrm>
              <a:off x="5711235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t3023"/>
            <p:cNvSpPr/>
            <p:nvPr/>
          </p:nvSpPr>
          <p:spPr>
            <a:xfrm>
              <a:off x="6376082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t3024"/>
            <p:cNvSpPr/>
            <p:nvPr/>
          </p:nvSpPr>
          <p:spPr>
            <a:xfrm>
              <a:off x="121724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t3025"/>
            <p:cNvSpPr/>
            <p:nvPr/>
          </p:nvSpPr>
          <p:spPr>
            <a:xfrm>
              <a:off x="1455028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t3026"/>
            <p:cNvSpPr/>
            <p:nvPr/>
          </p:nvSpPr>
          <p:spPr>
            <a:xfrm>
              <a:off x="1701315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t3027"/>
            <p:cNvSpPr/>
            <p:nvPr/>
          </p:nvSpPr>
          <p:spPr>
            <a:xfrm>
              <a:off x="190676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t3028"/>
            <p:cNvSpPr/>
            <p:nvPr/>
          </p:nvSpPr>
          <p:spPr>
            <a:xfrm>
              <a:off x="1940795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t3029"/>
            <p:cNvSpPr/>
            <p:nvPr/>
          </p:nvSpPr>
          <p:spPr>
            <a:xfrm>
              <a:off x="213008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t3030"/>
            <p:cNvSpPr/>
            <p:nvPr/>
          </p:nvSpPr>
          <p:spPr>
            <a:xfrm>
              <a:off x="2597985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t3031"/>
            <p:cNvSpPr/>
            <p:nvPr/>
          </p:nvSpPr>
          <p:spPr>
            <a:xfrm>
              <a:off x="3202430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t3032"/>
            <p:cNvSpPr/>
            <p:nvPr/>
          </p:nvSpPr>
          <p:spPr>
            <a:xfrm>
              <a:off x="3883865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t3033"/>
            <p:cNvSpPr/>
            <p:nvPr/>
          </p:nvSpPr>
          <p:spPr>
            <a:xfrm>
              <a:off x="4440243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t3034"/>
            <p:cNvSpPr/>
            <p:nvPr/>
          </p:nvSpPr>
          <p:spPr>
            <a:xfrm>
              <a:off x="5102963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t3035"/>
            <p:cNvSpPr/>
            <p:nvPr/>
          </p:nvSpPr>
          <p:spPr>
            <a:xfrm>
              <a:off x="5494299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t3036"/>
            <p:cNvSpPr/>
            <p:nvPr/>
          </p:nvSpPr>
          <p:spPr>
            <a:xfrm>
              <a:off x="5671251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t3037"/>
            <p:cNvSpPr/>
            <p:nvPr/>
          </p:nvSpPr>
          <p:spPr>
            <a:xfrm>
              <a:off x="6362470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t3038"/>
            <p:cNvSpPr/>
            <p:nvPr/>
          </p:nvSpPr>
          <p:spPr>
            <a:xfrm>
              <a:off x="144226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t3039"/>
            <p:cNvSpPr/>
            <p:nvPr/>
          </p:nvSpPr>
          <p:spPr>
            <a:xfrm>
              <a:off x="2089673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t3040"/>
            <p:cNvSpPr/>
            <p:nvPr/>
          </p:nvSpPr>
          <p:spPr>
            <a:xfrm>
              <a:off x="2688588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t3041"/>
            <p:cNvSpPr/>
            <p:nvPr/>
          </p:nvSpPr>
          <p:spPr>
            <a:xfrm>
              <a:off x="1535422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t3042"/>
            <p:cNvSpPr/>
            <p:nvPr/>
          </p:nvSpPr>
          <p:spPr>
            <a:xfrm>
              <a:off x="1694509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t3043"/>
            <p:cNvSpPr/>
            <p:nvPr/>
          </p:nvSpPr>
          <p:spPr>
            <a:xfrm>
              <a:off x="1996093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t3044"/>
            <p:cNvSpPr/>
            <p:nvPr/>
          </p:nvSpPr>
          <p:spPr>
            <a:xfrm>
              <a:off x="2211753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t3045"/>
            <p:cNvSpPr/>
            <p:nvPr/>
          </p:nvSpPr>
          <p:spPr>
            <a:xfrm>
              <a:off x="2432943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t3046"/>
            <p:cNvSpPr/>
            <p:nvPr/>
          </p:nvSpPr>
          <p:spPr>
            <a:xfrm>
              <a:off x="2705177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t3047"/>
            <p:cNvSpPr/>
            <p:nvPr/>
          </p:nvSpPr>
          <p:spPr>
            <a:xfrm>
              <a:off x="2948061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t3048"/>
            <p:cNvSpPr/>
            <p:nvPr/>
          </p:nvSpPr>
          <p:spPr>
            <a:xfrm>
              <a:off x="3145431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t3049"/>
            <p:cNvSpPr/>
            <p:nvPr/>
          </p:nvSpPr>
          <p:spPr>
            <a:xfrm>
              <a:off x="3321107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t3050"/>
            <p:cNvSpPr/>
            <p:nvPr/>
          </p:nvSpPr>
          <p:spPr>
            <a:xfrm>
              <a:off x="3913641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t3051"/>
            <p:cNvSpPr/>
            <p:nvPr/>
          </p:nvSpPr>
          <p:spPr>
            <a:xfrm>
              <a:off x="4734171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t3052"/>
            <p:cNvSpPr/>
            <p:nvPr/>
          </p:nvSpPr>
          <p:spPr>
            <a:xfrm>
              <a:off x="5166342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t3053"/>
            <p:cNvSpPr/>
            <p:nvPr/>
          </p:nvSpPr>
          <p:spPr>
            <a:xfrm>
              <a:off x="5818002" y="31925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t3054"/>
            <p:cNvSpPr/>
            <p:nvPr/>
          </p:nvSpPr>
          <p:spPr>
            <a:xfrm>
              <a:off x="6385015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t3055"/>
            <p:cNvSpPr/>
            <p:nvPr/>
          </p:nvSpPr>
          <p:spPr>
            <a:xfrm>
              <a:off x="6980526" y="289179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t3056"/>
            <p:cNvSpPr/>
            <p:nvPr/>
          </p:nvSpPr>
          <p:spPr>
            <a:xfrm>
              <a:off x="1610286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t3057"/>
            <p:cNvSpPr/>
            <p:nvPr/>
          </p:nvSpPr>
          <p:spPr>
            <a:xfrm>
              <a:off x="2617977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t3058"/>
            <p:cNvSpPr/>
            <p:nvPr/>
          </p:nvSpPr>
          <p:spPr>
            <a:xfrm>
              <a:off x="328835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t3059"/>
            <p:cNvSpPr/>
            <p:nvPr/>
          </p:nvSpPr>
          <p:spPr>
            <a:xfrm>
              <a:off x="3831545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t3060"/>
            <p:cNvSpPr/>
            <p:nvPr/>
          </p:nvSpPr>
          <p:spPr>
            <a:xfrm>
              <a:off x="4582741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t3061"/>
            <p:cNvSpPr/>
            <p:nvPr/>
          </p:nvSpPr>
          <p:spPr>
            <a:xfrm>
              <a:off x="5086799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t3062"/>
            <p:cNvSpPr/>
            <p:nvPr/>
          </p:nvSpPr>
          <p:spPr>
            <a:xfrm>
              <a:off x="5668699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t3063"/>
            <p:cNvSpPr/>
            <p:nvPr/>
          </p:nvSpPr>
          <p:spPr>
            <a:xfrm>
              <a:off x="6415215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t3064"/>
            <p:cNvSpPr/>
            <p:nvPr/>
          </p:nvSpPr>
          <p:spPr>
            <a:xfrm>
              <a:off x="7034973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t3065"/>
            <p:cNvSpPr/>
            <p:nvPr/>
          </p:nvSpPr>
          <p:spPr>
            <a:xfrm>
              <a:off x="153627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t3066"/>
            <p:cNvSpPr/>
            <p:nvPr/>
          </p:nvSpPr>
          <p:spPr>
            <a:xfrm>
              <a:off x="175703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t3067"/>
            <p:cNvSpPr/>
            <p:nvPr/>
          </p:nvSpPr>
          <p:spPr>
            <a:xfrm>
              <a:off x="2010981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t3068"/>
            <p:cNvSpPr/>
            <p:nvPr/>
          </p:nvSpPr>
          <p:spPr>
            <a:xfrm>
              <a:off x="2335535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t3069"/>
            <p:cNvSpPr/>
            <p:nvPr/>
          </p:nvSpPr>
          <p:spPr>
            <a:xfrm>
              <a:off x="2518442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t3070"/>
            <p:cNvSpPr/>
            <p:nvPr/>
          </p:nvSpPr>
          <p:spPr>
            <a:xfrm>
              <a:off x="2680081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t3071"/>
            <p:cNvSpPr/>
            <p:nvPr/>
          </p:nvSpPr>
          <p:spPr>
            <a:xfrm>
              <a:off x="143801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t3072"/>
            <p:cNvSpPr/>
            <p:nvPr/>
          </p:nvSpPr>
          <p:spPr>
            <a:xfrm>
              <a:off x="1928885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t3073"/>
            <p:cNvSpPr/>
            <p:nvPr/>
          </p:nvSpPr>
          <p:spPr>
            <a:xfrm>
              <a:off x="2592881" y="31925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t3074"/>
            <p:cNvSpPr/>
            <p:nvPr/>
          </p:nvSpPr>
          <p:spPr>
            <a:xfrm>
              <a:off x="3207959" y="21310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t3075"/>
            <p:cNvSpPr/>
            <p:nvPr/>
          </p:nvSpPr>
          <p:spPr>
            <a:xfrm>
              <a:off x="3778800" y="20425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t3076"/>
            <p:cNvSpPr/>
            <p:nvPr/>
          </p:nvSpPr>
          <p:spPr>
            <a:xfrm>
              <a:off x="5671251" y="282102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t3077"/>
            <p:cNvSpPr/>
            <p:nvPr/>
          </p:nvSpPr>
          <p:spPr>
            <a:xfrm>
              <a:off x="6248472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t3078"/>
            <p:cNvSpPr/>
            <p:nvPr/>
          </p:nvSpPr>
          <p:spPr>
            <a:xfrm>
              <a:off x="6875461" y="25556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t3079"/>
            <p:cNvSpPr/>
            <p:nvPr/>
          </p:nvSpPr>
          <p:spPr>
            <a:xfrm>
              <a:off x="1432058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t3080"/>
            <p:cNvSpPr/>
            <p:nvPr/>
          </p:nvSpPr>
          <p:spPr>
            <a:xfrm>
              <a:off x="2351273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t3081"/>
            <p:cNvSpPr/>
            <p:nvPr/>
          </p:nvSpPr>
          <p:spPr>
            <a:xfrm>
              <a:off x="2711983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t3082"/>
            <p:cNvSpPr/>
            <p:nvPr/>
          </p:nvSpPr>
          <p:spPr>
            <a:xfrm>
              <a:off x="3286227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t3083"/>
            <p:cNvSpPr/>
            <p:nvPr/>
          </p:nvSpPr>
          <p:spPr>
            <a:xfrm>
              <a:off x="1391648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t3084"/>
            <p:cNvSpPr/>
            <p:nvPr/>
          </p:nvSpPr>
          <p:spPr>
            <a:xfrm>
              <a:off x="2085845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t3085"/>
            <p:cNvSpPr/>
            <p:nvPr/>
          </p:nvSpPr>
          <p:spPr>
            <a:xfrm>
              <a:off x="2660939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t3086"/>
            <p:cNvSpPr/>
            <p:nvPr/>
          </p:nvSpPr>
          <p:spPr>
            <a:xfrm>
              <a:off x="3292182" y="28033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t3087"/>
            <p:cNvSpPr/>
            <p:nvPr/>
          </p:nvSpPr>
          <p:spPr>
            <a:xfrm>
              <a:off x="3574199" y="250256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t3088"/>
            <p:cNvSpPr/>
            <p:nvPr/>
          </p:nvSpPr>
          <p:spPr>
            <a:xfrm>
              <a:off x="138952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t3089"/>
            <p:cNvSpPr/>
            <p:nvPr/>
          </p:nvSpPr>
          <p:spPr>
            <a:xfrm>
              <a:off x="2043308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t3090"/>
            <p:cNvSpPr/>
            <p:nvPr/>
          </p:nvSpPr>
          <p:spPr>
            <a:xfrm>
              <a:off x="2478883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t3091"/>
            <p:cNvSpPr/>
            <p:nvPr/>
          </p:nvSpPr>
          <p:spPr>
            <a:xfrm>
              <a:off x="2724744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t3092"/>
            <p:cNvSpPr/>
            <p:nvPr/>
          </p:nvSpPr>
          <p:spPr>
            <a:xfrm>
              <a:off x="3355136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t3093"/>
            <p:cNvSpPr/>
            <p:nvPr/>
          </p:nvSpPr>
          <p:spPr>
            <a:xfrm>
              <a:off x="3910663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t3094"/>
            <p:cNvSpPr/>
            <p:nvPr/>
          </p:nvSpPr>
          <p:spPr>
            <a:xfrm>
              <a:off x="4494265" y="22902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t3095"/>
            <p:cNvSpPr/>
            <p:nvPr/>
          </p:nvSpPr>
          <p:spPr>
            <a:xfrm>
              <a:off x="4848169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t3096"/>
            <p:cNvSpPr/>
            <p:nvPr/>
          </p:nvSpPr>
          <p:spPr>
            <a:xfrm>
              <a:off x="5050643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t3097"/>
            <p:cNvSpPr/>
            <p:nvPr/>
          </p:nvSpPr>
          <p:spPr>
            <a:xfrm>
              <a:off x="5741436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t3098"/>
            <p:cNvSpPr/>
            <p:nvPr/>
          </p:nvSpPr>
          <p:spPr>
            <a:xfrm>
              <a:off x="6283778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t3099"/>
            <p:cNvSpPr/>
            <p:nvPr/>
          </p:nvSpPr>
          <p:spPr>
            <a:xfrm>
              <a:off x="6964788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t3100"/>
            <p:cNvSpPr/>
            <p:nvPr/>
          </p:nvSpPr>
          <p:spPr>
            <a:xfrm>
              <a:off x="258097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t3101"/>
            <p:cNvSpPr/>
            <p:nvPr/>
          </p:nvSpPr>
          <p:spPr>
            <a:xfrm>
              <a:off x="1351239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t3102"/>
            <p:cNvSpPr/>
            <p:nvPr/>
          </p:nvSpPr>
          <p:spPr>
            <a:xfrm>
              <a:off x="1596249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t3103"/>
            <p:cNvSpPr/>
            <p:nvPr/>
          </p:nvSpPr>
          <p:spPr>
            <a:xfrm>
              <a:off x="1695785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t3104"/>
            <p:cNvSpPr/>
            <p:nvPr/>
          </p:nvSpPr>
          <p:spPr>
            <a:xfrm>
              <a:off x="1854021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t3105"/>
            <p:cNvSpPr/>
            <p:nvPr/>
          </p:nvSpPr>
          <p:spPr>
            <a:xfrm>
              <a:off x="2059898" y="218409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t3106"/>
            <p:cNvSpPr/>
            <p:nvPr/>
          </p:nvSpPr>
          <p:spPr>
            <a:xfrm>
              <a:off x="2415078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t3107"/>
            <p:cNvSpPr/>
            <p:nvPr/>
          </p:nvSpPr>
          <p:spPr>
            <a:xfrm>
              <a:off x="2692842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t3108"/>
            <p:cNvSpPr/>
            <p:nvPr/>
          </p:nvSpPr>
          <p:spPr>
            <a:xfrm>
              <a:off x="3321107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t3109"/>
            <p:cNvSpPr/>
            <p:nvPr/>
          </p:nvSpPr>
          <p:spPr>
            <a:xfrm>
              <a:off x="3946394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t3110"/>
            <p:cNvSpPr/>
            <p:nvPr/>
          </p:nvSpPr>
          <p:spPr>
            <a:xfrm>
              <a:off x="1245323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t3111"/>
            <p:cNvSpPr/>
            <p:nvPr/>
          </p:nvSpPr>
          <p:spPr>
            <a:xfrm>
              <a:off x="1494587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t3112"/>
            <p:cNvSpPr/>
            <p:nvPr/>
          </p:nvSpPr>
          <p:spPr>
            <a:xfrm>
              <a:off x="1726836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t3113"/>
            <p:cNvSpPr/>
            <p:nvPr/>
          </p:nvSpPr>
          <p:spPr>
            <a:xfrm>
              <a:off x="212327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t3114"/>
            <p:cNvSpPr/>
            <p:nvPr/>
          </p:nvSpPr>
          <p:spPr>
            <a:xfrm>
              <a:off x="261117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t3115"/>
            <p:cNvSpPr/>
            <p:nvPr/>
          </p:nvSpPr>
          <p:spPr>
            <a:xfrm>
              <a:off x="2766855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t3116"/>
            <p:cNvSpPr/>
            <p:nvPr/>
          </p:nvSpPr>
          <p:spPr>
            <a:xfrm>
              <a:off x="2985068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t3117"/>
            <p:cNvSpPr/>
            <p:nvPr/>
          </p:nvSpPr>
          <p:spPr>
            <a:xfrm>
              <a:off x="3324084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t3118"/>
            <p:cNvSpPr/>
            <p:nvPr/>
          </p:nvSpPr>
          <p:spPr>
            <a:xfrm>
              <a:off x="3936610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t3119"/>
            <p:cNvSpPr/>
            <p:nvPr/>
          </p:nvSpPr>
          <p:spPr>
            <a:xfrm>
              <a:off x="4161203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t3120"/>
            <p:cNvSpPr/>
            <p:nvPr/>
          </p:nvSpPr>
          <p:spPr>
            <a:xfrm>
              <a:off x="4326245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t3121"/>
            <p:cNvSpPr/>
            <p:nvPr/>
          </p:nvSpPr>
          <p:spPr>
            <a:xfrm>
              <a:off x="4521913" y="26441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t3122"/>
            <p:cNvSpPr/>
            <p:nvPr/>
          </p:nvSpPr>
          <p:spPr>
            <a:xfrm>
              <a:off x="142312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t3123"/>
            <p:cNvSpPr/>
            <p:nvPr/>
          </p:nvSpPr>
          <p:spPr>
            <a:xfrm>
              <a:off x="204543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t3124"/>
            <p:cNvSpPr/>
            <p:nvPr/>
          </p:nvSpPr>
          <p:spPr>
            <a:xfrm>
              <a:off x="2629887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t3125"/>
            <p:cNvSpPr/>
            <p:nvPr/>
          </p:nvSpPr>
          <p:spPr>
            <a:xfrm>
              <a:off x="1423551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t3126"/>
            <p:cNvSpPr/>
            <p:nvPr/>
          </p:nvSpPr>
          <p:spPr>
            <a:xfrm>
              <a:off x="2147948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t3127"/>
            <p:cNvSpPr/>
            <p:nvPr/>
          </p:nvSpPr>
          <p:spPr>
            <a:xfrm>
              <a:off x="2733677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pt3128"/>
            <p:cNvSpPr/>
            <p:nvPr/>
          </p:nvSpPr>
          <p:spPr>
            <a:xfrm>
              <a:off x="3447440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pt3129"/>
            <p:cNvSpPr/>
            <p:nvPr/>
          </p:nvSpPr>
          <p:spPr>
            <a:xfrm>
              <a:off x="124830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0" name="pt3130"/>
            <p:cNvSpPr/>
            <p:nvPr/>
          </p:nvSpPr>
          <p:spPr>
            <a:xfrm>
              <a:off x="148863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1" name="pt3131"/>
            <p:cNvSpPr/>
            <p:nvPr/>
          </p:nvSpPr>
          <p:spPr>
            <a:xfrm>
              <a:off x="2048413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2" name="pt3132"/>
            <p:cNvSpPr/>
            <p:nvPr/>
          </p:nvSpPr>
          <p:spPr>
            <a:xfrm>
              <a:off x="267114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3" name="pt3133"/>
            <p:cNvSpPr/>
            <p:nvPr/>
          </p:nvSpPr>
          <p:spPr>
            <a:xfrm>
              <a:off x="137718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pt3134"/>
            <p:cNvSpPr/>
            <p:nvPr/>
          </p:nvSpPr>
          <p:spPr>
            <a:xfrm>
              <a:off x="199439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t3135"/>
            <p:cNvSpPr/>
            <p:nvPr/>
          </p:nvSpPr>
          <p:spPr>
            <a:xfrm>
              <a:off x="2669872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t3136"/>
            <p:cNvSpPr/>
            <p:nvPr/>
          </p:nvSpPr>
          <p:spPr>
            <a:xfrm>
              <a:off x="3145005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t3137"/>
            <p:cNvSpPr/>
            <p:nvPr/>
          </p:nvSpPr>
          <p:spPr>
            <a:xfrm>
              <a:off x="3337270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pt3138"/>
            <p:cNvSpPr/>
            <p:nvPr/>
          </p:nvSpPr>
          <p:spPr>
            <a:xfrm>
              <a:off x="1463110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pt3139"/>
            <p:cNvSpPr/>
            <p:nvPr/>
          </p:nvSpPr>
          <p:spPr>
            <a:xfrm>
              <a:off x="2087972" y="234333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0" name="pt3140"/>
            <p:cNvSpPr/>
            <p:nvPr/>
          </p:nvSpPr>
          <p:spPr>
            <a:xfrm>
              <a:off x="2669446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1" name="pt3141"/>
            <p:cNvSpPr/>
            <p:nvPr/>
          </p:nvSpPr>
          <p:spPr>
            <a:xfrm>
              <a:off x="3310472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2" name="pt3142"/>
            <p:cNvSpPr/>
            <p:nvPr/>
          </p:nvSpPr>
          <p:spPr>
            <a:xfrm>
              <a:off x="3922999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3" name="pt3143"/>
            <p:cNvSpPr/>
            <p:nvPr/>
          </p:nvSpPr>
          <p:spPr>
            <a:xfrm>
              <a:off x="4522764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4" name="pt3144"/>
            <p:cNvSpPr/>
            <p:nvPr/>
          </p:nvSpPr>
          <p:spPr>
            <a:xfrm>
              <a:off x="5079993" y="22548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5" name="pt3145"/>
            <p:cNvSpPr/>
            <p:nvPr/>
          </p:nvSpPr>
          <p:spPr>
            <a:xfrm>
              <a:off x="5732078" y="24494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6" name="pt3146"/>
            <p:cNvSpPr/>
            <p:nvPr/>
          </p:nvSpPr>
          <p:spPr>
            <a:xfrm>
              <a:off x="6345030" y="22194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7" name="pt3147"/>
            <p:cNvSpPr/>
            <p:nvPr/>
          </p:nvSpPr>
          <p:spPr>
            <a:xfrm>
              <a:off x="6947348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8" name="pt3148"/>
            <p:cNvSpPr/>
            <p:nvPr/>
          </p:nvSpPr>
          <p:spPr>
            <a:xfrm>
              <a:off x="1516706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9" name="pt3149"/>
            <p:cNvSpPr/>
            <p:nvPr/>
          </p:nvSpPr>
          <p:spPr>
            <a:xfrm>
              <a:off x="2093927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0" name="pt3150"/>
            <p:cNvSpPr/>
            <p:nvPr/>
          </p:nvSpPr>
          <p:spPr>
            <a:xfrm>
              <a:off x="269326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1" name="pt3151"/>
            <p:cNvSpPr/>
            <p:nvPr/>
          </p:nvSpPr>
          <p:spPr>
            <a:xfrm>
              <a:off x="2103710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2" name="pt3152"/>
            <p:cNvSpPr/>
            <p:nvPr/>
          </p:nvSpPr>
          <p:spPr>
            <a:xfrm>
              <a:off x="267327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3" name="pt3153"/>
            <p:cNvSpPr/>
            <p:nvPr/>
          </p:nvSpPr>
          <p:spPr>
            <a:xfrm>
              <a:off x="2955717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4" name="pt3154"/>
            <p:cNvSpPr/>
            <p:nvPr/>
          </p:nvSpPr>
          <p:spPr>
            <a:xfrm>
              <a:off x="3169251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5" name="pt3155"/>
            <p:cNvSpPr/>
            <p:nvPr/>
          </p:nvSpPr>
          <p:spPr>
            <a:xfrm>
              <a:off x="3316427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6" name="pt3156"/>
            <p:cNvSpPr/>
            <p:nvPr/>
          </p:nvSpPr>
          <p:spPr>
            <a:xfrm>
              <a:off x="3506991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7" name="pt3157"/>
            <p:cNvSpPr/>
            <p:nvPr/>
          </p:nvSpPr>
          <p:spPr>
            <a:xfrm>
              <a:off x="3868552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8" name="pt3158"/>
            <p:cNvSpPr/>
            <p:nvPr/>
          </p:nvSpPr>
          <p:spPr>
            <a:xfrm>
              <a:off x="4075705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9" name="pt3159"/>
            <p:cNvSpPr/>
            <p:nvPr/>
          </p:nvSpPr>
          <p:spPr>
            <a:xfrm>
              <a:off x="1418021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0" name="pt3160"/>
            <p:cNvSpPr/>
            <p:nvPr/>
          </p:nvSpPr>
          <p:spPr>
            <a:xfrm>
              <a:off x="2228342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1" name="pt3161"/>
            <p:cNvSpPr/>
            <p:nvPr/>
          </p:nvSpPr>
          <p:spPr>
            <a:xfrm>
              <a:off x="2700924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2" name="pt3162"/>
            <p:cNvSpPr/>
            <p:nvPr/>
          </p:nvSpPr>
          <p:spPr>
            <a:xfrm>
              <a:off x="2860861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3" name="pt3163"/>
            <p:cNvSpPr/>
            <p:nvPr/>
          </p:nvSpPr>
          <p:spPr>
            <a:xfrm>
              <a:off x="3326636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4" name="pt3164"/>
            <p:cNvSpPr/>
            <p:nvPr/>
          </p:nvSpPr>
          <p:spPr>
            <a:xfrm>
              <a:off x="149628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5" name="pt3165"/>
            <p:cNvSpPr/>
            <p:nvPr/>
          </p:nvSpPr>
          <p:spPr>
            <a:xfrm>
              <a:off x="206032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6" name="pt3166"/>
            <p:cNvSpPr/>
            <p:nvPr/>
          </p:nvSpPr>
          <p:spPr>
            <a:xfrm>
              <a:off x="271155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7" name="pt3167"/>
            <p:cNvSpPr/>
            <p:nvPr/>
          </p:nvSpPr>
          <p:spPr>
            <a:xfrm>
              <a:off x="332536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8" name="pt3168"/>
            <p:cNvSpPr/>
            <p:nvPr/>
          </p:nvSpPr>
          <p:spPr>
            <a:xfrm>
              <a:off x="1519258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9" name="pt3169"/>
            <p:cNvSpPr/>
            <p:nvPr/>
          </p:nvSpPr>
          <p:spPr>
            <a:xfrm>
              <a:off x="1990988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0" name="pt3170"/>
            <p:cNvSpPr/>
            <p:nvPr/>
          </p:nvSpPr>
          <p:spPr>
            <a:xfrm>
              <a:off x="2144971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1" name="pt3171"/>
            <p:cNvSpPr/>
            <p:nvPr/>
          </p:nvSpPr>
          <p:spPr>
            <a:xfrm>
              <a:off x="2673700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2" name="pt3172"/>
            <p:cNvSpPr/>
            <p:nvPr/>
          </p:nvSpPr>
          <p:spPr>
            <a:xfrm>
              <a:off x="3306219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3" name="pt3173"/>
            <p:cNvSpPr/>
            <p:nvPr/>
          </p:nvSpPr>
          <p:spPr>
            <a:xfrm>
              <a:off x="1385693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4" name="pt3174"/>
            <p:cNvSpPr/>
            <p:nvPr/>
          </p:nvSpPr>
          <p:spPr>
            <a:xfrm>
              <a:off x="153244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5" name="pt3175"/>
            <p:cNvSpPr/>
            <p:nvPr/>
          </p:nvSpPr>
          <p:spPr>
            <a:xfrm>
              <a:off x="1797022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6" name="pt3176"/>
            <p:cNvSpPr/>
            <p:nvPr/>
          </p:nvSpPr>
          <p:spPr>
            <a:xfrm>
              <a:off x="186593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7" name="pt3177"/>
            <p:cNvSpPr/>
            <p:nvPr/>
          </p:nvSpPr>
          <p:spPr>
            <a:xfrm>
              <a:off x="200630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8" name="pt3178"/>
            <p:cNvSpPr/>
            <p:nvPr/>
          </p:nvSpPr>
          <p:spPr>
            <a:xfrm>
              <a:off x="221941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9" name="pt3179"/>
            <p:cNvSpPr/>
            <p:nvPr/>
          </p:nvSpPr>
          <p:spPr>
            <a:xfrm>
              <a:off x="271921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0" name="pt3180"/>
            <p:cNvSpPr/>
            <p:nvPr/>
          </p:nvSpPr>
          <p:spPr>
            <a:xfrm>
              <a:off x="2914882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1" name="pt3181"/>
            <p:cNvSpPr/>
            <p:nvPr/>
          </p:nvSpPr>
          <p:spPr>
            <a:xfrm>
              <a:off x="3261555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2" name="pt3182"/>
            <p:cNvSpPr/>
            <p:nvPr/>
          </p:nvSpPr>
          <p:spPr>
            <a:xfrm>
              <a:off x="1570302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3" name="pt3183"/>
            <p:cNvSpPr/>
            <p:nvPr/>
          </p:nvSpPr>
          <p:spPr>
            <a:xfrm>
              <a:off x="1776604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4" name="pt3184"/>
            <p:cNvSpPr/>
            <p:nvPr/>
          </p:nvSpPr>
          <p:spPr>
            <a:xfrm>
              <a:off x="193824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5" name="pt3185"/>
            <p:cNvSpPr/>
            <p:nvPr/>
          </p:nvSpPr>
          <p:spPr>
            <a:xfrm>
              <a:off x="209818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6" name="pt3186"/>
            <p:cNvSpPr/>
            <p:nvPr/>
          </p:nvSpPr>
          <p:spPr>
            <a:xfrm>
              <a:off x="2314692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7" name="pt3187"/>
            <p:cNvSpPr/>
            <p:nvPr/>
          </p:nvSpPr>
          <p:spPr>
            <a:xfrm>
              <a:off x="2485263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8" name="pt3188"/>
            <p:cNvSpPr/>
            <p:nvPr/>
          </p:nvSpPr>
          <p:spPr>
            <a:xfrm>
              <a:off x="2649029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9" name="pt3189"/>
            <p:cNvSpPr/>
            <p:nvPr/>
          </p:nvSpPr>
          <p:spPr>
            <a:xfrm>
              <a:off x="3261130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0" name="pt3190"/>
            <p:cNvSpPr/>
            <p:nvPr/>
          </p:nvSpPr>
          <p:spPr>
            <a:xfrm>
              <a:off x="3399374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1" name="pt3191"/>
            <p:cNvSpPr/>
            <p:nvPr/>
          </p:nvSpPr>
          <p:spPr>
            <a:xfrm>
              <a:off x="4003393" y="20425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2" name="pt3192"/>
            <p:cNvSpPr/>
            <p:nvPr/>
          </p:nvSpPr>
          <p:spPr>
            <a:xfrm>
              <a:off x="1485654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3" name="pt3193"/>
            <p:cNvSpPr/>
            <p:nvPr/>
          </p:nvSpPr>
          <p:spPr>
            <a:xfrm>
              <a:off x="2136038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4" name="pt3194"/>
            <p:cNvSpPr/>
            <p:nvPr/>
          </p:nvSpPr>
          <p:spPr>
            <a:xfrm>
              <a:off x="143928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5" name="pt3195"/>
            <p:cNvSpPr/>
            <p:nvPr/>
          </p:nvSpPr>
          <p:spPr>
            <a:xfrm>
              <a:off x="155541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6" name="pt3196"/>
            <p:cNvSpPr/>
            <p:nvPr/>
          </p:nvSpPr>
          <p:spPr>
            <a:xfrm>
              <a:off x="203267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7" name="pt3197"/>
            <p:cNvSpPr/>
            <p:nvPr/>
          </p:nvSpPr>
          <p:spPr>
            <a:xfrm>
              <a:off x="2623932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8" name="pt3198"/>
            <p:cNvSpPr/>
            <p:nvPr/>
          </p:nvSpPr>
          <p:spPr>
            <a:xfrm>
              <a:off x="2839593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9" name="pt3199"/>
            <p:cNvSpPr/>
            <p:nvPr/>
          </p:nvSpPr>
          <p:spPr>
            <a:xfrm>
              <a:off x="3338546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0" name="pt3200"/>
            <p:cNvSpPr/>
            <p:nvPr/>
          </p:nvSpPr>
          <p:spPr>
            <a:xfrm>
              <a:off x="141291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1" name="pt3201"/>
            <p:cNvSpPr/>
            <p:nvPr/>
          </p:nvSpPr>
          <p:spPr>
            <a:xfrm>
              <a:off x="193526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2" name="pt3202"/>
            <p:cNvSpPr/>
            <p:nvPr/>
          </p:nvSpPr>
          <p:spPr>
            <a:xfrm>
              <a:off x="125042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3" name="pt3203"/>
            <p:cNvSpPr/>
            <p:nvPr/>
          </p:nvSpPr>
          <p:spPr>
            <a:xfrm>
              <a:off x="1492885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4" name="pt3204"/>
            <p:cNvSpPr/>
            <p:nvPr/>
          </p:nvSpPr>
          <p:spPr>
            <a:xfrm>
              <a:off x="2116046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5" name="pt3205"/>
            <p:cNvSpPr/>
            <p:nvPr/>
          </p:nvSpPr>
          <p:spPr>
            <a:xfrm>
              <a:off x="2707729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6" name="pt3206"/>
            <p:cNvSpPr/>
            <p:nvPr/>
          </p:nvSpPr>
          <p:spPr>
            <a:xfrm>
              <a:off x="2974434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7" name="pt3207"/>
            <p:cNvSpPr/>
            <p:nvPr/>
          </p:nvSpPr>
          <p:spPr>
            <a:xfrm>
              <a:off x="3004635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8" name="pt3208"/>
            <p:cNvSpPr/>
            <p:nvPr/>
          </p:nvSpPr>
          <p:spPr>
            <a:xfrm>
              <a:off x="3317704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9" name="pt3209"/>
            <p:cNvSpPr/>
            <p:nvPr/>
          </p:nvSpPr>
          <p:spPr>
            <a:xfrm>
              <a:off x="3874932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0" name="pt3210"/>
            <p:cNvSpPr/>
            <p:nvPr/>
          </p:nvSpPr>
          <p:spPr>
            <a:xfrm>
              <a:off x="4498093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1" name="pt3211"/>
            <p:cNvSpPr/>
            <p:nvPr/>
          </p:nvSpPr>
          <p:spPr>
            <a:xfrm>
              <a:off x="5140395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2" name="pt3212"/>
            <p:cNvSpPr/>
            <p:nvPr/>
          </p:nvSpPr>
          <p:spPr>
            <a:xfrm>
              <a:off x="5691243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3" name="pt3213"/>
            <p:cNvSpPr/>
            <p:nvPr/>
          </p:nvSpPr>
          <p:spPr>
            <a:xfrm>
              <a:off x="6382462" y="25910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4" name="pt3214"/>
            <p:cNvSpPr/>
            <p:nvPr/>
          </p:nvSpPr>
          <p:spPr>
            <a:xfrm>
              <a:off x="2204097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5" name="pt3215"/>
            <p:cNvSpPr/>
            <p:nvPr/>
          </p:nvSpPr>
          <p:spPr>
            <a:xfrm>
              <a:off x="1543504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6" name="pt3216"/>
            <p:cNvSpPr/>
            <p:nvPr/>
          </p:nvSpPr>
          <p:spPr>
            <a:xfrm>
              <a:off x="182211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7" name="pt3217"/>
            <p:cNvSpPr/>
            <p:nvPr/>
          </p:nvSpPr>
          <p:spPr>
            <a:xfrm>
              <a:off x="2051816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8" name="pt3218"/>
            <p:cNvSpPr/>
            <p:nvPr/>
          </p:nvSpPr>
          <p:spPr>
            <a:xfrm>
              <a:off x="239466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9" name="pt3219"/>
            <p:cNvSpPr/>
            <p:nvPr/>
          </p:nvSpPr>
          <p:spPr>
            <a:xfrm>
              <a:off x="2689864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0" name="pt3220"/>
            <p:cNvSpPr/>
            <p:nvPr/>
          </p:nvSpPr>
          <p:spPr>
            <a:xfrm>
              <a:off x="3261981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1" name="pt3221"/>
            <p:cNvSpPr/>
            <p:nvPr/>
          </p:nvSpPr>
          <p:spPr>
            <a:xfrm>
              <a:off x="3400224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2" name="pt3222"/>
            <p:cNvSpPr/>
            <p:nvPr/>
          </p:nvSpPr>
          <p:spPr>
            <a:xfrm>
              <a:off x="3587385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3" name="pt3223"/>
            <p:cNvSpPr/>
            <p:nvPr/>
          </p:nvSpPr>
          <p:spPr>
            <a:xfrm>
              <a:off x="3889395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4" name="pt3224"/>
            <p:cNvSpPr/>
            <p:nvPr/>
          </p:nvSpPr>
          <p:spPr>
            <a:xfrm>
              <a:off x="4533824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5" name="pt3225"/>
            <p:cNvSpPr/>
            <p:nvPr/>
          </p:nvSpPr>
          <p:spPr>
            <a:xfrm>
              <a:off x="5165491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6" name="pt3226"/>
            <p:cNvSpPr/>
            <p:nvPr/>
          </p:nvSpPr>
          <p:spPr>
            <a:xfrm>
              <a:off x="5410077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7" name="pt3227"/>
            <p:cNvSpPr/>
            <p:nvPr/>
          </p:nvSpPr>
          <p:spPr>
            <a:xfrm>
              <a:off x="5599364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8" name="pt3228"/>
            <p:cNvSpPr/>
            <p:nvPr/>
          </p:nvSpPr>
          <p:spPr>
            <a:xfrm>
              <a:off x="5756750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9" name="pt3229"/>
            <p:cNvSpPr/>
            <p:nvPr/>
          </p:nvSpPr>
          <p:spPr>
            <a:xfrm>
              <a:off x="6001760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0" name="pt3230"/>
            <p:cNvSpPr/>
            <p:nvPr/>
          </p:nvSpPr>
          <p:spPr>
            <a:xfrm>
              <a:off x="6371403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1" name="pt3231"/>
            <p:cNvSpPr/>
            <p:nvPr/>
          </p:nvSpPr>
          <p:spPr>
            <a:xfrm>
              <a:off x="6615988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2" name="pt3232"/>
            <p:cNvSpPr/>
            <p:nvPr/>
          </p:nvSpPr>
          <p:spPr>
            <a:xfrm>
              <a:off x="1420573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3" name="pt3233"/>
            <p:cNvSpPr/>
            <p:nvPr/>
          </p:nvSpPr>
          <p:spPr>
            <a:xfrm>
              <a:off x="203565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4" name="pt3234"/>
            <p:cNvSpPr/>
            <p:nvPr/>
          </p:nvSpPr>
          <p:spPr>
            <a:xfrm>
              <a:off x="230320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5" name="pt3235"/>
            <p:cNvSpPr/>
            <p:nvPr/>
          </p:nvSpPr>
          <p:spPr>
            <a:xfrm>
              <a:off x="246909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6" name="pt3236"/>
            <p:cNvSpPr/>
            <p:nvPr/>
          </p:nvSpPr>
          <p:spPr>
            <a:xfrm>
              <a:off x="2613724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7" name="pt3237"/>
            <p:cNvSpPr/>
            <p:nvPr/>
          </p:nvSpPr>
          <p:spPr>
            <a:xfrm>
              <a:off x="2799183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8" name="pt3238"/>
            <p:cNvSpPr/>
            <p:nvPr/>
          </p:nvSpPr>
          <p:spPr>
            <a:xfrm>
              <a:off x="3011866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9" name="pt3239"/>
            <p:cNvSpPr/>
            <p:nvPr/>
          </p:nvSpPr>
          <p:spPr>
            <a:xfrm>
              <a:off x="3367897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0" name="pt3240"/>
            <p:cNvSpPr/>
            <p:nvPr/>
          </p:nvSpPr>
          <p:spPr>
            <a:xfrm>
              <a:off x="3678839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1" name="pt3241"/>
            <p:cNvSpPr/>
            <p:nvPr/>
          </p:nvSpPr>
          <p:spPr>
            <a:xfrm>
              <a:off x="3911514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2" name="pt3242"/>
            <p:cNvSpPr/>
            <p:nvPr/>
          </p:nvSpPr>
          <p:spPr>
            <a:xfrm>
              <a:off x="4515958" y="218409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3" name="pt3243"/>
            <p:cNvSpPr/>
            <p:nvPr/>
          </p:nvSpPr>
          <p:spPr>
            <a:xfrm>
              <a:off x="5140820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4" name="pt3244"/>
            <p:cNvSpPr/>
            <p:nvPr/>
          </p:nvSpPr>
          <p:spPr>
            <a:xfrm>
              <a:off x="5724847" y="289179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5" name="pt3245"/>
            <p:cNvSpPr/>
            <p:nvPr/>
          </p:nvSpPr>
          <p:spPr>
            <a:xfrm>
              <a:off x="6391820" y="20956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6" name="pt3246"/>
            <p:cNvSpPr/>
            <p:nvPr/>
          </p:nvSpPr>
          <p:spPr>
            <a:xfrm>
              <a:off x="6973720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7" name="pt3247"/>
            <p:cNvSpPr/>
            <p:nvPr/>
          </p:nvSpPr>
          <p:spPr>
            <a:xfrm>
              <a:off x="1502243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8" name="pt3248"/>
            <p:cNvSpPr/>
            <p:nvPr/>
          </p:nvSpPr>
          <p:spPr>
            <a:xfrm>
              <a:off x="2023316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9" name="pt3249"/>
            <p:cNvSpPr/>
            <p:nvPr/>
          </p:nvSpPr>
          <p:spPr>
            <a:xfrm>
              <a:off x="2700498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0" name="pt3250"/>
            <p:cNvSpPr/>
            <p:nvPr/>
          </p:nvSpPr>
          <p:spPr>
            <a:xfrm>
              <a:off x="164474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1" name="pt3251"/>
            <p:cNvSpPr/>
            <p:nvPr/>
          </p:nvSpPr>
          <p:spPr>
            <a:xfrm>
              <a:off x="206032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2" name="pt3252"/>
            <p:cNvSpPr/>
            <p:nvPr/>
          </p:nvSpPr>
          <p:spPr>
            <a:xfrm>
              <a:off x="1312530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3" name="pt3253"/>
            <p:cNvSpPr/>
            <p:nvPr/>
          </p:nvSpPr>
          <p:spPr>
            <a:xfrm>
              <a:off x="150564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4" name="pt3254"/>
            <p:cNvSpPr/>
            <p:nvPr/>
          </p:nvSpPr>
          <p:spPr>
            <a:xfrm>
              <a:off x="203905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5" name="pt3255"/>
            <p:cNvSpPr/>
            <p:nvPr/>
          </p:nvSpPr>
          <p:spPr>
            <a:xfrm>
              <a:off x="262265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6" name="pt3256"/>
            <p:cNvSpPr/>
            <p:nvPr/>
          </p:nvSpPr>
          <p:spPr>
            <a:xfrm>
              <a:off x="143758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7" name="pt3257"/>
            <p:cNvSpPr/>
            <p:nvPr/>
          </p:nvSpPr>
          <p:spPr>
            <a:xfrm>
              <a:off x="203522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8" name="pt3258"/>
            <p:cNvSpPr/>
            <p:nvPr/>
          </p:nvSpPr>
          <p:spPr>
            <a:xfrm>
              <a:off x="2649029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9" name="pt3259"/>
            <p:cNvSpPr/>
            <p:nvPr/>
          </p:nvSpPr>
          <p:spPr>
            <a:xfrm>
              <a:off x="348572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0" name="pt3260"/>
            <p:cNvSpPr/>
            <p:nvPr/>
          </p:nvSpPr>
          <p:spPr>
            <a:xfrm>
              <a:off x="3922999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1" name="pt3261"/>
            <p:cNvSpPr/>
            <p:nvPr/>
          </p:nvSpPr>
          <p:spPr>
            <a:xfrm>
              <a:off x="4519361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2" name="pt3262"/>
            <p:cNvSpPr/>
            <p:nvPr/>
          </p:nvSpPr>
          <p:spPr>
            <a:xfrm>
              <a:off x="5157410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3" name="pt3263"/>
            <p:cNvSpPr/>
            <p:nvPr/>
          </p:nvSpPr>
          <p:spPr>
            <a:xfrm>
              <a:off x="2074360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4" name="pt3264"/>
            <p:cNvSpPr/>
            <p:nvPr/>
          </p:nvSpPr>
          <p:spPr>
            <a:xfrm>
              <a:off x="2719640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5" name="pt3265"/>
            <p:cNvSpPr/>
            <p:nvPr/>
          </p:nvSpPr>
          <p:spPr>
            <a:xfrm>
              <a:off x="121554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6" name="pt3266"/>
            <p:cNvSpPr/>
            <p:nvPr/>
          </p:nvSpPr>
          <p:spPr>
            <a:xfrm>
              <a:off x="139973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7" name="pt3267"/>
            <p:cNvSpPr/>
            <p:nvPr/>
          </p:nvSpPr>
          <p:spPr>
            <a:xfrm>
              <a:off x="164218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8" name="pt3268"/>
            <p:cNvSpPr/>
            <p:nvPr/>
          </p:nvSpPr>
          <p:spPr>
            <a:xfrm>
              <a:off x="201693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9" name="pt3269"/>
            <p:cNvSpPr/>
            <p:nvPr/>
          </p:nvSpPr>
          <p:spPr>
            <a:xfrm>
              <a:off x="212582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0" name="pt3270"/>
            <p:cNvSpPr/>
            <p:nvPr/>
          </p:nvSpPr>
          <p:spPr>
            <a:xfrm>
              <a:off x="260776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1" name="pt3271"/>
            <p:cNvSpPr/>
            <p:nvPr/>
          </p:nvSpPr>
          <p:spPr>
            <a:xfrm>
              <a:off x="3232205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2" name="pt3272"/>
            <p:cNvSpPr/>
            <p:nvPr/>
          </p:nvSpPr>
          <p:spPr>
            <a:xfrm>
              <a:off x="1475871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3" name="pt3273"/>
            <p:cNvSpPr/>
            <p:nvPr/>
          </p:nvSpPr>
          <p:spPr>
            <a:xfrm>
              <a:off x="206712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4" name="pt3274"/>
            <p:cNvSpPr/>
            <p:nvPr/>
          </p:nvSpPr>
          <p:spPr>
            <a:xfrm>
              <a:off x="2668170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5" name="pt3275"/>
            <p:cNvSpPr/>
            <p:nvPr/>
          </p:nvSpPr>
          <p:spPr>
            <a:xfrm>
              <a:off x="3233481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6" name="pt3276"/>
            <p:cNvSpPr/>
            <p:nvPr/>
          </p:nvSpPr>
          <p:spPr>
            <a:xfrm>
              <a:off x="3810277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7" name="pt3277"/>
            <p:cNvSpPr/>
            <p:nvPr/>
          </p:nvSpPr>
          <p:spPr>
            <a:xfrm>
              <a:off x="4482354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8" name="pt3278"/>
            <p:cNvSpPr/>
            <p:nvPr/>
          </p:nvSpPr>
          <p:spPr>
            <a:xfrm>
              <a:off x="5120403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9" name="pt3279"/>
            <p:cNvSpPr/>
            <p:nvPr/>
          </p:nvSpPr>
          <p:spPr>
            <a:xfrm>
              <a:off x="5766958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0" name="pt3280"/>
            <p:cNvSpPr/>
            <p:nvPr/>
          </p:nvSpPr>
          <p:spPr>
            <a:xfrm>
              <a:off x="6314404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1" name="pt3281"/>
            <p:cNvSpPr/>
            <p:nvPr/>
          </p:nvSpPr>
          <p:spPr>
            <a:xfrm>
              <a:off x="6989034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2" name="pt3282"/>
            <p:cNvSpPr/>
            <p:nvPr/>
          </p:nvSpPr>
          <p:spPr>
            <a:xfrm>
              <a:off x="1768522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3" name="pt3283"/>
            <p:cNvSpPr/>
            <p:nvPr/>
          </p:nvSpPr>
          <p:spPr>
            <a:xfrm>
              <a:off x="195355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4" name="pt3284"/>
            <p:cNvSpPr/>
            <p:nvPr/>
          </p:nvSpPr>
          <p:spPr>
            <a:xfrm>
              <a:off x="209307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5" name="pt3285"/>
            <p:cNvSpPr/>
            <p:nvPr/>
          </p:nvSpPr>
          <p:spPr>
            <a:xfrm>
              <a:off x="2325751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6" name="pt3286"/>
            <p:cNvSpPr/>
            <p:nvPr/>
          </p:nvSpPr>
          <p:spPr>
            <a:xfrm>
              <a:off x="2711983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7" name="pt3287"/>
            <p:cNvSpPr/>
            <p:nvPr/>
          </p:nvSpPr>
          <p:spPr>
            <a:xfrm>
              <a:off x="2981665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8" name="pt3288"/>
            <p:cNvSpPr/>
            <p:nvPr/>
          </p:nvSpPr>
          <p:spPr>
            <a:xfrm>
              <a:off x="3332166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9" name="pt3289"/>
            <p:cNvSpPr/>
            <p:nvPr/>
          </p:nvSpPr>
          <p:spPr>
            <a:xfrm>
              <a:off x="1206614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0" name="pt3290"/>
            <p:cNvSpPr/>
            <p:nvPr/>
          </p:nvSpPr>
          <p:spPr>
            <a:xfrm>
              <a:off x="1514579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1" name="pt3291"/>
            <p:cNvSpPr/>
            <p:nvPr/>
          </p:nvSpPr>
          <p:spPr>
            <a:xfrm>
              <a:off x="174087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2" name="pt3292"/>
            <p:cNvSpPr/>
            <p:nvPr/>
          </p:nvSpPr>
          <p:spPr>
            <a:xfrm>
              <a:off x="212285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3" name="pt3293"/>
            <p:cNvSpPr/>
            <p:nvPr/>
          </p:nvSpPr>
          <p:spPr>
            <a:xfrm>
              <a:off x="2726871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4" name="pt3294"/>
            <p:cNvSpPr/>
            <p:nvPr/>
          </p:nvSpPr>
          <p:spPr>
            <a:xfrm>
              <a:off x="3098640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5" name="pt3295"/>
            <p:cNvSpPr/>
            <p:nvPr/>
          </p:nvSpPr>
          <p:spPr>
            <a:xfrm>
              <a:off x="3275592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6" name="pt3296"/>
            <p:cNvSpPr/>
            <p:nvPr/>
          </p:nvSpPr>
          <p:spPr>
            <a:xfrm>
              <a:off x="3975319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7" name="pt3297"/>
            <p:cNvSpPr/>
            <p:nvPr/>
          </p:nvSpPr>
          <p:spPr>
            <a:xfrm>
              <a:off x="4551689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8" name="pt3298"/>
            <p:cNvSpPr/>
            <p:nvPr/>
          </p:nvSpPr>
          <p:spPr>
            <a:xfrm>
              <a:off x="5234401" y="282102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9" name="pt3299"/>
            <p:cNvSpPr/>
            <p:nvPr/>
          </p:nvSpPr>
          <p:spPr>
            <a:xfrm>
              <a:off x="133677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0" name="pt3300"/>
            <p:cNvSpPr/>
            <p:nvPr/>
          </p:nvSpPr>
          <p:spPr>
            <a:xfrm>
              <a:off x="148352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1" name="pt3301"/>
            <p:cNvSpPr/>
            <p:nvPr/>
          </p:nvSpPr>
          <p:spPr>
            <a:xfrm>
              <a:off x="209180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2" name="pt3302"/>
            <p:cNvSpPr/>
            <p:nvPr/>
          </p:nvSpPr>
          <p:spPr>
            <a:xfrm>
              <a:off x="2355952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3" name="pt3303"/>
            <p:cNvSpPr/>
            <p:nvPr/>
          </p:nvSpPr>
          <p:spPr>
            <a:xfrm>
              <a:off x="2505255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4" name="pt3304"/>
            <p:cNvSpPr/>
            <p:nvPr/>
          </p:nvSpPr>
          <p:spPr>
            <a:xfrm>
              <a:off x="2703901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5" name="pt3305"/>
            <p:cNvSpPr/>
            <p:nvPr/>
          </p:nvSpPr>
          <p:spPr>
            <a:xfrm>
              <a:off x="3239436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6" name="pt3306"/>
            <p:cNvSpPr/>
            <p:nvPr/>
          </p:nvSpPr>
          <p:spPr>
            <a:xfrm>
              <a:off x="3916193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7" name="pt3307"/>
            <p:cNvSpPr/>
            <p:nvPr/>
          </p:nvSpPr>
          <p:spPr>
            <a:xfrm>
              <a:off x="4159077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8" name="pt3308"/>
            <p:cNvSpPr/>
            <p:nvPr/>
          </p:nvSpPr>
          <p:spPr>
            <a:xfrm>
              <a:off x="1204488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9" name="pt3309"/>
            <p:cNvSpPr/>
            <p:nvPr/>
          </p:nvSpPr>
          <p:spPr>
            <a:xfrm>
              <a:off x="1472042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0" name="pt3310"/>
            <p:cNvSpPr/>
            <p:nvPr/>
          </p:nvSpPr>
          <p:spPr>
            <a:xfrm>
              <a:off x="168940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1" name="pt3311"/>
            <p:cNvSpPr/>
            <p:nvPr/>
          </p:nvSpPr>
          <p:spPr>
            <a:xfrm>
              <a:off x="2005876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2" name="pt3312"/>
            <p:cNvSpPr/>
            <p:nvPr/>
          </p:nvSpPr>
          <p:spPr>
            <a:xfrm>
              <a:off x="267625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3" name="pt3313"/>
            <p:cNvSpPr/>
            <p:nvPr/>
          </p:nvSpPr>
          <p:spPr>
            <a:xfrm>
              <a:off x="2908927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4" name="pt3314"/>
            <p:cNvSpPr/>
            <p:nvPr/>
          </p:nvSpPr>
          <p:spPr>
            <a:xfrm>
              <a:off x="3284100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5" name="pt3315"/>
            <p:cNvSpPr/>
            <p:nvPr/>
          </p:nvSpPr>
          <p:spPr>
            <a:xfrm>
              <a:off x="3862597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6" name="pt3316"/>
            <p:cNvSpPr/>
            <p:nvPr/>
          </p:nvSpPr>
          <p:spPr>
            <a:xfrm>
              <a:off x="3960006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7" name="pt3317"/>
            <p:cNvSpPr/>
            <p:nvPr/>
          </p:nvSpPr>
          <p:spPr>
            <a:xfrm>
              <a:off x="4136532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8" name="pt3318"/>
            <p:cNvSpPr/>
            <p:nvPr/>
          </p:nvSpPr>
          <p:spPr>
            <a:xfrm>
              <a:off x="4290940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9" name="pt3319"/>
            <p:cNvSpPr/>
            <p:nvPr/>
          </p:nvSpPr>
          <p:spPr>
            <a:xfrm>
              <a:off x="4475123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0" name="pt3320"/>
            <p:cNvSpPr/>
            <p:nvPr/>
          </p:nvSpPr>
          <p:spPr>
            <a:xfrm>
              <a:off x="4636762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1" name="pt3321"/>
            <p:cNvSpPr/>
            <p:nvPr/>
          </p:nvSpPr>
          <p:spPr>
            <a:xfrm>
              <a:off x="5113172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2" name="pt3322"/>
            <p:cNvSpPr/>
            <p:nvPr/>
          </p:nvSpPr>
          <p:spPr>
            <a:xfrm>
              <a:off x="5704430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3" name="pt3323"/>
            <p:cNvSpPr/>
            <p:nvPr/>
          </p:nvSpPr>
          <p:spPr>
            <a:xfrm>
              <a:off x="6444566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4" name="pt3324"/>
            <p:cNvSpPr/>
            <p:nvPr/>
          </p:nvSpPr>
          <p:spPr>
            <a:xfrm>
              <a:off x="6943094" y="289179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5" name="pt3325"/>
            <p:cNvSpPr/>
            <p:nvPr/>
          </p:nvSpPr>
          <p:spPr>
            <a:xfrm>
              <a:off x="1397178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6" name="pt3326"/>
            <p:cNvSpPr/>
            <p:nvPr/>
          </p:nvSpPr>
          <p:spPr>
            <a:xfrm>
              <a:off x="2067980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7" name="pt3327"/>
            <p:cNvSpPr/>
            <p:nvPr/>
          </p:nvSpPr>
          <p:spPr>
            <a:xfrm>
              <a:off x="2600963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8" name="pt3328"/>
            <p:cNvSpPr/>
            <p:nvPr/>
          </p:nvSpPr>
          <p:spPr>
            <a:xfrm>
              <a:off x="134273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9" name="pt3329"/>
            <p:cNvSpPr/>
            <p:nvPr/>
          </p:nvSpPr>
          <p:spPr>
            <a:xfrm>
              <a:off x="175406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0" name="pt3330"/>
            <p:cNvSpPr/>
            <p:nvPr/>
          </p:nvSpPr>
          <p:spPr>
            <a:xfrm>
              <a:off x="1940795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1" name="pt3331"/>
            <p:cNvSpPr/>
            <p:nvPr/>
          </p:nvSpPr>
          <p:spPr>
            <a:xfrm>
              <a:off x="219006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2" name="pt3332"/>
            <p:cNvSpPr/>
            <p:nvPr/>
          </p:nvSpPr>
          <p:spPr>
            <a:xfrm>
              <a:off x="264222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3" name="pt3333"/>
            <p:cNvSpPr/>
            <p:nvPr/>
          </p:nvSpPr>
          <p:spPr>
            <a:xfrm>
              <a:off x="3251347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4" name="pt3334"/>
            <p:cNvSpPr/>
            <p:nvPr/>
          </p:nvSpPr>
          <p:spPr>
            <a:xfrm>
              <a:off x="3844731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5" name="pt3335"/>
            <p:cNvSpPr/>
            <p:nvPr/>
          </p:nvSpPr>
          <p:spPr>
            <a:xfrm>
              <a:off x="149543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6" name="pt3336"/>
            <p:cNvSpPr/>
            <p:nvPr/>
          </p:nvSpPr>
          <p:spPr>
            <a:xfrm>
              <a:off x="210796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7" name="pt3337"/>
            <p:cNvSpPr/>
            <p:nvPr/>
          </p:nvSpPr>
          <p:spPr>
            <a:xfrm>
              <a:off x="2653283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8" name="pt3338"/>
            <p:cNvSpPr/>
            <p:nvPr/>
          </p:nvSpPr>
          <p:spPr>
            <a:xfrm>
              <a:off x="280684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9" name="pt3339"/>
            <p:cNvSpPr/>
            <p:nvPr/>
          </p:nvSpPr>
          <p:spPr>
            <a:xfrm>
              <a:off x="1381865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0" name="pt3340"/>
            <p:cNvSpPr/>
            <p:nvPr/>
          </p:nvSpPr>
          <p:spPr>
            <a:xfrm>
              <a:off x="194462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1" name="pt3341"/>
            <p:cNvSpPr/>
            <p:nvPr/>
          </p:nvSpPr>
          <p:spPr>
            <a:xfrm>
              <a:off x="262478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2" name="pt3342"/>
            <p:cNvSpPr/>
            <p:nvPr/>
          </p:nvSpPr>
          <p:spPr>
            <a:xfrm>
              <a:off x="3228377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3" name="pt3343"/>
            <p:cNvSpPr/>
            <p:nvPr/>
          </p:nvSpPr>
          <p:spPr>
            <a:xfrm>
              <a:off x="3831971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4" name="pt3344"/>
            <p:cNvSpPr/>
            <p:nvPr/>
          </p:nvSpPr>
          <p:spPr>
            <a:xfrm>
              <a:off x="1633256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5" name="pt3345"/>
            <p:cNvSpPr/>
            <p:nvPr/>
          </p:nvSpPr>
          <p:spPr>
            <a:xfrm>
              <a:off x="2034801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6" name="pt3346"/>
            <p:cNvSpPr/>
            <p:nvPr/>
          </p:nvSpPr>
          <p:spPr>
            <a:xfrm>
              <a:off x="1472042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7" name="pt3347"/>
            <p:cNvSpPr/>
            <p:nvPr/>
          </p:nvSpPr>
          <p:spPr>
            <a:xfrm>
              <a:off x="1751082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8" name="pt3348"/>
            <p:cNvSpPr/>
            <p:nvPr/>
          </p:nvSpPr>
          <p:spPr>
            <a:xfrm>
              <a:off x="2047987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9" name="pt3349"/>
            <p:cNvSpPr/>
            <p:nvPr/>
          </p:nvSpPr>
          <p:spPr>
            <a:xfrm>
              <a:off x="2692842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0" name="pt3350"/>
            <p:cNvSpPr/>
            <p:nvPr/>
          </p:nvSpPr>
          <p:spPr>
            <a:xfrm>
              <a:off x="1313807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1" name="pt3351"/>
            <p:cNvSpPr/>
            <p:nvPr/>
          </p:nvSpPr>
          <p:spPr>
            <a:xfrm>
              <a:off x="1972272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2" name="pt3352"/>
            <p:cNvSpPr/>
            <p:nvPr/>
          </p:nvSpPr>
          <p:spPr>
            <a:xfrm>
              <a:off x="2597134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3" name="pt3353"/>
            <p:cNvSpPr/>
            <p:nvPr/>
          </p:nvSpPr>
          <p:spPr>
            <a:xfrm>
              <a:off x="2828533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4" name="pt3354"/>
            <p:cNvSpPr/>
            <p:nvPr/>
          </p:nvSpPr>
          <p:spPr>
            <a:xfrm>
              <a:off x="3009739" y="26264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5" name="pt3355"/>
            <p:cNvSpPr/>
            <p:nvPr/>
          </p:nvSpPr>
          <p:spPr>
            <a:xfrm>
              <a:off x="3205832" y="269717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6" name="pt3356"/>
            <p:cNvSpPr/>
            <p:nvPr/>
          </p:nvSpPr>
          <p:spPr>
            <a:xfrm>
              <a:off x="4488735" y="22725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7" name="pt3357"/>
            <p:cNvSpPr/>
            <p:nvPr/>
          </p:nvSpPr>
          <p:spPr>
            <a:xfrm>
              <a:off x="5553000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8" name="pt3358"/>
            <p:cNvSpPr/>
            <p:nvPr/>
          </p:nvSpPr>
          <p:spPr>
            <a:xfrm>
              <a:off x="6142556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9" name="pt3359"/>
            <p:cNvSpPr/>
            <p:nvPr/>
          </p:nvSpPr>
          <p:spPr>
            <a:xfrm>
              <a:off x="6701486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0" name="pt3360"/>
            <p:cNvSpPr/>
            <p:nvPr/>
          </p:nvSpPr>
          <p:spPr>
            <a:xfrm>
              <a:off x="695330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1" name="pt3361"/>
            <p:cNvSpPr/>
            <p:nvPr/>
          </p:nvSpPr>
          <p:spPr>
            <a:xfrm>
              <a:off x="1423551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2" name="pt3362"/>
            <p:cNvSpPr/>
            <p:nvPr/>
          </p:nvSpPr>
          <p:spPr>
            <a:xfrm>
              <a:off x="2085845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3" name="pt3363"/>
            <p:cNvSpPr/>
            <p:nvPr/>
          </p:nvSpPr>
          <p:spPr>
            <a:xfrm>
              <a:off x="245591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4" name="pt3364"/>
            <p:cNvSpPr/>
            <p:nvPr/>
          </p:nvSpPr>
          <p:spPr>
            <a:xfrm>
              <a:off x="2685185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5" name="pt3365"/>
            <p:cNvSpPr/>
            <p:nvPr/>
          </p:nvSpPr>
          <p:spPr>
            <a:xfrm>
              <a:off x="3219444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6" name="pt3366"/>
            <p:cNvSpPr/>
            <p:nvPr/>
          </p:nvSpPr>
          <p:spPr>
            <a:xfrm>
              <a:off x="3827717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7" name="pt3367"/>
            <p:cNvSpPr/>
            <p:nvPr/>
          </p:nvSpPr>
          <p:spPr>
            <a:xfrm>
              <a:off x="1405685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8" name="pt3368"/>
            <p:cNvSpPr/>
            <p:nvPr/>
          </p:nvSpPr>
          <p:spPr>
            <a:xfrm>
              <a:off x="2118173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9" name="pt3369"/>
            <p:cNvSpPr/>
            <p:nvPr/>
          </p:nvSpPr>
          <p:spPr>
            <a:xfrm>
              <a:off x="2673700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0" name="pt3370"/>
            <p:cNvSpPr/>
            <p:nvPr/>
          </p:nvSpPr>
          <p:spPr>
            <a:xfrm>
              <a:off x="3304092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1" name="pt3371"/>
            <p:cNvSpPr/>
            <p:nvPr/>
          </p:nvSpPr>
          <p:spPr>
            <a:xfrm>
              <a:off x="3930655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2" name="pt3372"/>
            <p:cNvSpPr/>
            <p:nvPr/>
          </p:nvSpPr>
          <p:spPr>
            <a:xfrm>
              <a:off x="4549137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3" name="pt3373"/>
            <p:cNvSpPr/>
            <p:nvPr/>
          </p:nvSpPr>
          <p:spPr>
            <a:xfrm>
              <a:off x="5142522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4" name="pt3374"/>
            <p:cNvSpPr/>
            <p:nvPr/>
          </p:nvSpPr>
          <p:spPr>
            <a:xfrm>
              <a:off x="5806092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5" name="pt3375"/>
            <p:cNvSpPr/>
            <p:nvPr/>
          </p:nvSpPr>
          <p:spPr>
            <a:xfrm>
              <a:off x="1471617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6" name="pt3376"/>
            <p:cNvSpPr/>
            <p:nvPr/>
          </p:nvSpPr>
          <p:spPr>
            <a:xfrm>
              <a:off x="1691956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7" name="pt3377"/>
            <p:cNvSpPr/>
            <p:nvPr/>
          </p:nvSpPr>
          <p:spPr>
            <a:xfrm>
              <a:off x="1850618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8" name="pt3378"/>
            <p:cNvSpPr/>
            <p:nvPr/>
          </p:nvSpPr>
          <p:spPr>
            <a:xfrm>
              <a:off x="2062450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9" name="pt3379"/>
            <p:cNvSpPr/>
            <p:nvPr/>
          </p:nvSpPr>
          <p:spPr>
            <a:xfrm>
              <a:off x="2243656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0" name="pt3380"/>
            <p:cNvSpPr/>
            <p:nvPr/>
          </p:nvSpPr>
          <p:spPr>
            <a:xfrm>
              <a:off x="2709431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1" name="pt3381"/>
            <p:cNvSpPr/>
            <p:nvPr/>
          </p:nvSpPr>
          <p:spPr>
            <a:xfrm>
              <a:off x="3281973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2" name="pt3382"/>
            <p:cNvSpPr/>
            <p:nvPr/>
          </p:nvSpPr>
          <p:spPr>
            <a:xfrm>
              <a:off x="3981699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3" name="pt3383"/>
            <p:cNvSpPr/>
            <p:nvPr/>
          </p:nvSpPr>
          <p:spPr>
            <a:xfrm>
              <a:off x="4602308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4" name="pt3384"/>
            <p:cNvSpPr/>
            <p:nvPr/>
          </p:nvSpPr>
          <p:spPr>
            <a:xfrm>
              <a:off x="5152731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5" name="pt3385"/>
            <p:cNvSpPr/>
            <p:nvPr/>
          </p:nvSpPr>
          <p:spPr>
            <a:xfrm>
              <a:off x="5800562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6" name="pt3386"/>
            <p:cNvSpPr/>
            <p:nvPr/>
          </p:nvSpPr>
          <p:spPr>
            <a:xfrm>
              <a:off x="6045998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7" name="pt3387"/>
            <p:cNvSpPr/>
            <p:nvPr/>
          </p:nvSpPr>
          <p:spPr>
            <a:xfrm>
              <a:off x="6397775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8" name="pt3388"/>
            <p:cNvSpPr/>
            <p:nvPr/>
          </p:nvSpPr>
          <p:spPr>
            <a:xfrm>
              <a:off x="6631301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9" name="pt3389"/>
            <p:cNvSpPr/>
            <p:nvPr/>
          </p:nvSpPr>
          <p:spPr>
            <a:xfrm>
              <a:off x="6986907" y="29979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0" name="pt3390"/>
            <p:cNvSpPr/>
            <p:nvPr/>
          </p:nvSpPr>
          <p:spPr>
            <a:xfrm>
              <a:off x="1400581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1" name="pt3391"/>
            <p:cNvSpPr/>
            <p:nvPr/>
          </p:nvSpPr>
          <p:spPr>
            <a:xfrm>
              <a:off x="1916975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2" name="pt3392"/>
            <p:cNvSpPr/>
            <p:nvPr/>
          </p:nvSpPr>
          <p:spPr>
            <a:xfrm>
              <a:off x="2489942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3" name="pt3393"/>
            <p:cNvSpPr/>
            <p:nvPr/>
          </p:nvSpPr>
          <p:spPr>
            <a:xfrm>
              <a:off x="3254749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4" name="pt3394"/>
            <p:cNvSpPr/>
            <p:nvPr/>
          </p:nvSpPr>
          <p:spPr>
            <a:xfrm>
              <a:off x="3826015" y="20779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5" name="pt3395"/>
            <p:cNvSpPr/>
            <p:nvPr/>
          </p:nvSpPr>
          <p:spPr>
            <a:xfrm>
              <a:off x="4423654" y="28033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6" name="pt3396"/>
            <p:cNvSpPr/>
            <p:nvPr/>
          </p:nvSpPr>
          <p:spPr>
            <a:xfrm>
              <a:off x="5062978" y="24671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7" name="pt3397"/>
            <p:cNvSpPr/>
            <p:nvPr/>
          </p:nvSpPr>
          <p:spPr>
            <a:xfrm>
              <a:off x="6211040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8" name="pt3398"/>
            <p:cNvSpPr/>
            <p:nvPr/>
          </p:nvSpPr>
          <p:spPr>
            <a:xfrm>
              <a:off x="6944796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9" name="pt3399"/>
            <p:cNvSpPr/>
            <p:nvPr/>
          </p:nvSpPr>
          <p:spPr>
            <a:xfrm>
              <a:off x="2696245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0" name="pt3400"/>
            <p:cNvSpPr/>
            <p:nvPr/>
          </p:nvSpPr>
          <p:spPr>
            <a:xfrm>
              <a:off x="3361516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1" name="pt3401"/>
            <p:cNvSpPr/>
            <p:nvPr/>
          </p:nvSpPr>
          <p:spPr>
            <a:xfrm>
              <a:off x="3953200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2" name="pt3402"/>
            <p:cNvSpPr/>
            <p:nvPr/>
          </p:nvSpPr>
          <p:spPr>
            <a:xfrm>
              <a:off x="450234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3" name="pt3403"/>
            <p:cNvSpPr/>
            <p:nvPr/>
          </p:nvSpPr>
          <p:spPr>
            <a:xfrm>
              <a:off x="4684403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4" name="pt3404"/>
            <p:cNvSpPr/>
            <p:nvPr/>
          </p:nvSpPr>
          <p:spPr>
            <a:xfrm>
              <a:off x="5071911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5" name="pt3405"/>
            <p:cNvSpPr/>
            <p:nvPr/>
          </p:nvSpPr>
          <p:spPr>
            <a:xfrm>
              <a:off x="5296504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6" name="pt3406"/>
            <p:cNvSpPr/>
            <p:nvPr/>
          </p:nvSpPr>
          <p:spPr>
            <a:xfrm>
              <a:off x="149756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7" name="pt3407"/>
            <p:cNvSpPr/>
            <p:nvPr/>
          </p:nvSpPr>
          <p:spPr>
            <a:xfrm>
              <a:off x="210966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8" name="pt3408"/>
            <p:cNvSpPr/>
            <p:nvPr/>
          </p:nvSpPr>
          <p:spPr>
            <a:xfrm>
              <a:off x="2702200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9" name="pt3409"/>
            <p:cNvSpPr/>
            <p:nvPr/>
          </p:nvSpPr>
          <p:spPr>
            <a:xfrm>
              <a:off x="3341099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0" name="pt3410"/>
            <p:cNvSpPr/>
            <p:nvPr/>
          </p:nvSpPr>
          <p:spPr>
            <a:xfrm>
              <a:off x="3955752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1" name="pt3411"/>
            <p:cNvSpPr/>
            <p:nvPr/>
          </p:nvSpPr>
          <p:spPr>
            <a:xfrm>
              <a:off x="4567853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2" name="pt3412"/>
            <p:cNvSpPr/>
            <p:nvPr/>
          </p:nvSpPr>
          <p:spPr>
            <a:xfrm>
              <a:off x="5216961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3" name="pt3413"/>
            <p:cNvSpPr/>
            <p:nvPr/>
          </p:nvSpPr>
          <p:spPr>
            <a:xfrm>
              <a:off x="5829487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4" name="pt3414"/>
            <p:cNvSpPr/>
            <p:nvPr/>
          </p:nvSpPr>
          <p:spPr>
            <a:xfrm>
              <a:off x="1415894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5" name="pt3415"/>
            <p:cNvSpPr/>
            <p:nvPr/>
          </p:nvSpPr>
          <p:spPr>
            <a:xfrm>
              <a:off x="1666860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6" name="pt3416"/>
            <p:cNvSpPr/>
            <p:nvPr/>
          </p:nvSpPr>
          <p:spPr>
            <a:xfrm>
              <a:off x="1773627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7" name="pt3417"/>
            <p:cNvSpPr/>
            <p:nvPr/>
          </p:nvSpPr>
          <p:spPr>
            <a:xfrm>
              <a:off x="2030547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8" name="pt3418"/>
            <p:cNvSpPr/>
            <p:nvPr/>
          </p:nvSpPr>
          <p:spPr>
            <a:xfrm>
              <a:off x="2713259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9" name="pt3419"/>
            <p:cNvSpPr/>
            <p:nvPr/>
          </p:nvSpPr>
          <p:spPr>
            <a:xfrm>
              <a:off x="2916584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0" name="pt3420"/>
            <p:cNvSpPr/>
            <p:nvPr/>
          </p:nvSpPr>
          <p:spPr>
            <a:xfrm>
              <a:off x="3296010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1" name="pt3421"/>
            <p:cNvSpPr/>
            <p:nvPr/>
          </p:nvSpPr>
          <p:spPr>
            <a:xfrm>
              <a:off x="3510394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2" name="pt3422"/>
            <p:cNvSpPr/>
            <p:nvPr/>
          </p:nvSpPr>
          <p:spPr>
            <a:xfrm>
              <a:off x="3665653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3" name="pt3423"/>
            <p:cNvSpPr/>
            <p:nvPr/>
          </p:nvSpPr>
          <p:spPr>
            <a:xfrm>
              <a:off x="3863873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4" name="pt3424"/>
            <p:cNvSpPr/>
            <p:nvPr/>
          </p:nvSpPr>
          <p:spPr>
            <a:xfrm>
              <a:off x="4096548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5" name="pt3425"/>
            <p:cNvSpPr/>
            <p:nvPr/>
          </p:nvSpPr>
          <p:spPr>
            <a:xfrm>
              <a:off x="4445348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6" name="pt3426"/>
            <p:cNvSpPr/>
            <p:nvPr/>
          </p:nvSpPr>
          <p:spPr>
            <a:xfrm>
              <a:off x="5053195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7" name="pt3427"/>
            <p:cNvSpPr/>
            <p:nvPr/>
          </p:nvSpPr>
          <p:spPr>
            <a:xfrm>
              <a:off x="5679758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8" name="pt3428"/>
            <p:cNvSpPr/>
            <p:nvPr/>
          </p:nvSpPr>
          <p:spPr>
            <a:xfrm>
              <a:off x="6399052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9" name="pt3429"/>
            <p:cNvSpPr/>
            <p:nvPr/>
          </p:nvSpPr>
          <p:spPr>
            <a:xfrm>
              <a:off x="6949900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0" name="pt3430"/>
            <p:cNvSpPr/>
            <p:nvPr/>
          </p:nvSpPr>
          <p:spPr>
            <a:xfrm>
              <a:off x="1488206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1" name="pt3431"/>
            <p:cNvSpPr/>
            <p:nvPr/>
          </p:nvSpPr>
          <p:spPr>
            <a:xfrm>
              <a:off x="203522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2" name="pt3432"/>
            <p:cNvSpPr/>
            <p:nvPr/>
          </p:nvSpPr>
          <p:spPr>
            <a:xfrm>
              <a:off x="2709005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3" name="pt3433"/>
            <p:cNvSpPr/>
            <p:nvPr/>
          </p:nvSpPr>
          <p:spPr>
            <a:xfrm>
              <a:off x="1386119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4" name="pt3434"/>
            <p:cNvSpPr/>
            <p:nvPr/>
          </p:nvSpPr>
          <p:spPr>
            <a:xfrm>
              <a:off x="2172194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5" name="pt3435"/>
            <p:cNvSpPr/>
            <p:nvPr/>
          </p:nvSpPr>
          <p:spPr>
            <a:xfrm>
              <a:off x="2649454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6" name="pt3436"/>
            <p:cNvSpPr/>
            <p:nvPr/>
          </p:nvSpPr>
          <p:spPr>
            <a:xfrm>
              <a:off x="3233907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7" name="pt3437"/>
            <p:cNvSpPr/>
            <p:nvPr/>
          </p:nvSpPr>
          <p:spPr>
            <a:xfrm>
              <a:off x="189315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8" name="pt3438"/>
            <p:cNvSpPr/>
            <p:nvPr/>
          </p:nvSpPr>
          <p:spPr>
            <a:xfrm>
              <a:off x="2079890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9" name="pt3439"/>
            <p:cNvSpPr/>
            <p:nvPr/>
          </p:nvSpPr>
          <p:spPr>
            <a:xfrm>
              <a:off x="2331281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0" name="pt3440"/>
            <p:cNvSpPr/>
            <p:nvPr/>
          </p:nvSpPr>
          <p:spPr>
            <a:xfrm>
              <a:off x="2723043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1" name="pt3441"/>
            <p:cNvSpPr/>
            <p:nvPr/>
          </p:nvSpPr>
          <p:spPr>
            <a:xfrm>
              <a:off x="3290480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2" name="pt3442"/>
            <p:cNvSpPr/>
            <p:nvPr/>
          </p:nvSpPr>
          <p:spPr>
            <a:xfrm>
              <a:off x="3909387" y="20779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3" name="pt3443"/>
            <p:cNvSpPr/>
            <p:nvPr/>
          </p:nvSpPr>
          <p:spPr>
            <a:xfrm>
              <a:off x="4479377" y="24671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4" name="pt3444"/>
            <p:cNvSpPr/>
            <p:nvPr/>
          </p:nvSpPr>
          <p:spPr>
            <a:xfrm>
              <a:off x="6395223" y="29979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5" name="pt3445"/>
            <p:cNvSpPr/>
            <p:nvPr/>
          </p:nvSpPr>
          <p:spPr>
            <a:xfrm>
              <a:off x="6916721" y="24671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6" name="pt3446"/>
            <p:cNvSpPr/>
            <p:nvPr/>
          </p:nvSpPr>
          <p:spPr>
            <a:xfrm>
              <a:off x="1332232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7" name="pt3447"/>
            <p:cNvSpPr/>
            <p:nvPr/>
          </p:nvSpPr>
          <p:spPr>
            <a:xfrm>
              <a:off x="149586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8" name="pt3448"/>
            <p:cNvSpPr/>
            <p:nvPr/>
          </p:nvSpPr>
          <p:spPr>
            <a:xfrm>
              <a:off x="2124553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9" name="pt3449"/>
            <p:cNvSpPr/>
            <p:nvPr/>
          </p:nvSpPr>
          <p:spPr>
            <a:xfrm>
              <a:off x="2736661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0" name="pt3450"/>
            <p:cNvSpPr/>
            <p:nvPr/>
          </p:nvSpPr>
          <p:spPr>
            <a:xfrm>
              <a:off x="3364494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1" name="pt3451"/>
            <p:cNvSpPr/>
            <p:nvPr/>
          </p:nvSpPr>
          <p:spPr>
            <a:xfrm>
              <a:off x="147842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2" name="pt3452"/>
            <p:cNvSpPr/>
            <p:nvPr/>
          </p:nvSpPr>
          <p:spPr>
            <a:xfrm>
              <a:off x="213263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3" name="pt3453"/>
            <p:cNvSpPr/>
            <p:nvPr/>
          </p:nvSpPr>
          <p:spPr>
            <a:xfrm>
              <a:off x="2515890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4" name="pt3454"/>
            <p:cNvSpPr/>
            <p:nvPr/>
          </p:nvSpPr>
          <p:spPr>
            <a:xfrm>
              <a:off x="2587776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5" name="pt3455"/>
            <p:cNvSpPr/>
            <p:nvPr/>
          </p:nvSpPr>
          <p:spPr>
            <a:xfrm>
              <a:off x="2754520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6" name="pt3456"/>
            <p:cNvSpPr/>
            <p:nvPr/>
          </p:nvSpPr>
          <p:spPr>
            <a:xfrm>
              <a:off x="3327487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7" name="pt3457"/>
            <p:cNvSpPr/>
            <p:nvPr/>
          </p:nvSpPr>
          <p:spPr>
            <a:xfrm>
              <a:off x="3593766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8" name="pt3458"/>
            <p:cNvSpPr/>
            <p:nvPr/>
          </p:nvSpPr>
          <p:spPr>
            <a:xfrm>
              <a:off x="3817508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9" name="pt3459"/>
            <p:cNvSpPr/>
            <p:nvPr/>
          </p:nvSpPr>
          <p:spPr>
            <a:xfrm>
              <a:off x="4058265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0" name="pt3460"/>
            <p:cNvSpPr/>
            <p:nvPr/>
          </p:nvSpPr>
          <p:spPr>
            <a:xfrm>
              <a:off x="4477675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1" name="pt3461"/>
            <p:cNvSpPr/>
            <p:nvPr/>
          </p:nvSpPr>
          <p:spPr>
            <a:xfrm>
              <a:off x="4679724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2" name="pt3462"/>
            <p:cNvSpPr/>
            <p:nvPr/>
          </p:nvSpPr>
          <p:spPr>
            <a:xfrm>
              <a:off x="5113172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3" name="pt3463"/>
            <p:cNvSpPr/>
            <p:nvPr/>
          </p:nvSpPr>
          <p:spPr>
            <a:xfrm>
              <a:off x="5338190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4" name="pt3464"/>
            <p:cNvSpPr/>
            <p:nvPr/>
          </p:nvSpPr>
          <p:spPr>
            <a:xfrm>
              <a:off x="5768660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5" name="pt3465"/>
            <p:cNvSpPr/>
            <p:nvPr/>
          </p:nvSpPr>
          <p:spPr>
            <a:xfrm>
              <a:off x="5974962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6" name="pt3466"/>
            <p:cNvSpPr/>
            <p:nvPr/>
          </p:nvSpPr>
          <p:spPr>
            <a:xfrm>
              <a:off x="6174033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7" name="pt3467"/>
            <p:cNvSpPr/>
            <p:nvPr/>
          </p:nvSpPr>
          <p:spPr>
            <a:xfrm>
              <a:off x="6410962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8" name="pt3468"/>
            <p:cNvSpPr/>
            <p:nvPr/>
          </p:nvSpPr>
          <p:spPr>
            <a:xfrm>
              <a:off x="6712546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9" name="pt3469"/>
            <p:cNvSpPr/>
            <p:nvPr/>
          </p:nvSpPr>
          <p:spPr>
            <a:xfrm>
              <a:off x="6895879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0" name="pt3470"/>
            <p:cNvSpPr/>
            <p:nvPr/>
          </p:nvSpPr>
          <p:spPr>
            <a:xfrm>
              <a:off x="1324015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1" name="pt3471"/>
            <p:cNvSpPr/>
            <p:nvPr/>
          </p:nvSpPr>
          <p:spPr>
            <a:xfrm>
              <a:off x="147034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2" name="pt3472"/>
            <p:cNvSpPr/>
            <p:nvPr/>
          </p:nvSpPr>
          <p:spPr>
            <a:xfrm>
              <a:off x="1897833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3" name="pt3473"/>
            <p:cNvSpPr/>
            <p:nvPr/>
          </p:nvSpPr>
          <p:spPr>
            <a:xfrm>
              <a:off x="2512061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4" name="pt3474"/>
            <p:cNvSpPr/>
            <p:nvPr/>
          </p:nvSpPr>
          <p:spPr>
            <a:xfrm>
              <a:off x="2735804" y="29979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5" name="pt3475"/>
            <p:cNvSpPr/>
            <p:nvPr/>
          </p:nvSpPr>
          <p:spPr>
            <a:xfrm>
              <a:off x="2889786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6" name="pt3476"/>
            <p:cNvSpPr/>
            <p:nvPr/>
          </p:nvSpPr>
          <p:spPr>
            <a:xfrm>
              <a:off x="3127140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7" name="pt3477"/>
            <p:cNvSpPr/>
            <p:nvPr/>
          </p:nvSpPr>
          <p:spPr>
            <a:xfrm>
              <a:off x="148225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8" name="pt3478"/>
            <p:cNvSpPr/>
            <p:nvPr/>
          </p:nvSpPr>
          <p:spPr>
            <a:xfrm>
              <a:off x="1738321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9" name="pt3479"/>
            <p:cNvSpPr/>
            <p:nvPr/>
          </p:nvSpPr>
          <p:spPr>
            <a:xfrm>
              <a:off x="190081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0" name="pt3480"/>
            <p:cNvSpPr/>
            <p:nvPr/>
          </p:nvSpPr>
          <p:spPr>
            <a:xfrm>
              <a:off x="2139866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1" name="pt3481"/>
            <p:cNvSpPr/>
            <p:nvPr/>
          </p:nvSpPr>
          <p:spPr>
            <a:xfrm>
              <a:off x="266051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2" name="pt3482"/>
            <p:cNvSpPr/>
            <p:nvPr/>
          </p:nvSpPr>
          <p:spPr>
            <a:xfrm>
              <a:off x="3370874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3" name="pt3483"/>
            <p:cNvSpPr/>
            <p:nvPr/>
          </p:nvSpPr>
          <p:spPr>
            <a:xfrm>
              <a:off x="1486080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4" name="pt3484"/>
            <p:cNvSpPr/>
            <p:nvPr/>
          </p:nvSpPr>
          <p:spPr>
            <a:xfrm>
              <a:off x="207393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5" name="pt3485"/>
            <p:cNvSpPr/>
            <p:nvPr/>
          </p:nvSpPr>
          <p:spPr>
            <a:xfrm>
              <a:off x="273112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6" name="pt3486"/>
            <p:cNvSpPr/>
            <p:nvPr/>
          </p:nvSpPr>
          <p:spPr>
            <a:xfrm>
              <a:off x="332706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7" name="pt3487"/>
            <p:cNvSpPr/>
            <p:nvPr/>
          </p:nvSpPr>
          <p:spPr>
            <a:xfrm>
              <a:off x="3955327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8" name="pt3488"/>
            <p:cNvSpPr/>
            <p:nvPr/>
          </p:nvSpPr>
          <p:spPr>
            <a:xfrm>
              <a:off x="4570405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9" name="pt3489"/>
            <p:cNvSpPr/>
            <p:nvPr/>
          </p:nvSpPr>
          <p:spPr>
            <a:xfrm>
              <a:off x="5197394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0" name="pt3490"/>
            <p:cNvSpPr/>
            <p:nvPr/>
          </p:nvSpPr>
          <p:spPr>
            <a:xfrm>
              <a:off x="144737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1" name="pt3491"/>
            <p:cNvSpPr/>
            <p:nvPr/>
          </p:nvSpPr>
          <p:spPr>
            <a:xfrm>
              <a:off x="2600112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2" name="pt3492"/>
            <p:cNvSpPr/>
            <p:nvPr/>
          </p:nvSpPr>
          <p:spPr>
            <a:xfrm>
              <a:off x="152946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3" name="pt3493"/>
            <p:cNvSpPr/>
            <p:nvPr/>
          </p:nvSpPr>
          <p:spPr>
            <a:xfrm>
              <a:off x="2070957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4" name="pt3494"/>
            <p:cNvSpPr/>
            <p:nvPr/>
          </p:nvSpPr>
          <p:spPr>
            <a:xfrm>
              <a:off x="2332557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5" name="pt3495"/>
            <p:cNvSpPr/>
            <p:nvPr/>
          </p:nvSpPr>
          <p:spPr>
            <a:xfrm>
              <a:off x="2725169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6" name="pt3496"/>
            <p:cNvSpPr/>
            <p:nvPr/>
          </p:nvSpPr>
          <p:spPr>
            <a:xfrm>
              <a:off x="2953591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7" name="pt3497"/>
            <p:cNvSpPr/>
            <p:nvPr/>
          </p:nvSpPr>
          <p:spPr>
            <a:xfrm>
              <a:off x="3365770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8" name="pt3498"/>
            <p:cNvSpPr/>
            <p:nvPr/>
          </p:nvSpPr>
          <p:spPr>
            <a:xfrm>
              <a:off x="1696210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9" name="pt3499"/>
            <p:cNvSpPr/>
            <p:nvPr/>
          </p:nvSpPr>
          <p:spPr>
            <a:xfrm>
              <a:off x="1856148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0" name="pt3500"/>
            <p:cNvSpPr/>
            <p:nvPr/>
          </p:nvSpPr>
          <p:spPr>
            <a:xfrm>
              <a:off x="2020764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1" name="pt3501"/>
            <p:cNvSpPr/>
            <p:nvPr/>
          </p:nvSpPr>
          <p:spPr>
            <a:xfrm>
              <a:off x="2658387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2" name="pt3502"/>
            <p:cNvSpPr/>
            <p:nvPr/>
          </p:nvSpPr>
          <p:spPr>
            <a:xfrm>
              <a:off x="3275592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3" name="pt3503"/>
            <p:cNvSpPr/>
            <p:nvPr/>
          </p:nvSpPr>
          <p:spPr>
            <a:xfrm>
              <a:off x="3778800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4" name="pt3504"/>
            <p:cNvSpPr/>
            <p:nvPr/>
          </p:nvSpPr>
          <p:spPr>
            <a:xfrm>
              <a:off x="3961282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5" name="pt3505"/>
            <p:cNvSpPr/>
            <p:nvPr/>
          </p:nvSpPr>
          <p:spPr>
            <a:xfrm>
              <a:off x="4327947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6" name="pt3506"/>
            <p:cNvSpPr/>
            <p:nvPr/>
          </p:nvSpPr>
          <p:spPr>
            <a:xfrm>
              <a:off x="4526592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7" name="pt3507"/>
            <p:cNvSpPr/>
            <p:nvPr/>
          </p:nvSpPr>
          <p:spPr>
            <a:xfrm>
              <a:off x="5022994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8" name="pt3508"/>
            <p:cNvSpPr/>
            <p:nvPr/>
          </p:nvSpPr>
          <p:spPr>
            <a:xfrm>
              <a:off x="5696773" y="34225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9" name="pt3509"/>
            <p:cNvSpPr/>
            <p:nvPr/>
          </p:nvSpPr>
          <p:spPr>
            <a:xfrm>
              <a:off x="6366298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0" name="pt3510"/>
            <p:cNvSpPr/>
            <p:nvPr/>
          </p:nvSpPr>
          <p:spPr>
            <a:xfrm>
              <a:off x="6809529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1" name="pt3511"/>
            <p:cNvSpPr/>
            <p:nvPr/>
          </p:nvSpPr>
          <p:spPr>
            <a:xfrm>
              <a:off x="7028167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2" name="pt3512"/>
            <p:cNvSpPr/>
            <p:nvPr/>
          </p:nvSpPr>
          <p:spPr>
            <a:xfrm>
              <a:off x="7301252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3" name="pt3513"/>
            <p:cNvSpPr/>
            <p:nvPr/>
          </p:nvSpPr>
          <p:spPr>
            <a:xfrm>
              <a:off x="150181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4" name="pt3514"/>
            <p:cNvSpPr/>
            <p:nvPr/>
          </p:nvSpPr>
          <p:spPr>
            <a:xfrm>
              <a:off x="204160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5" name="pt3515"/>
            <p:cNvSpPr/>
            <p:nvPr/>
          </p:nvSpPr>
          <p:spPr>
            <a:xfrm>
              <a:off x="267582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6" name="pt3516"/>
            <p:cNvSpPr/>
            <p:nvPr/>
          </p:nvSpPr>
          <p:spPr>
            <a:xfrm>
              <a:off x="126361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7" name="pt3517"/>
            <p:cNvSpPr/>
            <p:nvPr/>
          </p:nvSpPr>
          <p:spPr>
            <a:xfrm>
              <a:off x="1840834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8" name="pt3518"/>
            <p:cNvSpPr/>
            <p:nvPr/>
          </p:nvSpPr>
          <p:spPr>
            <a:xfrm>
              <a:off x="2555449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9" name="pt3519"/>
            <p:cNvSpPr/>
            <p:nvPr/>
          </p:nvSpPr>
          <p:spPr>
            <a:xfrm>
              <a:off x="3213489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0" name="pt3520"/>
            <p:cNvSpPr/>
            <p:nvPr/>
          </p:nvSpPr>
          <p:spPr>
            <a:xfrm>
              <a:off x="3686070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1" name="pt3521"/>
            <p:cNvSpPr/>
            <p:nvPr/>
          </p:nvSpPr>
          <p:spPr>
            <a:xfrm>
              <a:off x="151925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2" name="pt3522"/>
            <p:cNvSpPr/>
            <p:nvPr/>
          </p:nvSpPr>
          <p:spPr>
            <a:xfrm>
              <a:off x="2108815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3" name="pt3523"/>
            <p:cNvSpPr/>
            <p:nvPr/>
          </p:nvSpPr>
          <p:spPr>
            <a:xfrm>
              <a:off x="256310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4" name="pt3524"/>
            <p:cNvSpPr/>
            <p:nvPr/>
          </p:nvSpPr>
          <p:spPr>
            <a:xfrm>
              <a:off x="276175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5" name="pt3525"/>
            <p:cNvSpPr/>
            <p:nvPr/>
          </p:nvSpPr>
          <p:spPr>
            <a:xfrm>
              <a:off x="2961673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6" name="pt3526"/>
            <p:cNvSpPr/>
            <p:nvPr/>
          </p:nvSpPr>
          <p:spPr>
            <a:xfrm>
              <a:off x="2996553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7" name="pt3527"/>
            <p:cNvSpPr/>
            <p:nvPr/>
          </p:nvSpPr>
          <p:spPr>
            <a:xfrm>
              <a:off x="3188818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8" name="pt3528"/>
            <p:cNvSpPr/>
            <p:nvPr/>
          </p:nvSpPr>
          <p:spPr>
            <a:xfrm>
              <a:off x="3365770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9" name="pt3529"/>
            <p:cNvSpPr/>
            <p:nvPr/>
          </p:nvSpPr>
          <p:spPr>
            <a:xfrm>
              <a:off x="4034445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0" name="pt3530"/>
            <p:cNvSpPr/>
            <p:nvPr/>
          </p:nvSpPr>
          <p:spPr>
            <a:xfrm>
              <a:off x="4274776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1" name="pt3531"/>
            <p:cNvSpPr/>
            <p:nvPr/>
          </p:nvSpPr>
          <p:spPr>
            <a:xfrm>
              <a:off x="4498518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2" name="pt3532"/>
            <p:cNvSpPr/>
            <p:nvPr/>
          </p:nvSpPr>
          <p:spPr>
            <a:xfrm>
              <a:off x="4713753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3" name="pt3533"/>
            <p:cNvSpPr/>
            <p:nvPr/>
          </p:nvSpPr>
          <p:spPr>
            <a:xfrm>
              <a:off x="4901339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4" name="pt3534"/>
            <p:cNvSpPr/>
            <p:nvPr/>
          </p:nvSpPr>
          <p:spPr>
            <a:xfrm>
              <a:off x="5164641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5" name="pt3535"/>
            <p:cNvSpPr/>
            <p:nvPr/>
          </p:nvSpPr>
          <p:spPr>
            <a:xfrm>
              <a:off x="5718041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6" name="pt3536"/>
            <p:cNvSpPr/>
            <p:nvPr/>
          </p:nvSpPr>
          <p:spPr>
            <a:xfrm>
              <a:off x="6328866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7" name="pt3537"/>
            <p:cNvSpPr/>
            <p:nvPr/>
          </p:nvSpPr>
          <p:spPr>
            <a:xfrm>
              <a:off x="6927781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8" name="pt3538"/>
            <p:cNvSpPr/>
            <p:nvPr/>
          </p:nvSpPr>
          <p:spPr>
            <a:xfrm>
              <a:off x="7069428" y="34225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9" name="pt3539"/>
            <p:cNvSpPr/>
            <p:nvPr/>
          </p:nvSpPr>
          <p:spPr>
            <a:xfrm>
              <a:off x="147246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0" name="pt3540"/>
            <p:cNvSpPr/>
            <p:nvPr/>
          </p:nvSpPr>
          <p:spPr>
            <a:xfrm>
              <a:off x="164261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1" name="pt3541"/>
            <p:cNvSpPr/>
            <p:nvPr/>
          </p:nvSpPr>
          <p:spPr>
            <a:xfrm>
              <a:off x="1797872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2" name="pt3542"/>
            <p:cNvSpPr/>
            <p:nvPr/>
          </p:nvSpPr>
          <p:spPr>
            <a:xfrm>
              <a:off x="2076912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3" name="pt3543"/>
            <p:cNvSpPr/>
            <p:nvPr/>
          </p:nvSpPr>
          <p:spPr>
            <a:xfrm>
              <a:off x="2691140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4" name="pt3544"/>
            <p:cNvSpPr/>
            <p:nvPr/>
          </p:nvSpPr>
          <p:spPr>
            <a:xfrm>
              <a:off x="3268361" y="22017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5" name="pt3545"/>
            <p:cNvSpPr/>
            <p:nvPr/>
          </p:nvSpPr>
          <p:spPr>
            <a:xfrm>
              <a:off x="3900880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6" name="pt3546"/>
            <p:cNvSpPr/>
            <p:nvPr/>
          </p:nvSpPr>
          <p:spPr>
            <a:xfrm>
              <a:off x="150224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7" name="pt3547"/>
            <p:cNvSpPr/>
            <p:nvPr/>
          </p:nvSpPr>
          <p:spPr>
            <a:xfrm>
              <a:off x="2123277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8" name="pt3548"/>
            <p:cNvSpPr/>
            <p:nvPr/>
          </p:nvSpPr>
          <p:spPr>
            <a:xfrm>
              <a:off x="2718789" y="25202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9" name="pt3549"/>
            <p:cNvSpPr/>
            <p:nvPr/>
          </p:nvSpPr>
          <p:spPr>
            <a:xfrm>
              <a:off x="1643465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0" name="pt3550"/>
            <p:cNvSpPr/>
            <p:nvPr/>
          </p:nvSpPr>
          <p:spPr>
            <a:xfrm>
              <a:off x="190038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1" name="pt3551"/>
            <p:cNvSpPr/>
            <p:nvPr/>
          </p:nvSpPr>
          <p:spPr>
            <a:xfrm>
              <a:off x="208584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2" name="pt3552"/>
            <p:cNvSpPr/>
            <p:nvPr/>
          </p:nvSpPr>
          <p:spPr>
            <a:xfrm>
              <a:off x="239848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3" name="pt3553"/>
            <p:cNvSpPr/>
            <p:nvPr/>
          </p:nvSpPr>
          <p:spPr>
            <a:xfrm>
              <a:off x="2600537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4" name="pt3554"/>
            <p:cNvSpPr/>
            <p:nvPr/>
          </p:nvSpPr>
          <p:spPr>
            <a:xfrm>
              <a:off x="3089708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5" name="pt3555"/>
            <p:cNvSpPr/>
            <p:nvPr/>
          </p:nvSpPr>
          <p:spPr>
            <a:xfrm>
              <a:off x="3328763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6" name="pt3556"/>
            <p:cNvSpPr/>
            <p:nvPr/>
          </p:nvSpPr>
          <p:spPr>
            <a:xfrm>
              <a:off x="3725629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7" name="pt3557"/>
            <p:cNvSpPr/>
            <p:nvPr/>
          </p:nvSpPr>
          <p:spPr>
            <a:xfrm>
              <a:off x="494727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8" name="pt3558"/>
            <p:cNvSpPr/>
            <p:nvPr/>
          </p:nvSpPr>
          <p:spPr>
            <a:xfrm>
              <a:off x="559936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9" name="pt3559"/>
            <p:cNvSpPr/>
            <p:nvPr/>
          </p:nvSpPr>
          <p:spPr>
            <a:xfrm>
              <a:off x="626506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0" name="pt3560"/>
            <p:cNvSpPr/>
            <p:nvPr/>
          </p:nvSpPr>
          <p:spPr>
            <a:xfrm>
              <a:off x="667851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1" name="pt3561"/>
            <p:cNvSpPr/>
            <p:nvPr/>
          </p:nvSpPr>
          <p:spPr>
            <a:xfrm>
              <a:off x="694011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2" name="pt3562"/>
            <p:cNvSpPr/>
            <p:nvPr/>
          </p:nvSpPr>
          <p:spPr>
            <a:xfrm>
              <a:off x="709367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3" name="pt3563"/>
            <p:cNvSpPr/>
            <p:nvPr/>
          </p:nvSpPr>
          <p:spPr>
            <a:xfrm>
              <a:off x="1289986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4" name="pt3564"/>
            <p:cNvSpPr/>
            <p:nvPr/>
          </p:nvSpPr>
          <p:spPr>
            <a:xfrm>
              <a:off x="147119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5" name="pt3565"/>
            <p:cNvSpPr/>
            <p:nvPr/>
          </p:nvSpPr>
          <p:spPr>
            <a:xfrm>
              <a:off x="175491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6" name="pt3566"/>
            <p:cNvSpPr/>
            <p:nvPr/>
          </p:nvSpPr>
          <p:spPr>
            <a:xfrm>
              <a:off x="1946325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7" name="pt3567"/>
            <p:cNvSpPr/>
            <p:nvPr/>
          </p:nvSpPr>
          <p:spPr>
            <a:xfrm>
              <a:off x="2143269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8" name="pt3568"/>
            <p:cNvSpPr/>
            <p:nvPr/>
          </p:nvSpPr>
          <p:spPr>
            <a:xfrm>
              <a:off x="2347870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9" name="pt3569"/>
            <p:cNvSpPr/>
            <p:nvPr/>
          </p:nvSpPr>
          <p:spPr>
            <a:xfrm>
              <a:off x="2381474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0" name="pt3570"/>
            <p:cNvSpPr/>
            <p:nvPr/>
          </p:nvSpPr>
          <p:spPr>
            <a:xfrm>
              <a:off x="2535031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1" name="pt3571"/>
            <p:cNvSpPr/>
            <p:nvPr/>
          </p:nvSpPr>
          <p:spPr>
            <a:xfrm>
              <a:off x="2694968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2" name="pt3572"/>
            <p:cNvSpPr/>
            <p:nvPr/>
          </p:nvSpPr>
          <p:spPr>
            <a:xfrm>
              <a:off x="3298987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3" name="pt3573"/>
            <p:cNvSpPr/>
            <p:nvPr/>
          </p:nvSpPr>
          <p:spPr>
            <a:xfrm>
              <a:off x="3953200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4" name="pt3574"/>
            <p:cNvSpPr/>
            <p:nvPr/>
          </p:nvSpPr>
          <p:spPr>
            <a:xfrm>
              <a:off x="4549562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5" name="pt3575"/>
            <p:cNvSpPr/>
            <p:nvPr/>
          </p:nvSpPr>
          <p:spPr>
            <a:xfrm>
              <a:off x="1403133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6" name="pt3576"/>
            <p:cNvSpPr/>
            <p:nvPr/>
          </p:nvSpPr>
          <p:spPr>
            <a:xfrm>
              <a:off x="203182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7" name="pt3577"/>
            <p:cNvSpPr/>
            <p:nvPr/>
          </p:nvSpPr>
          <p:spPr>
            <a:xfrm>
              <a:off x="2673700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8" name="pt3578"/>
            <p:cNvSpPr/>
            <p:nvPr/>
          </p:nvSpPr>
          <p:spPr>
            <a:xfrm>
              <a:off x="128573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9" name="pt3579"/>
            <p:cNvSpPr/>
            <p:nvPr/>
          </p:nvSpPr>
          <p:spPr>
            <a:xfrm>
              <a:off x="186508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0" name="pt3580"/>
            <p:cNvSpPr/>
            <p:nvPr/>
          </p:nvSpPr>
          <p:spPr>
            <a:xfrm>
              <a:off x="217176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1" name="pt3581"/>
            <p:cNvSpPr/>
            <p:nvPr/>
          </p:nvSpPr>
          <p:spPr>
            <a:xfrm>
              <a:off x="249759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2" name="pt3582"/>
            <p:cNvSpPr/>
            <p:nvPr/>
          </p:nvSpPr>
          <p:spPr>
            <a:xfrm>
              <a:off x="3131819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3" name="pt3583"/>
            <p:cNvSpPr/>
            <p:nvPr/>
          </p:nvSpPr>
          <p:spPr>
            <a:xfrm>
              <a:off x="3728181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4" name="pt3584"/>
            <p:cNvSpPr/>
            <p:nvPr/>
          </p:nvSpPr>
          <p:spPr>
            <a:xfrm>
              <a:off x="4322842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5" name="pt3585"/>
            <p:cNvSpPr/>
            <p:nvPr/>
          </p:nvSpPr>
          <p:spPr>
            <a:xfrm>
              <a:off x="4942175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6" name="pt3586"/>
            <p:cNvSpPr/>
            <p:nvPr/>
          </p:nvSpPr>
          <p:spPr>
            <a:xfrm>
              <a:off x="126106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7" name="pt3587"/>
            <p:cNvSpPr/>
            <p:nvPr/>
          </p:nvSpPr>
          <p:spPr>
            <a:xfrm>
              <a:off x="144524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8" name="pt3588"/>
            <p:cNvSpPr/>
            <p:nvPr/>
          </p:nvSpPr>
          <p:spPr>
            <a:xfrm>
              <a:off x="203777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9" name="pt3589"/>
            <p:cNvSpPr/>
            <p:nvPr/>
          </p:nvSpPr>
          <p:spPr>
            <a:xfrm>
              <a:off x="224152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0" name="pt3590"/>
            <p:cNvSpPr/>
            <p:nvPr/>
          </p:nvSpPr>
          <p:spPr>
            <a:xfrm>
              <a:off x="244400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1" name="pt3591"/>
            <p:cNvSpPr/>
            <p:nvPr/>
          </p:nvSpPr>
          <p:spPr>
            <a:xfrm>
              <a:off x="2621806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2" name="pt3592"/>
            <p:cNvSpPr/>
            <p:nvPr/>
          </p:nvSpPr>
          <p:spPr>
            <a:xfrm>
              <a:off x="2780042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3" name="pt3593"/>
            <p:cNvSpPr/>
            <p:nvPr/>
          </p:nvSpPr>
          <p:spPr>
            <a:xfrm>
              <a:off x="2989321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4" name="pt3594"/>
            <p:cNvSpPr/>
            <p:nvPr/>
          </p:nvSpPr>
          <p:spPr>
            <a:xfrm>
              <a:off x="3275592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5" name="pt3595"/>
            <p:cNvSpPr/>
            <p:nvPr/>
          </p:nvSpPr>
          <p:spPr>
            <a:xfrm>
              <a:off x="3763061" y="34225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6" name="pt3596"/>
            <p:cNvSpPr/>
            <p:nvPr/>
          </p:nvSpPr>
          <p:spPr>
            <a:xfrm>
              <a:off x="3921723" y="250256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7" name="pt3597"/>
            <p:cNvSpPr/>
            <p:nvPr/>
          </p:nvSpPr>
          <p:spPr>
            <a:xfrm>
              <a:off x="5499403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8" name="pt3598"/>
            <p:cNvSpPr/>
            <p:nvPr/>
          </p:nvSpPr>
          <p:spPr>
            <a:xfrm>
              <a:off x="5732078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9" name="pt3599"/>
            <p:cNvSpPr/>
            <p:nvPr/>
          </p:nvSpPr>
          <p:spPr>
            <a:xfrm>
              <a:off x="6499863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0" name="pt3600"/>
            <p:cNvSpPr/>
            <p:nvPr/>
          </p:nvSpPr>
          <p:spPr>
            <a:xfrm>
              <a:off x="6696382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1" name="pt3601"/>
            <p:cNvSpPr/>
            <p:nvPr/>
          </p:nvSpPr>
          <p:spPr>
            <a:xfrm>
              <a:off x="6886095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2" name="pt3602"/>
            <p:cNvSpPr/>
            <p:nvPr/>
          </p:nvSpPr>
          <p:spPr>
            <a:xfrm>
              <a:off x="1349963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3" name="pt3603"/>
            <p:cNvSpPr/>
            <p:nvPr/>
          </p:nvSpPr>
          <p:spPr>
            <a:xfrm>
              <a:off x="148608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4" name="pt3604"/>
            <p:cNvSpPr/>
            <p:nvPr/>
          </p:nvSpPr>
          <p:spPr>
            <a:xfrm>
              <a:off x="208329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5" name="pt3605"/>
            <p:cNvSpPr/>
            <p:nvPr/>
          </p:nvSpPr>
          <p:spPr>
            <a:xfrm>
              <a:off x="230916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6" name="pt3606"/>
            <p:cNvSpPr/>
            <p:nvPr/>
          </p:nvSpPr>
          <p:spPr>
            <a:xfrm>
              <a:off x="2697946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7" name="pt3607"/>
            <p:cNvSpPr/>
            <p:nvPr/>
          </p:nvSpPr>
          <p:spPr>
            <a:xfrm>
              <a:off x="285703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8" name="pt3608"/>
            <p:cNvSpPr/>
            <p:nvPr/>
          </p:nvSpPr>
          <p:spPr>
            <a:xfrm>
              <a:off x="3257302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9" name="pt3609"/>
            <p:cNvSpPr/>
            <p:nvPr/>
          </p:nvSpPr>
          <p:spPr>
            <a:xfrm>
              <a:off x="3355986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0" name="pt3610"/>
            <p:cNvSpPr/>
            <p:nvPr/>
          </p:nvSpPr>
          <p:spPr>
            <a:xfrm>
              <a:off x="3946394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1" name="pt3611"/>
            <p:cNvSpPr/>
            <p:nvPr/>
          </p:nvSpPr>
          <p:spPr>
            <a:xfrm>
              <a:off x="4106331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2" name="pt3612"/>
            <p:cNvSpPr/>
            <p:nvPr/>
          </p:nvSpPr>
          <p:spPr>
            <a:xfrm>
              <a:off x="4457258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3" name="pt3613"/>
            <p:cNvSpPr/>
            <p:nvPr/>
          </p:nvSpPr>
          <p:spPr>
            <a:xfrm>
              <a:off x="5196969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4" name="pt3614"/>
            <p:cNvSpPr/>
            <p:nvPr/>
          </p:nvSpPr>
          <p:spPr>
            <a:xfrm>
              <a:off x="5323727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5" name="pt3615"/>
            <p:cNvSpPr/>
            <p:nvPr/>
          </p:nvSpPr>
          <p:spPr>
            <a:xfrm>
              <a:off x="1546056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6" name="pt3616"/>
            <p:cNvSpPr/>
            <p:nvPr/>
          </p:nvSpPr>
          <p:spPr>
            <a:xfrm>
              <a:off x="206287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7" name="pt3617"/>
            <p:cNvSpPr/>
            <p:nvPr/>
          </p:nvSpPr>
          <p:spPr>
            <a:xfrm>
              <a:off x="1413342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8" name="pt3618"/>
            <p:cNvSpPr/>
            <p:nvPr/>
          </p:nvSpPr>
          <p:spPr>
            <a:xfrm>
              <a:off x="2046286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9" name="pt3619"/>
            <p:cNvSpPr/>
            <p:nvPr/>
          </p:nvSpPr>
          <p:spPr>
            <a:xfrm>
              <a:off x="2718789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0" name="pt3620"/>
            <p:cNvSpPr/>
            <p:nvPr/>
          </p:nvSpPr>
          <p:spPr>
            <a:xfrm>
              <a:off x="1376335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1" name="pt3621"/>
            <p:cNvSpPr/>
            <p:nvPr/>
          </p:nvSpPr>
          <p:spPr>
            <a:xfrm>
              <a:off x="2062024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2" name="pt3622"/>
            <p:cNvSpPr/>
            <p:nvPr/>
          </p:nvSpPr>
          <p:spPr>
            <a:xfrm>
              <a:off x="2688163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3" name="pt3623"/>
            <p:cNvSpPr/>
            <p:nvPr/>
          </p:nvSpPr>
          <p:spPr>
            <a:xfrm>
              <a:off x="2809392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4" name="pt3624"/>
            <p:cNvSpPr/>
            <p:nvPr/>
          </p:nvSpPr>
          <p:spPr>
            <a:xfrm>
              <a:off x="3040365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5" name="pt3625"/>
            <p:cNvSpPr/>
            <p:nvPr/>
          </p:nvSpPr>
          <p:spPr>
            <a:xfrm>
              <a:off x="3202855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6" name="pt3626"/>
            <p:cNvSpPr/>
            <p:nvPr/>
          </p:nvSpPr>
          <p:spPr>
            <a:xfrm>
              <a:off x="3333867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7" name="pt3627"/>
            <p:cNvSpPr/>
            <p:nvPr/>
          </p:nvSpPr>
          <p:spPr>
            <a:xfrm>
              <a:off x="3738815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8" name="pt3628"/>
            <p:cNvSpPr/>
            <p:nvPr/>
          </p:nvSpPr>
          <p:spPr>
            <a:xfrm>
              <a:off x="3905559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9" name="pt3629"/>
            <p:cNvSpPr/>
            <p:nvPr/>
          </p:nvSpPr>
          <p:spPr>
            <a:xfrm>
              <a:off x="4552540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0" name="pt3630"/>
            <p:cNvSpPr/>
            <p:nvPr/>
          </p:nvSpPr>
          <p:spPr>
            <a:xfrm>
              <a:off x="5172297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1" name="pt3631"/>
            <p:cNvSpPr/>
            <p:nvPr/>
          </p:nvSpPr>
          <p:spPr>
            <a:xfrm>
              <a:off x="5784824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2" name="pt3632"/>
            <p:cNvSpPr/>
            <p:nvPr/>
          </p:nvSpPr>
          <p:spPr>
            <a:xfrm>
              <a:off x="1467789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3" name="pt3633"/>
            <p:cNvSpPr/>
            <p:nvPr/>
          </p:nvSpPr>
          <p:spPr>
            <a:xfrm>
              <a:off x="2042883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4" name="pt3634"/>
            <p:cNvSpPr/>
            <p:nvPr/>
          </p:nvSpPr>
          <p:spPr>
            <a:xfrm>
              <a:off x="2649880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5" name="pt3635"/>
            <p:cNvSpPr/>
            <p:nvPr/>
          </p:nvSpPr>
          <p:spPr>
            <a:xfrm>
              <a:off x="3277719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6" name="pt3636"/>
            <p:cNvSpPr/>
            <p:nvPr/>
          </p:nvSpPr>
          <p:spPr>
            <a:xfrm>
              <a:off x="3900880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7" name="pt3637"/>
            <p:cNvSpPr/>
            <p:nvPr/>
          </p:nvSpPr>
          <p:spPr>
            <a:xfrm>
              <a:off x="4525742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8" name="pt3638"/>
            <p:cNvSpPr/>
            <p:nvPr/>
          </p:nvSpPr>
          <p:spPr>
            <a:xfrm>
              <a:off x="181488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9" name="pt3639"/>
            <p:cNvSpPr/>
            <p:nvPr/>
          </p:nvSpPr>
          <p:spPr>
            <a:xfrm>
              <a:off x="209094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0" name="pt3640"/>
            <p:cNvSpPr/>
            <p:nvPr/>
          </p:nvSpPr>
          <p:spPr>
            <a:xfrm>
              <a:off x="236318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1" name="pt3641"/>
            <p:cNvSpPr/>
            <p:nvPr/>
          </p:nvSpPr>
          <p:spPr>
            <a:xfrm>
              <a:off x="256480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2" name="pt3642"/>
            <p:cNvSpPr/>
            <p:nvPr/>
          </p:nvSpPr>
          <p:spPr>
            <a:xfrm>
              <a:off x="275026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3" name="pt3643"/>
            <p:cNvSpPr/>
            <p:nvPr/>
          </p:nvSpPr>
          <p:spPr>
            <a:xfrm>
              <a:off x="2976135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4" name="pt3644"/>
            <p:cNvSpPr/>
            <p:nvPr/>
          </p:nvSpPr>
          <p:spPr>
            <a:xfrm>
              <a:off x="3326211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5" name="pt3645"/>
            <p:cNvSpPr/>
            <p:nvPr/>
          </p:nvSpPr>
          <p:spPr>
            <a:xfrm>
              <a:off x="3790285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6" name="pt3646"/>
            <p:cNvSpPr/>
            <p:nvPr/>
          </p:nvSpPr>
          <p:spPr>
            <a:xfrm>
              <a:off x="3979572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7" name="pt3647"/>
            <p:cNvSpPr/>
            <p:nvPr/>
          </p:nvSpPr>
          <p:spPr>
            <a:xfrm>
              <a:off x="4375162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8" name="pt3648"/>
            <p:cNvSpPr/>
            <p:nvPr/>
          </p:nvSpPr>
          <p:spPr>
            <a:xfrm>
              <a:off x="4569554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9" name="pt3649"/>
            <p:cNvSpPr/>
            <p:nvPr/>
          </p:nvSpPr>
          <p:spPr>
            <a:xfrm>
              <a:off x="4805632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0" name="pt3650"/>
            <p:cNvSpPr/>
            <p:nvPr/>
          </p:nvSpPr>
          <p:spPr>
            <a:xfrm>
              <a:off x="4975778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1" name="pt3651"/>
            <p:cNvSpPr/>
            <p:nvPr/>
          </p:nvSpPr>
          <p:spPr>
            <a:xfrm>
              <a:off x="5140820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2" name="pt3652"/>
            <p:cNvSpPr/>
            <p:nvPr/>
          </p:nvSpPr>
          <p:spPr>
            <a:xfrm>
              <a:off x="6804000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3" name="pt3653"/>
            <p:cNvSpPr/>
            <p:nvPr/>
          </p:nvSpPr>
          <p:spPr>
            <a:xfrm>
              <a:off x="7234044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4" name="pt3654"/>
            <p:cNvSpPr/>
            <p:nvPr/>
          </p:nvSpPr>
          <p:spPr>
            <a:xfrm>
              <a:off x="141546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5" name="pt3655"/>
            <p:cNvSpPr/>
            <p:nvPr/>
          </p:nvSpPr>
          <p:spPr>
            <a:xfrm>
              <a:off x="1658778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6" name="pt3656"/>
            <p:cNvSpPr/>
            <p:nvPr/>
          </p:nvSpPr>
          <p:spPr>
            <a:xfrm>
              <a:off x="1825947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7" name="pt3657"/>
            <p:cNvSpPr/>
            <p:nvPr/>
          </p:nvSpPr>
          <p:spPr>
            <a:xfrm>
              <a:off x="2045861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8" name="pt3658"/>
            <p:cNvSpPr/>
            <p:nvPr/>
          </p:nvSpPr>
          <p:spPr>
            <a:xfrm>
              <a:off x="2330005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9" name="pt3659"/>
            <p:cNvSpPr/>
            <p:nvPr/>
          </p:nvSpPr>
          <p:spPr>
            <a:xfrm>
              <a:off x="2649454" y="24317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0" name="pt3660"/>
            <p:cNvSpPr/>
            <p:nvPr/>
          </p:nvSpPr>
          <p:spPr>
            <a:xfrm>
              <a:off x="4161629" y="269717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1" name="pt3661"/>
            <p:cNvSpPr/>
            <p:nvPr/>
          </p:nvSpPr>
          <p:spPr>
            <a:xfrm>
              <a:off x="4549137" y="25202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2" name="pt3662"/>
            <p:cNvSpPr/>
            <p:nvPr/>
          </p:nvSpPr>
          <p:spPr>
            <a:xfrm>
              <a:off x="1341455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3" name="pt3663"/>
            <p:cNvSpPr/>
            <p:nvPr/>
          </p:nvSpPr>
          <p:spPr>
            <a:xfrm>
              <a:off x="201013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4" name="pt3664"/>
            <p:cNvSpPr/>
            <p:nvPr/>
          </p:nvSpPr>
          <p:spPr>
            <a:xfrm>
              <a:off x="2664342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5" name="pt3665"/>
            <p:cNvSpPr/>
            <p:nvPr/>
          </p:nvSpPr>
          <p:spPr>
            <a:xfrm>
              <a:off x="3402777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6" name="pt3666"/>
            <p:cNvSpPr/>
            <p:nvPr/>
          </p:nvSpPr>
          <p:spPr>
            <a:xfrm>
              <a:off x="3835799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7" name="pt3667"/>
            <p:cNvSpPr/>
            <p:nvPr/>
          </p:nvSpPr>
          <p:spPr>
            <a:xfrm>
              <a:off x="4462362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8" name="pt3668"/>
            <p:cNvSpPr/>
            <p:nvPr/>
          </p:nvSpPr>
          <p:spPr>
            <a:xfrm>
              <a:off x="5796734" y="21133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9" name="pt3669"/>
            <p:cNvSpPr/>
            <p:nvPr/>
          </p:nvSpPr>
          <p:spPr>
            <a:xfrm>
              <a:off x="6303770" y="25202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0" name="pt3670"/>
            <p:cNvSpPr/>
            <p:nvPr/>
          </p:nvSpPr>
          <p:spPr>
            <a:xfrm>
              <a:off x="6896304" y="289179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1" name="pt3671"/>
            <p:cNvSpPr/>
            <p:nvPr/>
          </p:nvSpPr>
          <p:spPr>
            <a:xfrm>
              <a:off x="142355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2" name="pt3672"/>
            <p:cNvSpPr/>
            <p:nvPr/>
          </p:nvSpPr>
          <p:spPr>
            <a:xfrm>
              <a:off x="199779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3" name="pt3673"/>
            <p:cNvSpPr/>
            <p:nvPr/>
          </p:nvSpPr>
          <p:spPr>
            <a:xfrm>
              <a:off x="264860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4" name="pt3674"/>
            <p:cNvSpPr/>
            <p:nvPr/>
          </p:nvSpPr>
          <p:spPr>
            <a:xfrm>
              <a:off x="329941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5" name="pt3675"/>
            <p:cNvSpPr/>
            <p:nvPr/>
          </p:nvSpPr>
          <p:spPr>
            <a:xfrm>
              <a:off x="383026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6" name="pt3676"/>
            <p:cNvSpPr/>
            <p:nvPr/>
          </p:nvSpPr>
          <p:spPr>
            <a:xfrm>
              <a:off x="446576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7" name="pt3677"/>
            <p:cNvSpPr/>
            <p:nvPr/>
          </p:nvSpPr>
          <p:spPr>
            <a:xfrm>
              <a:off x="5125933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8" name="pt3678"/>
            <p:cNvSpPr/>
            <p:nvPr/>
          </p:nvSpPr>
          <p:spPr>
            <a:xfrm>
              <a:off x="5702728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9" name="pt3679"/>
            <p:cNvSpPr/>
            <p:nvPr/>
          </p:nvSpPr>
          <p:spPr>
            <a:xfrm>
              <a:off x="1306575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0" name="pt3680"/>
            <p:cNvSpPr/>
            <p:nvPr/>
          </p:nvSpPr>
          <p:spPr>
            <a:xfrm>
              <a:off x="1439715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1" name="pt3681"/>
            <p:cNvSpPr/>
            <p:nvPr/>
          </p:nvSpPr>
          <p:spPr>
            <a:xfrm>
              <a:off x="1928460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2" name="pt3682"/>
            <p:cNvSpPr/>
            <p:nvPr/>
          </p:nvSpPr>
          <p:spPr>
            <a:xfrm>
              <a:off x="2036077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3" name="pt3683"/>
            <p:cNvSpPr/>
            <p:nvPr/>
          </p:nvSpPr>
          <p:spPr>
            <a:xfrm>
              <a:off x="259458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4" name="pt3684"/>
            <p:cNvSpPr/>
            <p:nvPr/>
          </p:nvSpPr>
          <p:spPr>
            <a:xfrm>
              <a:off x="275196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5" name="pt3685"/>
            <p:cNvSpPr/>
            <p:nvPr/>
          </p:nvSpPr>
          <p:spPr>
            <a:xfrm>
              <a:off x="289744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6" name="pt3686"/>
            <p:cNvSpPr/>
            <p:nvPr/>
          </p:nvSpPr>
          <p:spPr>
            <a:xfrm>
              <a:off x="3330890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7" name="pt3687"/>
            <p:cNvSpPr/>
            <p:nvPr/>
          </p:nvSpPr>
          <p:spPr>
            <a:xfrm>
              <a:off x="3932357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8" name="pt3688"/>
            <p:cNvSpPr/>
            <p:nvPr/>
          </p:nvSpPr>
          <p:spPr>
            <a:xfrm>
              <a:off x="1390372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9" name="pt3689"/>
            <p:cNvSpPr/>
            <p:nvPr/>
          </p:nvSpPr>
          <p:spPr>
            <a:xfrm>
              <a:off x="2014384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0" name="pt3690"/>
            <p:cNvSpPr/>
            <p:nvPr/>
          </p:nvSpPr>
          <p:spPr>
            <a:xfrm>
              <a:off x="2644775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1" name="pt3691"/>
            <p:cNvSpPr/>
            <p:nvPr/>
          </p:nvSpPr>
          <p:spPr>
            <a:xfrm>
              <a:off x="3247944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2" name="pt3692"/>
            <p:cNvSpPr/>
            <p:nvPr/>
          </p:nvSpPr>
          <p:spPr>
            <a:xfrm>
              <a:off x="3874507" y="22548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3" name="pt3693"/>
            <p:cNvSpPr/>
            <p:nvPr/>
          </p:nvSpPr>
          <p:spPr>
            <a:xfrm>
              <a:off x="4495966" y="20956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4" name="pt3694"/>
            <p:cNvSpPr/>
            <p:nvPr/>
          </p:nvSpPr>
          <p:spPr>
            <a:xfrm>
              <a:off x="6327590" y="24140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5" name="pt3695"/>
            <p:cNvSpPr/>
            <p:nvPr/>
          </p:nvSpPr>
          <p:spPr>
            <a:xfrm>
              <a:off x="6932460" y="21664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6" name="pt3696"/>
            <p:cNvSpPr/>
            <p:nvPr/>
          </p:nvSpPr>
          <p:spPr>
            <a:xfrm>
              <a:off x="1380164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7" name="pt3697"/>
            <p:cNvSpPr/>
            <p:nvPr/>
          </p:nvSpPr>
          <p:spPr>
            <a:xfrm>
              <a:off x="1737045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8" name="pt3698"/>
            <p:cNvSpPr/>
            <p:nvPr/>
          </p:nvSpPr>
          <p:spPr>
            <a:xfrm>
              <a:off x="191952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9" name="pt3699"/>
            <p:cNvSpPr/>
            <p:nvPr/>
          </p:nvSpPr>
          <p:spPr>
            <a:xfrm>
              <a:off x="207308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0" name="pt3700"/>
            <p:cNvSpPr/>
            <p:nvPr/>
          </p:nvSpPr>
          <p:spPr>
            <a:xfrm>
              <a:off x="2214305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1" name="pt3701"/>
            <p:cNvSpPr/>
            <p:nvPr/>
          </p:nvSpPr>
          <p:spPr>
            <a:xfrm>
              <a:off x="2421884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2" name="pt3702"/>
            <p:cNvSpPr/>
            <p:nvPr/>
          </p:nvSpPr>
          <p:spPr>
            <a:xfrm>
              <a:off x="2632440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3" name="pt3703"/>
            <p:cNvSpPr/>
            <p:nvPr/>
          </p:nvSpPr>
          <p:spPr>
            <a:xfrm>
              <a:off x="2794079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4" name="pt3704"/>
            <p:cNvSpPr/>
            <p:nvPr/>
          </p:nvSpPr>
          <p:spPr>
            <a:xfrm>
              <a:off x="3162445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5" name="pt3705"/>
            <p:cNvSpPr/>
            <p:nvPr/>
          </p:nvSpPr>
          <p:spPr>
            <a:xfrm>
              <a:off x="3312599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6" name="pt3706"/>
            <p:cNvSpPr/>
            <p:nvPr/>
          </p:nvSpPr>
          <p:spPr>
            <a:xfrm>
              <a:off x="3876209" y="25910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7" name="pt3707"/>
            <p:cNvSpPr/>
            <p:nvPr/>
          </p:nvSpPr>
          <p:spPr>
            <a:xfrm>
              <a:off x="124234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8" name="pt3708"/>
            <p:cNvSpPr/>
            <p:nvPr/>
          </p:nvSpPr>
          <p:spPr>
            <a:xfrm>
              <a:off x="1390372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9" name="pt3709"/>
            <p:cNvSpPr/>
            <p:nvPr/>
          </p:nvSpPr>
          <p:spPr>
            <a:xfrm>
              <a:off x="1551160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0" name="pt3710"/>
            <p:cNvSpPr/>
            <p:nvPr/>
          </p:nvSpPr>
          <p:spPr>
            <a:xfrm>
              <a:off x="209647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1" name="pt3711"/>
            <p:cNvSpPr/>
            <p:nvPr/>
          </p:nvSpPr>
          <p:spPr>
            <a:xfrm>
              <a:off x="2563956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2" name="pt3712"/>
            <p:cNvSpPr/>
            <p:nvPr/>
          </p:nvSpPr>
          <p:spPr>
            <a:xfrm>
              <a:off x="2750266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3" name="pt3713"/>
            <p:cNvSpPr/>
            <p:nvPr/>
          </p:nvSpPr>
          <p:spPr>
            <a:xfrm>
              <a:off x="3252623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4" name="pt3714"/>
            <p:cNvSpPr/>
            <p:nvPr/>
          </p:nvSpPr>
          <p:spPr>
            <a:xfrm>
              <a:off x="3506991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5" name="pt3715"/>
            <p:cNvSpPr/>
            <p:nvPr/>
          </p:nvSpPr>
          <p:spPr>
            <a:xfrm>
              <a:off x="3871104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6" name="pt3716"/>
            <p:cNvSpPr/>
            <p:nvPr/>
          </p:nvSpPr>
          <p:spPr>
            <a:xfrm>
              <a:off x="4475123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7" name="pt3717"/>
            <p:cNvSpPr/>
            <p:nvPr/>
          </p:nvSpPr>
          <p:spPr>
            <a:xfrm>
              <a:off x="4649098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8" name="pt3718"/>
            <p:cNvSpPr/>
            <p:nvPr/>
          </p:nvSpPr>
          <p:spPr>
            <a:xfrm>
              <a:off x="4806908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9" name="pt3719"/>
            <p:cNvSpPr/>
            <p:nvPr/>
          </p:nvSpPr>
          <p:spPr>
            <a:xfrm>
              <a:off x="5138693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0" name="pt3720"/>
            <p:cNvSpPr/>
            <p:nvPr/>
          </p:nvSpPr>
          <p:spPr>
            <a:xfrm>
              <a:off x="1395477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1" name="pt3721"/>
            <p:cNvSpPr/>
            <p:nvPr/>
          </p:nvSpPr>
          <p:spPr>
            <a:xfrm>
              <a:off x="2060323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2" name="pt3722"/>
            <p:cNvSpPr/>
            <p:nvPr/>
          </p:nvSpPr>
          <p:spPr>
            <a:xfrm>
              <a:off x="2672849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3" name="pt3723"/>
            <p:cNvSpPr/>
            <p:nvPr/>
          </p:nvSpPr>
          <p:spPr>
            <a:xfrm>
              <a:off x="3303241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4" name="pt3724"/>
            <p:cNvSpPr/>
            <p:nvPr/>
          </p:nvSpPr>
          <p:spPr>
            <a:xfrm>
              <a:off x="135336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5" name="pt3725"/>
            <p:cNvSpPr/>
            <p:nvPr/>
          </p:nvSpPr>
          <p:spPr>
            <a:xfrm>
              <a:off x="2607343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6" name="pt3726"/>
            <p:cNvSpPr/>
            <p:nvPr/>
          </p:nvSpPr>
          <p:spPr>
            <a:xfrm>
              <a:off x="1371656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7" name="pt3727"/>
            <p:cNvSpPr/>
            <p:nvPr/>
          </p:nvSpPr>
          <p:spPr>
            <a:xfrm>
              <a:off x="163198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8" name="pt3728"/>
            <p:cNvSpPr/>
            <p:nvPr/>
          </p:nvSpPr>
          <p:spPr>
            <a:xfrm>
              <a:off x="193271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9" name="pt3729"/>
            <p:cNvSpPr/>
            <p:nvPr/>
          </p:nvSpPr>
          <p:spPr>
            <a:xfrm>
              <a:off x="2085845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0" name="pt3730"/>
            <p:cNvSpPr/>
            <p:nvPr/>
          </p:nvSpPr>
          <p:spPr>
            <a:xfrm>
              <a:off x="226832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1" name="pt3731"/>
            <p:cNvSpPr/>
            <p:nvPr/>
          </p:nvSpPr>
          <p:spPr>
            <a:xfrm>
              <a:off x="2646051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2" name="pt3732"/>
            <p:cNvSpPr/>
            <p:nvPr/>
          </p:nvSpPr>
          <p:spPr>
            <a:xfrm>
              <a:off x="3242839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3" name="pt3733"/>
            <p:cNvSpPr/>
            <p:nvPr/>
          </p:nvSpPr>
          <p:spPr>
            <a:xfrm>
              <a:off x="3891947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4" name="pt3734"/>
            <p:cNvSpPr/>
            <p:nvPr/>
          </p:nvSpPr>
          <p:spPr>
            <a:xfrm>
              <a:off x="144099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5" name="pt3735"/>
            <p:cNvSpPr/>
            <p:nvPr/>
          </p:nvSpPr>
          <p:spPr>
            <a:xfrm>
              <a:off x="205351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6" name="pt3736"/>
            <p:cNvSpPr/>
            <p:nvPr/>
          </p:nvSpPr>
          <p:spPr>
            <a:xfrm>
              <a:off x="211859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7" name="pt3737"/>
            <p:cNvSpPr/>
            <p:nvPr/>
          </p:nvSpPr>
          <p:spPr>
            <a:xfrm>
              <a:off x="2683909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8" name="pt3738"/>
            <p:cNvSpPr/>
            <p:nvPr/>
          </p:nvSpPr>
          <p:spPr>
            <a:xfrm>
              <a:off x="335173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9" name="pt3739"/>
            <p:cNvSpPr/>
            <p:nvPr/>
          </p:nvSpPr>
          <p:spPr>
            <a:xfrm>
              <a:off x="3908536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0" name="pt3740"/>
            <p:cNvSpPr/>
            <p:nvPr/>
          </p:nvSpPr>
          <p:spPr>
            <a:xfrm>
              <a:off x="4497242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1" name="pt3741"/>
            <p:cNvSpPr/>
            <p:nvPr/>
          </p:nvSpPr>
          <p:spPr>
            <a:xfrm>
              <a:off x="5107642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2" name="pt3742"/>
            <p:cNvSpPr/>
            <p:nvPr/>
          </p:nvSpPr>
          <p:spPr>
            <a:xfrm>
              <a:off x="145630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3" name="pt3743"/>
            <p:cNvSpPr/>
            <p:nvPr/>
          </p:nvSpPr>
          <p:spPr>
            <a:xfrm>
              <a:off x="1842111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4" name="pt3744"/>
            <p:cNvSpPr/>
            <p:nvPr/>
          </p:nvSpPr>
          <p:spPr>
            <a:xfrm>
              <a:off x="2065002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5" name="pt3745"/>
            <p:cNvSpPr/>
            <p:nvPr/>
          </p:nvSpPr>
          <p:spPr>
            <a:xfrm>
              <a:off x="2250461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6" name="pt3746"/>
            <p:cNvSpPr/>
            <p:nvPr/>
          </p:nvSpPr>
          <p:spPr>
            <a:xfrm>
              <a:off x="2689439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7" name="pt3747"/>
            <p:cNvSpPr/>
            <p:nvPr/>
          </p:nvSpPr>
          <p:spPr>
            <a:xfrm>
              <a:off x="2824705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8" name="pt3748"/>
            <p:cNvSpPr/>
            <p:nvPr/>
          </p:nvSpPr>
          <p:spPr>
            <a:xfrm>
              <a:off x="3054402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9" name="pt3749"/>
            <p:cNvSpPr/>
            <p:nvPr/>
          </p:nvSpPr>
          <p:spPr>
            <a:xfrm>
              <a:off x="3360665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0" name="pt3750"/>
            <p:cNvSpPr/>
            <p:nvPr/>
          </p:nvSpPr>
          <p:spPr>
            <a:xfrm>
              <a:off x="3915768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1" name="pt3751"/>
            <p:cNvSpPr/>
            <p:nvPr/>
          </p:nvSpPr>
          <p:spPr>
            <a:xfrm>
              <a:off x="142312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2" name="pt3752"/>
            <p:cNvSpPr/>
            <p:nvPr/>
          </p:nvSpPr>
          <p:spPr>
            <a:xfrm>
              <a:off x="210200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3" name="pt3753"/>
            <p:cNvSpPr/>
            <p:nvPr/>
          </p:nvSpPr>
          <p:spPr>
            <a:xfrm>
              <a:off x="261712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4" name="pt3754"/>
            <p:cNvSpPr/>
            <p:nvPr/>
          </p:nvSpPr>
          <p:spPr>
            <a:xfrm>
              <a:off x="2752818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5" name="pt3755"/>
            <p:cNvSpPr/>
            <p:nvPr/>
          </p:nvSpPr>
          <p:spPr>
            <a:xfrm>
              <a:off x="3341524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6" name="pt3756"/>
            <p:cNvSpPr/>
            <p:nvPr/>
          </p:nvSpPr>
          <p:spPr>
            <a:xfrm>
              <a:off x="3965110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7" name="pt3757"/>
            <p:cNvSpPr/>
            <p:nvPr/>
          </p:nvSpPr>
          <p:spPr>
            <a:xfrm>
              <a:off x="4558920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8" name="pt3758"/>
            <p:cNvSpPr/>
            <p:nvPr/>
          </p:nvSpPr>
          <p:spPr>
            <a:xfrm>
              <a:off x="5188461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9" name="pt3759"/>
            <p:cNvSpPr/>
            <p:nvPr/>
          </p:nvSpPr>
          <p:spPr>
            <a:xfrm>
              <a:off x="5760578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0" name="pt3760"/>
            <p:cNvSpPr/>
            <p:nvPr/>
          </p:nvSpPr>
          <p:spPr>
            <a:xfrm>
              <a:off x="6376082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1" name="pt3761"/>
            <p:cNvSpPr/>
            <p:nvPr/>
          </p:nvSpPr>
          <p:spPr>
            <a:xfrm>
              <a:off x="1253830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2" name="pt3762"/>
            <p:cNvSpPr/>
            <p:nvPr/>
          </p:nvSpPr>
          <p:spPr>
            <a:xfrm>
              <a:off x="1408663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3" name="pt3763"/>
            <p:cNvSpPr/>
            <p:nvPr/>
          </p:nvSpPr>
          <p:spPr>
            <a:xfrm>
              <a:off x="1967593" y="289179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4" name="pt3764"/>
            <p:cNvSpPr/>
            <p:nvPr/>
          </p:nvSpPr>
          <p:spPr>
            <a:xfrm>
              <a:off x="2619253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5" name="pt3765"/>
            <p:cNvSpPr/>
            <p:nvPr/>
          </p:nvSpPr>
          <p:spPr>
            <a:xfrm>
              <a:off x="3101193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6" name="pt3766"/>
            <p:cNvSpPr/>
            <p:nvPr/>
          </p:nvSpPr>
          <p:spPr>
            <a:xfrm>
              <a:off x="323178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7" name="pt3767"/>
            <p:cNvSpPr/>
            <p:nvPr/>
          </p:nvSpPr>
          <p:spPr>
            <a:xfrm>
              <a:off x="3830694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8" name="pt3768"/>
            <p:cNvSpPr/>
            <p:nvPr/>
          </p:nvSpPr>
          <p:spPr>
            <a:xfrm>
              <a:off x="4496817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9" name="pt3769"/>
            <p:cNvSpPr/>
            <p:nvPr/>
          </p:nvSpPr>
          <p:spPr>
            <a:xfrm>
              <a:off x="4685679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0" name="pt3770"/>
            <p:cNvSpPr/>
            <p:nvPr/>
          </p:nvSpPr>
          <p:spPr>
            <a:xfrm>
              <a:off x="504553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1" name="pt3771"/>
            <p:cNvSpPr/>
            <p:nvPr/>
          </p:nvSpPr>
          <p:spPr>
            <a:xfrm>
              <a:off x="519867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2" name="pt3772"/>
            <p:cNvSpPr/>
            <p:nvPr/>
          </p:nvSpPr>
          <p:spPr>
            <a:xfrm>
              <a:off x="539689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3" name="pt3773"/>
            <p:cNvSpPr/>
            <p:nvPr/>
          </p:nvSpPr>
          <p:spPr>
            <a:xfrm>
              <a:off x="556150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4" name="pt3774"/>
            <p:cNvSpPr/>
            <p:nvPr/>
          </p:nvSpPr>
          <p:spPr>
            <a:xfrm>
              <a:off x="573675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5" name="pt3775"/>
            <p:cNvSpPr/>
            <p:nvPr/>
          </p:nvSpPr>
          <p:spPr>
            <a:xfrm>
              <a:off x="5964328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6" name="pt3776"/>
            <p:cNvSpPr/>
            <p:nvPr/>
          </p:nvSpPr>
          <p:spPr>
            <a:xfrm>
              <a:off x="618764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7" name="pt3777"/>
            <p:cNvSpPr/>
            <p:nvPr/>
          </p:nvSpPr>
          <p:spPr>
            <a:xfrm>
              <a:off x="6355664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8" name="pt3778"/>
            <p:cNvSpPr/>
            <p:nvPr/>
          </p:nvSpPr>
          <p:spPr>
            <a:xfrm>
              <a:off x="6808253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9" name="pt3779"/>
            <p:cNvSpPr/>
            <p:nvPr/>
          </p:nvSpPr>
          <p:spPr>
            <a:xfrm>
              <a:off x="6985205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0" name="pt3780"/>
            <p:cNvSpPr/>
            <p:nvPr/>
          </p:nvSpPr>
          <p:spPr>
            <a:xfrm>
              <a:off x="1522661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1" name="pt3781"/>
            <p:cNvSpPr/>
            <p:nvPr/>
          </p:nvSpPr>
          <p:spPr>
            <a:xfrm>
              <a:off x="1679621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2" name="pt3782"/>
            <p:cNvSpPr/>
            <p:nvPr/>
          </p:nvSpPr>
          <p:spPr>
            <a:xfrm>
              <a:off x="2065002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3" name="pt3783"/>
            <p:cNvSpPr/>
            <p:nvPr/>
          </p:nvSpPr>
          <p:spPr>
            <a:xfrm>
              <a:off x="2693692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4" name="pt3784"/>
            <p:cNvSpPr/>
            <p:nvPr/>
          </p:nvSpPr>
          <p:spPr>
            <a:xfrm>
              <a:off x="1856148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5" name="pt3785"/>
            <p:cNvSpPr/>
            <p:nvPr/>
          </p:nvSpPr>
          <p:spPr>
            <a:xfrm>
              <a:off x="2522270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6" name="pt3786"/>
            <p:cNvSpPr/>
            <p:nvPr/>
          </p:nvSpPr>
          <p:spPr>
            <a:xfrm>
              <a:off x="3044619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7" name="pt3787"/>
            <p:cNvSpPr/>
            <p:nvPr/>
          </p:nvSpPr>
          <p:spPr>
            <a:xfrm>
              <a:off x="3635877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8" name="pt3788"/>
            <p:cNvSpPr/>
            <p:nvPr/>
          </p:nvSpPr>
          <p:spPr>
            <a:xfrm>
              <a:off x="4278604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9" name="pt3789"/>
            <p:cNvSpPr/>
            <p:nvPr/>
          </p:nvSpPr>
          <p:spPr>
            <a:xfrm>
              <a:off x="4897086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0" name="pt3790"/>
            <p:cNvSpPr/>
            <p:nvPr/>
          </p:nvSpPr>
          <p:spPr>
            <a:xfrm>
              <a:off x="5564910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1" name="pt3791"/>
            <p:cNvSpPr/>
            <p:nvPr/>
          </p:nvSpPr>
          <p:spPr>
            <a:xfrm>
              <a:off x="6132773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2" name="pt3792"/>
            <p:cNvSpPr/>
            <p:nvPr/>
          </p:nvSpPr>
          <p:spPr>
            <a:xfrm>
              <a:off x="6681494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3" name="pt3793"/>
            <p:cNvSpPr/>
            <p:nvPr/>
          </p:nvSpPr>
          <p:spPr>
            <a:xfrm>
              <a:off x="7281685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4" name="pt3794"/>
            <p:cNvSpPr/>
            <p:nvPr/>
          </p:nvSpPr>
          <p:spPr>
            <a:xfrm>
              <a:off x="1456729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5" name="pt3795"/>
            <p:cNvSpPr/>
            <p:nvPr/>
          </p:nvSpPr>
          <p:spPr>
            <a:xfrm>
              <a:off x="208669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6" name="pt3796"/>
            <p:cNvSpPr/>
            <p:nvPr/>
          </p:nvSpPr>
          <p:spPr>
            <a:xfrm>
              <a:off x="257459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7" name="pt3797"/>
            <p:cNvSpPr/>
            <p:nvPr/>
          </p:nvSpPr>
          <p:spPr>
            <a:xfrm>
              <a:off x="2763027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8" name="pt3798"/>
            <p:cNvSpPr/>
            <p:nvPr/>
          </p:nvSpPr>
          <p:spPr>
            <a:xfrm>
              <a:off x="3375553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9" name="pt3799"/>
            <p:cNvSpPr/>
            <p:nvPr/>
          </p:nvSpPr>
          <p:spPr>
            <a:xfrm>
              <a:off x="3648638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0" name="pt3800"/>
            <p:cNvSpPr/>
            <p:nvPr/>
          </p:nvSpPr>
          <p:spPr>
            <a:xfrm>
              <a:off x="3937887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1" name="pt3801"/>
            <p:cNvSpPr/>
            <p:nvPr/>
          </p:nvSpPr>
          <p:spPr>
            <a:xfrm>
              <a:off x="1427379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2" name="pt3802"/>
            <p:cNvSpPr/>
            <p:nvPr/>
          </p:nvSpPr>
          <p:spPr>
            <a:xfrm>
              <a:off x="207393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3" name="pt3803"/>
            <p:cNvSpPr/>
            <p:nvPr/>
          </p:nvSpPr>
          <p:spPr>
            <a:xfrm>
              <a:off x="234659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4" name="pt3804"/>
            <p:cNvSpPr/>
            <p:nvPr/>
          </p:nvSpPr>
          <p:spPr>
            <a:xfrm>
              <a:off x="2733251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5" name="pt3805"/>
            <p:cNvSpPr/>
            <p:nvPr/>
          </p:nvSpPr>
          <p:spPr>
            <a:xfrm>
              <a:off x="3320256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6" name="pt3806"/>
            <p:cNvSpPr/>
            <p:nvPr/>
          </p:nvSpPr>
          <p:spPr>
            <a:xfrm>
              <a:off x="3960431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7" name="pt3807"/>
            <p:cNvSpPr/>
            <p:nvPr/>
          </p:nvSpPr>
          <p:spPr>
            <a:xfrm>
              <a:off x="4479802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8" name="pt3808"/>
            <p:cNvSpPr/>
            <p:nvPr/>
          </p:nvSpPr>
          <p:spPr>
            <a:xfrm>
              <a:off x="5191864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9" name="pt3809"/>
            <p:cNvSpPr/>
            <p:nvPr/>
          </p:nvSpPr>
          <p:spPr>
            <a:xfrm>
              <a:off x="138441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0" name="pt3810"/>
            <p:cNvSpPr/>
            <p:nvPr/>
          </p:nvSpPr>
          <p:spPr>
            <a:xfrm>
              <a:off x="2016936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1" name="pt3811"/>
            <p:cNvSpPr/>
            <p:nvPr/>
          </p:nvSpPr>
          <p:spPr>
            <a:xfrm>
              <a:off x="2651581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2" name="pt3812"/>
            <p:cNvSpPr/>
            <p:nvPr/>
          </p:nvSpPr>
          <p:spPr>
            <a:xfrm>
              <a:off x="4474272" y="20425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3" name="pt3813"/>
            <p:cNvSpPr/>
            <p:nvPr/>
          </p:nvSpPr>
          <p:spPr>
            <a:xfrm>
              <a:off x="5090627" y="28033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4" name="pt3814"/>
            <p:cNvSpPr/>
            <p:nvPr/>
          </p:nvSpPr>
          <p:spPr>
            <a:xfrm>
              <a:off x="147587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5" name="pt3815"/>
            <p:cNvSpPr/>
            <p:nvPr/>
          </p:nvSpPr>
          <p:spPr>
            <a:xfrm>
              <a:off x="2012682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6" name="pt3816"/>
            <p:cNvSpPr/>
            <p:nvPr/>
          </p:nvSpPr>
          <p:spPr>
            <a:xfrm>
              <a:off x="2621806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7" name="pt3817"/>
            <p:cNvSpPr/>
            <p:nvPr/>
          </p:nvSpPr>
          <p:spPr>
            <a:xfrm>
              <a:off x="3282398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8" name="pt3818"/>
            <p:cNvSpPr/>
            <p:nvPr/>
          </p:nvSpPr>
          <p:spPr>
            <a:xfrm>
              <a:off x="396511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9" name="pt3819"/>
            <p:cNvSpPr/>
            <p:nvPr/>
          </p:nvSpPr>
          <p:spPr>
            <a:xfrm>
              <a:off x="457125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0" name="pt3820"/>
            <p:cNvSpPr/>
            <p:nvPr/>
          </p:nvSpPr>
          <p:spPr>
            <a:xfrm>
              <a:off x="507148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1" name="pt3821"/>
            <p:cNvSpPr/>
            <p:nvPr/>
          </p:nvSpPr>
          <p:spPr>
            <a:xfrm>
              <a:off x="5746966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2" name="pt3822"/>
            <p:cNvSpPr/>
            <p:nvPr/>
          </p:nvSpPr>
          <p:spPr>
            <a:xfrm>
              <a:off x="632801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3" name="pt3823"/>
            <p:cNvSpPr/>
            <p:nvPr/>
          </p:nvSpPr>
          <p:spPr>
            <a:xfrm>
              <a:off x="7021361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4" name="pt3824"/>
            <p:cNvSpPr/>
            <p:nvPr/>
          </p:nvSpPr>
          <p:spPr>
            <a:xfrm>
              <a:off x="143716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5" name="pt3825"/>
            <p:cNvSpPr/>
            <p:nvPr/>
          </p:nvSpPr>
          <p:spPr>
            <a:xfrm>
              <a:off x="209520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6" name="pt3826"/>
            <p:cNvSpPr/>
            <p:nvPr/>
          </p:nvSpPr>
          <p:spPr>
            <a:xfrm>
              <a:off x="271538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7" name="pt3827"/>
            <p:cNvSpPr/>
            <p:nvPr/>
          </p:nvSpPr>
          <p:spPr>
            <a:xfrm>
              <a:off x="332238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8" name="pt3828"/>
            <p:cNvSpPr/>
            <p:nvPr/>
          </p:nvSpPr>
          <p:spPr>
            <a:xfrm>
              <a:off x="1250852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9" name="pt3829"/>
            <p:cNvSpPr/>
            <p:nvPr/>
          </p:nvSpPr>
          <p:spPr>
            <a:xfrm>
              <a:off x="140951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0" name="pt3830"/>
            <p:cNvSpPr/>
            <p:nvPr/>
          </p:nvSpPr>
          <p:spPr>
            <a:xfrm>
              <a:off x="2122426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1" name="pt3831"/>
            <p:cNvSpPr/>
            <p:nvPr/>
          </p:nvSpPr>
          <p:spPr>
            <a:xfrm>
              <a:off x="236445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2" name="pt3832"/>
            <p:cNvSpPr/>
            <p:nvPr/>
          </p:nvSpPr>
          <p:spPr>
            <a:xfrm>
              <a:off x="2646477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3" name="pt3833"/>
            <p:cNvSpPr/>
            <p:nvPr/>
          </p:nvSpPr>
          <p:spPr>
            <a:xfrm>
              <a:off x="278301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4" name="pt3834"/>
            <p:cNvSpPr/>
            <p:nvPr/>
          </p:nvSpPr>
          <p:spPr>
            <a:xfrm>
              <a:off x="295571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5" name="pt3835"/>
            <p:cNvSpPr/>
            <p:nvPr/>
          </p:nvSpPr>
          <p:spPr>
            <a:xfrm>
              <a:off x="315563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6" name="pt3836"/>
            <p:cNvSpPr/>
            <p:nvPr/>
          </p:nvSpPr>
          <p:spPr>
            <a:xfrm>
              <a:off x="335598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7" name="pt3837"/>
            <p:cNvSpPr/>
            <p:nvPr/>
          </p:nvSpPr>
          <p:spPr>
            <a:xfrm>
              <a:off x="358355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8" name="pt3838"/>
            <p:cNvSpPr/>
            <p:nvPr/>
          </p:nvSpPr>
          <p:spPr>
            <a:xfrm>
              <a:off x="379836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9" name="pt3839"/>
            <p:cNvSpPr/>
            <p:nvPr/>
          </p:nvSpPr>
          <p:spPr>
            <a:xfrm>
              <a:off x="4013176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0" name="pt3840"/>
            <p:cNvSpPr/>
            <p:nvPr/>
          </p:nvSpPr>
          <p:spPr>
            <a:xfrm>
              <a:off x="4201613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1" name="pt3841"/>
            <p:cNvSpPr/>
            <p:nvPr/>
          </p:nvSpPr>
          <p:spPr>
            <a:xfrm>
              <a:off x="4436415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2" name="pt3842"/>
            <p:cNvSpPr/>
            <p:nvPr/>
          </p:nvSpPr>
          <p:spPr>
            <a:xfrm>
              <a:off x="4481078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3" name="pt3843"/>
            <p:cNvSpPr/>
            <p:nvPr/>
          </p:nvSpPr>
          <p:spPr>
            <a:xfrm>
              <a:off x="4666538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4" name="pt3844"/>
            <p:cNvSpPr/>
            <p:nvPr/>
          </p:nvSpPr>
          <p:spPr>
            <a:xfrm>
              <a:off x="5224617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5" name="pt3845"/>
            <p:cNvSpPr/>
            <p:nvPr/>
          </p:nvSpPr>
          <p:spPr>
            <a:xfrm>
              <a:off x="5620633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6" name="pt3846"/>
            <p:cNvSpPr/>
            <p:nvPr/>
          </p:nvSpPr>
          <p:spPr>
            <a:xfrm>
              <a:off x="5734205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7" name="pt3847"/>
            <p:cNvSpPr/>
            <p:nvPr/>
          </p:nvSpPr>
          <p:spPr>
            <a:xfrm>
              <a:off x="1295090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8" name="pt3848"/>
            <p:cNvSpPr/>
            <p:nvPr/>
          </p:nvSpPr>
          <p:spPr>
            <a:xfrm>
              <a:off x="1882946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9" name="pt3849"/>
            <p:cNvSpPr/>
            <p:nvPr/>
          </p:nvSpPr>
          <p:spPr>
            <a:xfrm>
              <a:off x="2497599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0" name="pt3850"/>
            <p:cNvSpPr/>
            <p:nvPr/>
          </p:nvSpPr>
          <p:spPr>
            <a:xfrm>
              <a:off x="1362724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1" name="pt3851"/>
            <p:cNvSpPr/>
            <p:nvPr/>
          </p:nvSpPr>
          <p:spPr>
            <a:xfrm>
              <a:off x="2061599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2" name="pt3852"/>
            <p:cNvSpPr/>
            <p:nvPr/>
          </p:nvSpPr>
          <p:spPr>
            <a:xfrm>
              <a:off x="1350813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3" name="pt3853"/>
            <p:cNvSpPr/>
            <p:nvPr/>
          </p:nvSpPr>
          <p:spPr>
            <a:xfrm>
              <a:off x="1574981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4" name="pt3854"/>
            <p:cNvSpPr/>
            <p:nvPr/>
          </p:nvSpPr>
          <p:spPr>
            <a:xfrm>
              <a:off x="2030973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5" name="pt3855"/>
            <p:cNvSpPr/>
            <p:nvPr/>
          </p:nvSpPr>
          <p:spPr>
            <a:xfrm>
              <a:off x="266476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6" name="pt3856"/>
            <p:cNvSpPr/>
            <p:nvPr/>
          </p:nvSpPr>
          <p:spPr>
            <a:xfrm>
              <a:off x="3236884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7" name="pt3857"/>
            <p:cNvSpPr/>
            <p:nvPr/>
          </p:nvSpPr>
          <p:spPr>
            <a:xfrm>
              <a:off x="3433403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8" name="pt3858"/>
            <p:cNvSpPr/>
            <p:nvPr/>
          </p:nvSpPr>
          <p:spPr>
            <a:xfrm>
              <a:off x="3910663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9" name="pt3859"/>
            <p:cNvSpPr/>
            <p:nvPr/>
          </p:nvSpPr>
          <p:spPr>
            <a:xfrm>
              <a:off x="4115689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0" name="pt3860"/>
            <p:cNvSpPr/>
            <p:nvPr/>
          </p:nvSpPr>
          <p:spPr>
            <a:xfrm>
              <a:off x="4304977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1" name="pt3861"/>
            <p:cNvSpPr/>
            <p:nvPr/>
          </p:nvSpPr>
          <p:spPr>
            <a:xfrm>
              <a:off x="4475123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2" name="pt3862"/>
            <p:cNvSpPr/>
            <p:nvPr/>
          </p:nvSpPr>
          <p:spPr>
            <a:xfrm>
              <a:off x="5153581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3" name="pt3863"/>
            <p:cNvSpPr/>
            <p:nvPr/>
          </p:nvSpPr>
          <p:spPr>
            <a:xfrm>
              <a:off x="5416032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4" name="pt3864"/>
            <p:cNvSpPr/>
            <p:nvPr/>
          </p:nvSpPr>
          <p:spPr>
            <a:xfrm>
              <a:off x="5865643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5" name="pt3865"/>
            <p:cNvSpPr/>
            <p:nvPr/>
          </p:nvSpPr>
          <p:spPr>
            <a:xfrm>
              <a:off x="6324187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6" name="pt3866"/>
            <p:cNvSpPr/>
            <p:nvPr/>
          </p:nvSpPr>
          <p:spPr>
            <a:xfrm>
              <a:off x="6917572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7" name="pt3867"/>
            <p:cNvSpPr/>
            <p:nvPr/>
          </p:nvSpPr>
          <p:spPr>
            <a:xfrm>
              <a:off x="1669412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8" name="pt3868"/>
            <p:cNvSpPr/>
            <p:nvPr/>
          </p:nvSpPr>
          <p:spPr>
            <a:xfrm>
              <a:off x="2108389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9" name="pt3869"/>
            <p:cNvSpPr/>
            <p:nvPr/>
          </p:nvSpPr>
          <p:spPr>
            <a:xfrm>
              <a:off x="2697946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0" name="pt3870"/>
            <p:cNvSpPr/>
            <p:nvPr/>
          </p:nvSpPr>
          <p:spPr>
            <a:xfrm>
              <a:off x="3335144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1" name="pt3871"/>
            <p:cNvSpPr/>
            <p:nvPr/>
          </p:nvSpPr>
          <p:spPr>
            <a:xfrm>
              <a:off x="3925976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2" name="pt3872"/>
            <p:cNvSpPr/>
            <p:nvPr/>
          </p:nvSpPr>
          <p:spPr>
            <a:xfrm>
              <a:off x="4552965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3" name="pt3873"/>
            <p:cNvSpPr/>
            <p:nvPr/>
          </p:nvSpPr>
          <p:spPr>
            <a:xfrm>
              <a:off x="1332523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4" name="pt3874"/>
            <p:cNvSpPr/>
            <p:nvPr/>
          </p:nvSpPr>
          <p:spPr>
            <a:xfrm>
              <a:off x="1936967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5" name="pt3875"/>
            <p:cNvSpPr/>
            <p:nvPr/>
          </p:nvSpPr>
          <p:spPr>
            <a:xfrm>
              <a:off x="252694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6" name="pt3876"/>
            <p:cNvSpPr/>
            <p:nvPr/>
          </p:nvSpPr>
          <p:spPr>
            <a:xfrm>
              <a:off x="3077797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7" name="pt3877"/>
            <p:cNvSpPr/>
            <p:nvPr/>
          </p:nvSpPr>
          <p:spPr>
            <a:xfrm>
              <a:off x="3510820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8" name="pt3878"/>
            <p:cNvSpPr/>
            <p:nvPr/>
          </p:nvSpPr>
          <p:spPr>
            <a:xfrm>
              <a:off x="3705637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9" name="pt3879"/>
            <p:cNvSpPr/>
            <p:nvPr/>
          </p:nvSpPr>
          <p:spPr>
            <a:xfrm>
              <a:off x="3854940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0" name="pt3880"/>
            <p:cNvSpPr/>
            <p:nvPr/>
          </p:nvSpPr>
          <p:spPr>
            <a:xfrm>
              <a:off x="1472468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1" name="pt3881"/>
            <p:cNvSpPr/>
            <p:nvPr/>
          </p:nvSpPr>
          <p:spPr>
            <a:xfrm>
              <a:off x="2070532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2" name="pt3882"/>
            <p:cNvSpPr/>
            <p:nvPr/>
          </p:nvSpPr>
          <p:spPr>
            <a:xfrm>
              <a:off x="3192646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3" name="pt3883"/>
            <p:cNvSpPr/>
            <p:nvPr/>
          </p:nvSpPr>
          <p:spPr>
            <a:xfrm>
              <a:off x="390513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4" name="pt3884"/>
            <p:cNvSpPr/>
            <p:nvPr/>
          </p:nvSpPr>
          <p:spPr>
            <a:xfrm>
              <a:off x="411568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5" name="pt3885"/>
            <p:cNvSpPr/>
            <p:nvPr/>
          </p:nvSpPr>
          <p:spPr>
            <a:xfrm>
              <a:off x="4481504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6" name="pt3886"/>
            <p:cNvSpPr/>
            <p:nvPr/>
          </p:nvSpPr>
          <p:spPr>
            <a:xfrm>
              <a:off x="5094030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7" name="pt3887"/>
            <p:cNvSpPr/>
            <p:nvPr/>
          </p:nvSpPr>
          <p:spPr>
            <a:xfrm>
              <a:off x="5736332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8" name="pt3888"/>
            <p:cNvSpPr/>
            <p:nvPr/>
          </p:nvSpPr>
          <p:spPr>
            <a:xfrm>
              <a:off x="5946888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9" name="pt3889"/>
            <p:cNvSpPr/>
            <p:nvPr/>
          </p:nvSpPr>
          <p:spPr>
            <a:xfrm>
              <a:off x="6404156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0" name="pt3890"/>
            <p:cNvSpPr/>
            <p:nvPr/>
          </p:nvSpPr>
          <p:spPr>
            <a:xfrm>
              <a:off x="6941393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1" name="pt3891"/>
            <p:cNvSpPr/>
            <p:nvPr/>
          </p:nvSpPr>
          <p:spPr>
            <a:xfrm>
              <a:off x="131465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2" name="pt3892"/>
            <p:cNvSpPr/>
            <p:nvPr/>
          </p:nvSpPr>
          <p:spPr>
            <a:xfrm>
              <a:off x="1942922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3" name="pt3893"/>
            <p:cNvSpPr/>
            <p:nvPr/>
          </p:nvSpPr>
          <p:spPr>
            <a:xfrm>
              <a:off x="2551620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4" name="pt3894"/>
            <p:cNvSpPr/>
            <p:nvPr/>
          </p:nvSpPr>
          <p:spPr>
            <a:xfrm>
              <a:off x="3151811" y="29979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5" name="pt3895"/>
            <p:cNvSpPr/>
            <p:nvPr/>
          </p:nvSpPr>
          <p:spPr>
            <a:xfrm>
              <a:off x="3341099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6" name="pt3896"/>
            <p:cNvSpPr/>
            <p:nvPr/>
          </p:nvSpPr>
          <p:spPr>
            <a:xfrm>
              <a:off x="3717547" y="237871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7" name="pt3897"/>
            <p:cNvSpPr/>
            <p:nvPr/>
          </p:nvSpPr>
          <p:spPr>
            <a:xfrm>
              <a:off x="5356481" y="20425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8" name="pt3898"/>
            <p:cNvSpPr/>
            <p:nvPr/>
          </p:nvSpPr>
          <p:spPr>
            <a:xfrm>
              <a:off x="6271442" y="23610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9" name="pt3899"/>
            <p:cNvSpPr/>
            <p:nvPr/>
          </p:nvSpPr>
          <p:spPr>
            <a:xfrm>
              <a:off x="1475871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0" name="pt3900"/>
            <p:cNvSpPr/>
            <p:nvPr/>
          </p:nvSpPr>
          <p:spPr>
            <a:xfrm>
              <a:off x="1716202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1" name="pt3901"/>
            <p:cNvSpPr/>
            <p:nvPr/>
          </p:nvSpPr>
          <p:spPr>
            <a:xfrm>
              <a:off x="1888475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2" name="pt3902"/>
            <p:cNvSpPr/>
            <p:nvPr/>
          </p:nvSpPr>
          <p:spPr>
            <a:xfrm>
              <a:off x="213178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3" name="pt3903"/>
            <p:cNvSpPr/>
            <p:nvPr/>
          </p:nvSpPr>
          <p:spPr>
            <a:xfrm>
              <a:off x="2267051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4" name="pt3904"/>
            <p:cNvSpPr/>
            <p:nvPr/>
          </p:nvSpPr>
          <p:spPr>
            <a:xfrm>
              <a:off x="2417630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5" name="pt3905"/>
            <p:cNvSpPr/>
            <p:nvPr/>
          </p:nvSpPr>
          <p:spPr>
            <a:xfrm>
              <a:off x="2651581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6" name="pt3906"/>
            <p:cNvSpPr/>
            <p:nvPr/>
          </p:nvSpPr>
          <p:spPr>
            <a:xfrm>
              <a:off x="2873197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7" name="pt3907"/>
            <p:cNvSpPr/>
            <p:nvPr/>
          </p:nvSpPr>
          <p:spPr>
            <a:xfrm>
              <a:off x="3056104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8" name="pt3908"/>
            <p:cNvSpPr/>
            <p:nvPr/>
          </p:nvSpPr>
          <p:spPr>
            <a:xfrm>
              <a:off x="3217743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9" name="pt3909"/>
            <p:cNvSpPr/>
            <p:nvPr/>
          </p:nvSpPr>
          <p:spPr>
            <a:xfrm>
              <a:off x="3951073" y="22902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0" name="pt3910"/>
            <p:cNvSpPr/>
            <p:nvPr/>
          </p:nvSpPr>
          <p:spPr>
            <a:xfrm>
              <a:off x="4567428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1" name="pt3911"/>
            <p:cNvSpPr/>
            <p:nvPr/>
          </p:nvSpPr>
          <p:spPr>
            <a:xfrm>
              <a:off x="148395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2" name="pt3912"/>
            <p:cNvSpPr/>
            <p:nvPr/>
          </p:nvSpPr>
          <p:spPr>
            <a:xfrm>
              <a:off x="211434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3" name="pt3913"/>
            <p:cNvSpPr/>
            <p:nvPr/>
          </p:nvSpPr>
          <p:spPr>
            <a:xfrm>
              <a:off x="2764728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4" name="pt3914"/>
            <p:cNvSpPr/>
            <p:nvPr/>
          </p:nvSpPr>
          <p:spPr>
            <a:xfrm>
              <a:off x="3225825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5" name="pt3915"/>
            <p:cNvSpPr/>
            <p:nvPr/>
          </p:nvSpPr>
          <p:spPr>
            <a:xfrm>
              <a:off x="1468640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6" name="pt3916"/>
            <p:cNvSpPr/>
            <p:nvPr/>
          </p:nvSpPr>
          <p:spPr>
            <a:xfrm>
              <a:off x="204926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7" name="pt3917"/>
            <p:cNvSpPr/>
            <p:nvPr/>
          </p:nvSpPr>
          <p:spPr>
            <a:xfrm>
              <a:off x="2667745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8" name="pt3918"/>
            <p:cNvSpPr/>
            <p:nvPr/>
          </p:nvSpPr>
          <p:spPr>
            <a:xfrm>
              <a:off x="2903398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9" name="pt3919"/>
            <p:cNvSpPr/>
            <p:nvPr/>
          </p:nvSpPr>
          <p:spPr>
            <a:xfrm>
              <a:off x="3267510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0" name="pt3920"/>
            <p:cNvSpPr/>
            <p:nvPr/>
          </p:nvSpPr>
          <p:spPr>
            <a:xfrm>
              <a:off x="3802620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1" name="pt3921"/>
            <p:cNvSpPr/>
            <p:nvPr/>
          </p:nvSpPr>
          <p:spPr>
            <a:xfrm>
              <a:off x="1435036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2" name="pt3922"/>
            <p:cNvSpPr/>
            <p:nvPr/>
          </p:nvSpPr>
          <p:spPr>
            <a:xfrm>
              <a:off x="2064577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3" name="pt3923"/>
            <p:cNvSpPr/>
            <p:nvPr/>
          </p:nvSpPr>
          <p:spPr>
            <a:xfrm>
              <a:off x="2643074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4" name="pt3924"/>
            <p:cNvSpPr/>
            <p:nvPr/>
          </p:nvSpPr>
          <p:spPr>
            <a:xfrm>
              <a:off x="3335144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5" name="pt3925"/>
            <p:cNvSpPr/>
            <p:nvPr/>
          </p:nvSpPr>
          <p:spPr>
            <a:xfrm>
              <a:off x="3571647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6" name="pt3926"/>
            <p:cNvSpPr/>
            <p:nvPr/>
          </p:nvSpPr>
          <p:spPr>
            <a:xfrm>
              <a:off x="3904283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7" name="pt3927"/>
            <p:cNvSpPr/>
            <p:nvPr/>
          </p:nvSpPr>
          <p:spPr>
            <a:xfrm>
              <a:off x="4518511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8" name="pt3928"/>
            <p:cNvSpPr/>
            <p:nvPr/>
          </p:nvSpPr>
          <p:spPr>
            <a:xfrm>
              <a:off x="5142096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9" name="pt3929"/>
            <p:cNvSpPr/>
            <p:nvPr/>
          </p:nvSpPr>
          <p:spPr>
            <a:xfrm>
              <a:off x="5692094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0" name="pt3930"/>
            <p:cNvSpPr/>
            <p:nvPr/>
          </p:nvSpPr>
          <p:spPr>
            <a:xfrm>
              <a:off x="127892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1" name="pt3931"/>
            <p:cNvSpPr/>
            <p:nvPr/>
          </p:nvSpPr>
          <p:spPr>
            <a:xfrm>
              <a:off x="1887199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2" name="pt3932"/>
            <p:cNvSpPr/>
            <p:nvPr/>
          </p:nvSpPr>
          <p:spPr>
            <a:xfrm>
              <a:off x="2560553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3" name="pt3933"/>
            <p:cNvSpPr/>
            <p:nvPr/>
          </p:nvSpPr>
          <p:spPr>
            <a:xfrm>
              <a:off x="3205407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4" name="pt3934"/>
            <p:cNvSpPr/>
            <p:nvPr/>
          </p:nvSpPr>
          <p:spPr>
            <a:xfrm>
              <a:off x="3789009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5" name="pt3935"/>
            <p:cNvSpPr/>
            <p:nvPr/>
          </p:nvSpPr>
          <p:spPr>
            <a:xfrm>
              <a:off x="4775431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6" name="pt3936"/>
            <p:cNvSpPr/>
            <p:nvPr/>
          </p:nvSpPr>
          <p:spPr>
            <a:xfrm>
              <a:off x="5254393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7" name="pt3937"/>
            <p:cNvSpPr/>
            <p:nvPr/>
          </p:nvSpPr>
          <p:spPr>
            <a:xfrm>
              <a:off x="5552574" y="234333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8" name="pt3938"/>
            <p:cNvSpPr/>
            <p:nvPr/>
          </p:nvSpPr>
          <p:spPr>
            <a:xfrm>
              <a:off x="1559242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9" name="pt3939"/>
            <p:cNvSpPr/>
            <p:nvPr/>
          </p:nvSpPr>
          <p:spPr>
            <a:xfrm>
              <a:off x="2112643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0" name="pt3940"/>
            <p:cNvSpPr/>
            <p:nvPr/>
          </p:nvSpPr>
          <p:spPr>
            <a:xfrm>
              <a:off x="3598870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1" name="pt3941"/>
            <p:cNvSpPr/>
            <p:nvPr/>
          </p:nvSpPr>
          <p:spPr>
            <a:xfrm>
              <a:off x="3856642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2" name="pt3942"/>
            <p:cNvSpPr/>
            <p:nvPr/>
          </p:nvSpPr>
          <p:spPr>
            <a:xfrm>
              <a:off x="5118701" y="26087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3" name="pt3943"/>
            <p:cNvSpPr/>
            <p:nvPr/>
          </p:nvSpPr>
          <p:spPr>
            <a:xfrm>
              <a:off x="5680184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4" name="pt3944"/>
            <p:cNvSpPr/>
            <p:nvPr/>
          </p:nvSpPr>
          <p:spPr>
            <a:xfrm>
              <a:off x="5869897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5" name="pt3945"/>
            <p:cNvSpPr/>
            <p:nvPr/>
          </p:nvSpPr>
          <p:spPr>
            <a:xfrm>
              <a:off x="6311852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6" name="pt3946"/>
            <p:cNvSpPr/>
            <p:nvPr/>
          </p:nvSpPr>
          <p:spPr>
            <a:xfrm>
              <a:off x="652240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7" name="pt3947"/>
            <p:cNvSpPr/>
            <p:nvPr/>
          </p:nvSpPr>
          <p:spPr>
            <a:xfrm>
              <a:off x="668574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8" name="pt3948"/>
            <p:cNvSpPr/>
            <p:nvPr/>
          </p:nvSpPr>
          <p:spPr>
            <a:xfrm>
              <a:off x="685419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9" name="pt3949"/>
            <p:cNvSpPr/>
            <p:nvPr/>
          </p:nvSpPr>
          <p:spPr>
            <a:xfrm>
              <a:off x="704560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0" name="pt3950"/>
            <p:cNvSpPr/>
            <p:nvPr/>
          </p:nvSpPr>
          <p:spPr>
            <a:xfrm>
              <a:off x="7228514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1" name="pt3951"/>
            <p:cNvSpPr/>
            <p:nvPr/>
          </p:nvSpPr>
          <p:spPr>
            <a:xfrm>
              <a:off x="153925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2" name="pt3952"/>
            <p:cNvSpPr/>
            <p:nvPr/>
          </p:nvSpPr>
          <p:spPr>
            <a:xfrm>
              <a:off x="212242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3" name="pt3953"/>
            <p:cNvSpPr/>
            <p:nvPr/>
          </p:nvSpPr>
          <p:spPr>
            <a:xfrm>
              <a:off x="2697521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4" name="pt3954"/>
            <p:cNvSpPr/>
            <p:nvPr/>
          </p:nvSpPr>
          <p:spPr>
            <a:xfrm>
              <a:off x="3321532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5" name="pt3955"/>
            <p:cNvSpPr/>
            <p:nvPr/>
          </p:nvSpPr>
          <p:spPr>
            <a:xfrm>
              <a:off x="1425678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6" name="pt3956"/>
            <p:cNvSpPr/>
            <p:nvPr/>
          </p:nvSpPr>
          <p:spPr>
            <a:xfrm>
              <a:off x="203097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7" name="pt3957"/>
            <p:cNvSpPr/>
            <p:nvPr/>
          </p:nvSpPr>
          <p:spPr>
            <a:xfrm>
              <a:off x="264264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8" name="pt3958"/>
            <p:cNvSpPr/>
            <p:nvPr/>
          </p:nvSpPr>
          <p:spPr>
            <a:xfrm>
              <a:off x="3237735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9" name="pt3959"/>
            <p:cNvSpPr/>
            <p:nvPr/>
          </p:nvSpPr>
          <p:spPr>
            <a:xfrm>
              <a:off x="3879186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0" name="pt3960"/>
            <p:cNvSpPr/>
            <p:nvPr/>
          </p:nvSpPr>
          <p:spPr>
            <a:xfrm>
              <a:off x="4483205" y="34225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1" name="pt3961"/>
            <p:cNvSpPr/>
            <p:nvPr/>
          </p:nvSpPr>
          <p:spPr>
            <a:xfrm>
              <a:off x="5097008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2" name="pt3962"/>
            <p:cNvSpPr/>
            <p:nvPr/>
          </p:nvSpPr>
          <p:spPr>
            <a:xfrm>
              <a:off x="1449923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3" name="pt3963"/>
            <p:cNvSpPr/>
            <p:nvPr/>
          </p:nvSpPr>
          <p:spPr>
            <a:xfrm>
              <a:off x="1469065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4" name="pt3964"/>
            <p:cNvSpPr/>
            <p:nvPr/>
          </p:nvSpPr>
          <p:spPr>
            <a:xfrm>
              <a:off x="2110942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5" name="pt3965"/>
            <p:cNvSpPr/>
            <p:nvPr/>
          </p:nvSpPr>
          <p:spPr>
            <a:xfrm>
              <a:off x="271028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6" name="pt3966"/>
            <p:cNvSpPr/>
            <p:nvPr/>
          </p:nvSpPr>
          <p:spPr>
            <a:xfrm>
              <a:off x="332408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7" name="pt3967"/>
            <p:cNvSpPr/>
            <p:nvPr/>
          </p:nvSpPr>
          <p:spPr>
            <a:xfrm>
              <a:off x="3902156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8" name="pt3968"/>
            <p:cNvSpPr/>
            <p:nvPr/>
          </p:nvSpPr>
          <p:spPr>
            <a:xfrm>
              <a:off x="396893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9" name="pt3969"/>
            <p:cNvSpPr/>
            <p:nvPr/>
          </p:nvSpPr>
          <p:spPr>
            <a:xfrm>
              <a:off x="455211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0" name="pt3970"/>
            <p:cNvSpPr/>
            <p:nvPr/>
          </p:nvSpPr>
          <p:spPr>
            <a:xfrm>
              <a:off x="516166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1" name="pt3971"/>
            <p:cNvSpPr/>
            <p:nvPr/>
          </p:nvSpPr>
          <p:spPr>
            <a:xfrm>
              <a:off x="573165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2" name="pt3972"/>
            <p:cNvSpPr/>
            <p:nvPr/>
          </p:nvSpPr>
          <p:spPr>
            <a:xfrm>
              <a:off x="638501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3" name="pt3973"/>
            <p:cNvSpPr/>
            <p:nvPr/>
          </p:nvSpPr>
          <p:spPr>
            <a:xfrm>
              <a:off x="701455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4" name="pt3974"/>
            <p:cNvSpPr/>
            <p:nvPr/>
          </p:nvSpPr>
          <p:spPr>
            <a:xfrm>
              <a:off x="138186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5" name="pt3975"/>
            <p:cNvSpPr/>
            <p:nvPr/>
          </p:nvSpPr>
          <p:spPr>
            <a:xfrm>
              <a:off x="176809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6" name="pt3976"/>
            <p:cNvSpPr/>
            <p:nvPr/>
          </p:nvSpPr>
          <p:spPr>
            <a:xfrm>
              <a:off x="2120300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7" name="pt3977"/>
            <p:cNvSpPr/>
            <p:nvPr/>
          </p:nvSpPr>
          <p:spPr>
            <a:xfrm>
              <a:off x="2717087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8" name="pt3978"/>
            <p:cNvSpPr/>
            <p:nvPr/>
          </p:nvSpPr>
          <p:spPr>
            <a:xfrm>
              <a:off x="3282824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9" name="pt3979"/>
            <p:cNvSpPr/>
            <p:nvPr/>
          </p:nvSpPr>
          <p:spPr>
            <a:xfrm>
              <a:off x="3552080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0" name="pt3980"/>
            <p:cNvSpPr/>
            <p:nvPr/>
          </p:nvSpPr>
          <p:spPr>
            <a:xfrm>
              <a:off x="3671608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1" name="pt3981"/>
            <p:cNvSpPr/>
            <p:nvPr/>
          </p:nvSpPr>
          <p:spPr>
            <a:xfrm>
              <a:off x="3841329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2" name="pt3982"/>
            <p:cNvSpPr/>
            <p:nvPr/>
          </p:nvSpPr>
          <p:spPr>
            <a:xfrm>
              <a:off x="4085914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3" name="pt3983"/>
            <p:cNvSpPr/>
            <p:nvPr/>
          </p:nvSpPr>
          <p:spPr>
            <a:xfrm>
              <a:off x="4257336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4" name="pt3984"/>
            <p:cNvSpPr/>
            <p:nvPr/>
          </p:nvSpPr>
          <p:spPr>
            <a:xfrm>
              <a:off x="4428333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5" name="pt3985"/>
            <p:cNvSpPr/>
            <p:nvPr/>
          </p:nvSpPr>
          <p:spPr>
            <a:xfrm>
              <a:off x="4597628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6" name="pt3986"/>
            <p:cNvSpPr/>
            <p:nvPr/>
          </p:nvSpPr>
          <p:spPr>
            <a:xfrm>
              <a:off x="4769051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7" name="pt3987"/>
            <p:cNvSpPr/>
            <p:nvPr/>
          </p:nvSpPr>
          <p:spPr>
            <a:xfrm>
              <a:off x="5012785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8" name="pt3988"/>
            <p:cNvSpPr/>
            <p:nvPr/>
          </p:nvSpPr>
          <p:spPr>
            <a:xfrm>
              <a:off x="5178252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9" name="pt3989"/>
            <p:cNvSpPr/>
            <p:nvPr/>
          </p:nvSpPr>
          <p:spPr>
            <a:xfrm>
              <a:off x="147289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0" name="pt3990"/>
            <p:cNvSpPr/>
            <p:nvPr/>
          </p:nvSpPr>
          <p:spPr>
            <a:xfrm>
              <a:off x="202714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1" name="pt3991"/>
            <p:cNvSpPr/>
            <p:nvPr/>
          </p:nvSpPr>
          <p:spPr>
            <a:xfrm>
              <a:off x="273750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2" name="pt3992"/>
            <p:cNvSpPr/>
            <p:nvPr/>
          </p:nvSpPr>
          <p:spPr>
            <a:xfrm>
              <a:off x="323390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3" name="pt3993"/>
            <p:cNvSpPr/>
            <p:nvPr/>
          </p:nvSpPr>
          <p:spPr>
            <a:xfrm>
              <a:off x="3950648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4" name="pt3994"/>
            <p:cNvSpPr/>
            <p:nvPr/>
          </p:nvSpPr>
          <p:spPr>
            <a:xfrm>
              <a:off x="147629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5" name="pt3995"/>
            <p:cNvSpPr/>
            <p:nvPr/>
          </p:nvSpPr>
          <p:spPr>
            <a:xfrm>
              <a:off x="136187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6" name="pt3996"/>
            <p:cNvSpPr/>
            <p:nvPr/>
          </p:nvSpPr>
          <p:spPr>
            <a:xfrm>
              <a:off x="1982056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7" name="pt3997"/>
            <p:cNvSpPr/>
            <p:nvPr/>
          </p:nvSpPr>
          <p:spPr>
            <a:xfrm>
              <a:off x="148310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8" name="pt3998"/>
            <p:cNvSpPr/>
            <p:nvPr/>
          </p:nvSpPr>
          <p:spPr>
            <a:xfrm>
              <a:off x="2103285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9" name="pt3999"/>
            <p:cNvSpPr/>
            <p:nvPr/>
          </p:nvSpPr>
          <p:spPr>
            <a:xfrm>
              <a:off x="2752818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0" name="pt4000"/>
            <p:cNvSpPr/>
            <p:nvPr/>
          </p:nvSpPr>
          <p:spPr>
            <a:xfrm>
              <a:off x="333386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1" name="pt4001"/>
            <p:cNvSpPr/>
            <p:nvPr/>
          </p:nvSpPr>
          <p:spPr>
            <a:xfrm>
              <a:off x="3946394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2" name="pt4002"/>
            <p:cNvSpPr/>
            <p:nvPr/>
          </p:nvSpPr>
          <p:spPr>
            <a:xfrm>
              <a:off x="4578062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3" name="pt4003"/>
            <p:cNvSpPr/>
            <p:nvPr/>
          </p:nvSpPr>
          <p:spPr>
            <a:xfrm>
              <a:off x="1561795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4" name="pt4004"/>
            <p:cNvSpPr/>
            <p:nvPr/>
          </p:nvSpPr>
          <p:spPr>
            <a:xfrm>
              <a:off x="1742150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5" name="pt4005"/>
            <p:cNvSpPr/>
            <p:nvPr/>
          </p:nvSpPr>
          <p:spPr>
            <a:xfrm>
              <a:off x="190761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6" name="pt4006"/>
            <p:cNvSpPr/>
            <p:nvPr/>
          </p:nvSpPr>
          <p:spPr>
            <a:xfrm>
              <a:off x="2092225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7" name="pt4007"/>
            <p:cNvSpPr/>
            <p:nvPr/>
          </p:nvSpPr>
          <p:spPr>
            <a:xfrm>
              <a:off x="2649880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8" name="pt4008"/>
            <p:cNvSpPr/>
            <p:nvPr/>
          </p:nvSpPr>
          <p:spPr>
            <a:xfrm>
              <a:off x="1425252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9" name="pt4009"/>
            <p:cNvSpPr/>
            <p:nvPr/>
          </p:nvSpPr>
          <p:spPr>
            <a:xfrm>
              <a:off x="157625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0" name="pt4010"/>
            <p:cNvSpPr/>
            <p:nvPr/>
          </p:nvSpPr>
          <p:spPr>
            <a:xfrm>
              <a:off x="206542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1" name="pt4011"/>
            <p:cNvSpPr/>
            <p:nvPr/>
          </p:nvSpPr>
          <p:spPr>
            <a:xfrm>
              <a:off x="230575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2" name="pt4012"/>
            <p:cNvSpPr/>
            <p:nvPr/>
          </p:nvSpPr>
          <p:spPr>
            <a:xfrm>
              <a:off x="252354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3" name="pt4013"/>
            <p:cNvSpPr/>
            <p:nvPr/>
          </p:nvSpPr>
          <p:spPr>
            <a:xfrm>
              <a:off x="269284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4" name="pt4014"/>
            <p:cNvSpPr/>
            <p:nvPr/>
          </p:nvSpPr>
          <p:spPr>
            <a:xfrm>
              <a:off x="3274742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5" name="pt4015"/>
            <p:cNvSpPr/>
            <p:nvPr/>
          </p:nvSpPr>
          <p:spPr>
            <a:xfrm>
              <a:off x="3817933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6" name="pt4016"/>
            <p:cNvSpPr/>
            <p:nvPr/>
          </p:nvSpPr>
          <p:spPr>
            <a:xfrm>
              <a:off x="4045504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7" name="pt4017"/>
            <p:cNvSpPr/>
            <p:nvPr/>
          </p:nvSpPr>
          <p:spPr>
            <a:xfrm>
              <a:off x="4205441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8" name="pt4018"/>
            <p:cNvSpPr/>
            <p:nvPr/>
          </p:nvSpPr>
          <p:spPr>
            <a:xfrm>
              <a:off x="4442370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9" name="pt4019"/>
            <p:cNvSpPr/>
            <p:nvPr/>
          </p:nvSpPr>
          <p:spPr>
            <a:xfrm>
              <a:off x="4554241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0" name="pt4020"/>
            <p:cNvSpPr/>
            <p:nvPr/>
          </p:nvSpPr>
          <p:spPr>
            <a:xfrm>
              <a:off x="5102963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1" name="pt4021"/>
            <p:cNvSpPr/>
            <p:nvPr/>
          </p:nvSpPr>
          <p:spPr>
            <a:xfrm>
              <a:off x="5793331" y="31925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2" name="pt4022"/>
            <p:cNvSpPr/>
            <p:nvPr/>
          </p:nvSpPr>
          <p:spPr>
            <a:xfrm>
              <a:off x="6057483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3" name="pt4023"/>
            <p:cNvSpPr/>
            <p:nvPr/>
          </p:nvSpPr>
          <p:spPr>
            <a:xfrm>
              <a:off x="6422872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4" name="pt4024"/>
            <p:cNvSpPr/>
            <p:nvPr/>
          </p:nvSpPr>
          <p:spPr>
            <a:xfrm>
              <a:off x="7013705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5" name="pt4025"/>
            <p:cNvSpPr/>
            <p:nvPr/>
          </p:nvSpPr>
          <p:spPr>
            <a:xfrm>
              <a:off x="146396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6" name="pt4026"/>
            <p:cNvSpPr/>
            <p:nvPr/>
          </p:nvSpPr>
          <p:spPr>
            <a:xfrm>
              <a:off x="2083718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7" name="pt4027"/>
            <p:cNvSpPr/>
            <p:nvPr/>
          </p:nvSpPr>
          <p:spPr>
            <a:xfrm>
              <a:off x="2701774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8" name="pt4028"/>
            <p:cNvSpPr/>
            <p:nvPr/>
          </p:nvSpPr>
          <p:spPr>
            <a:xfrm>
              <a:off x="3304943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9" name="pt4029"/>
            <p:cNvSpPr/>
            <p:nvPr/>
          </p:nvSpPr>
          <p:spPr>
            <a:xfrm>
              <a:off x="3902581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0" name="pt4030"/>
            <p:cNvSpPr/>
            <p:nvPr/>
          </p:nvSpPr>
          <p:spPr>
            <a:xfrm>
              <a:off x="4543607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1" name="pt4031"/>
            <p:cNvSpPr/>
            <p:nvPr/>
          </p:nvSpPr>
          <p:spPr>
            <a:xfrm>
              <a:off x="5151880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2" name="pt4032"/>
            <p:cNvSpPr/>
            <p:nvPr/>
          </p:nvSpPr>
          <p:spPr>
            <a:xfrm>
              <a:off x="5772913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3" name="pt4033"/>
            <p:cNvSpPr/>
            <p:nvPr/>
          </p:nvSpPr>
          <p:spPr>
            <a:xfrm>
              <a:off x="1384417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4" name="pt4034"/>
            <p:cNvSpPr/>
            <p:nvPr/>
          </p:nvSpPr>
          <p:spPr>
            <a:xfrm>
              <a:off x="2068830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5" name="pt4035"/>
            <p:cNvSpPr/>
            <p:nvPr/>
          </p:nvSpPr>
          <p:spPr>
            <a:xfrm>
              <a:off x="2673275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6" name="pt4036"/>
            <p:cNvSpPr/>
            <p:nvPr/>
          </p:nvSpPr>
          <p:spPr>
            <a:xfrm>
              <a:off x="198460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7" name="pt4037"/>
            <p:cNvSpPr/>
            <p:nvPr/>
          </p:nvSpPr>
          <p:spPr>
            <a:xfrm>
              <a:off x="2586926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8" name="pt4038"/>
            <p:cNvSpPr/>
            <p:nvPr/>
          </p:nvSpPr>
          <p:spPr>
            <a:xfrm>
              <a:off x="3150110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9" name="pt4039"/>
            <p:cNvSpPr/>
            <p:nvPr/>
          </p:nvSpPr>
          <p:spPr>
            <a:xfrm>
              <a:off x="3378105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0" name="pt4040"/>
            <p:cNvSpPr/>
            <p:nvPr/>
          </p:nvSpPr>
          <p:spPr>
            <a:xfrm>
              <a:off x="3739666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1" name="pt4041"/>
            <p:cNvSpPr/>
            <p:nvPr/>
          </p:nvSpPr>
          <p:spPr>
            <a:xfrm>
              <a:off x="1497139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2" name="pt4042"/>
            <p:cNvSpPr/>
            <p:nvPr/>
          </p:nvSpPr>
          <p:spPr>
            <a:xfrm>
              <a:off x="2116471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3" name="pt4043"/>
            <p:cNvSpPr/>
            <p:nvPr/>
          </p:nvSpPr>
          <p:spPr>
            <a:xfrm>
              <a:off x="2690289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4" name="pt4044"/>
            <p:cNvSpPr/>
            <p:nvPr/>
          </p:nvSpPr>
          <p:spPr>
            <a:xfrm>
              <a:off x="3370449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5" name="pt4045"/>
            <p:cNvSpPr/>
            <p:nvPr/>
          </p:nvSpPr>
          <p:spPr>
            <a:xfrm>
              <a:off x="3770293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6" name="pt4046"/>
            <p:cNvSpPr/>
            <p:nvPr/>
          </p:nvSpPr>
          <p:spPr>
            <a:xfrm>
              <a:off x="4006370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7" name="pt4047"/>
            <p:cNvSpPr/>
            <p:nvPr/>
          </p:nvSpPr>
          <p:spPr>
            <a:xfrm>
              <a:off x="4572107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8" name="pt4048"/>
            <p:cNvSpPr/>
            <p:nvPr/>
          </p:nvSpPr>
          <p:spPr>
            <a:xfrm>
              <a:off x="5176126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9" name="pt4049"/>
            <p:cNvSpPr/>
            <p:nvPr/>
          </p:nvSpPr>
          <p:spPr>
            <a:xfrm>
              <a:off x="5771637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0" name="pt4050"/>
            <p:cNvSpPr/>
            <p:nvPr/>
          </p:nvSpPr>
          <p:spPr>
            <a:xfrm>
              <a:off x="139717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1" name="pt4051"/>
            <p:cNvSpPr/>
            <p:nvPr/>
          </p:nvSpPr>
          <p:spPr>
            <a:xfrm>
              <a:off x="205521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2" name="pt4052"/>
            <p:cNvSpPr/>
            <p:nvPr/>
          </p:nvSpPr>
          <p:spPr>
            <a:xfrm>
              <a:off x="2691565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3" name="pt4053"/>
            <p:cNvSpPr/>
            <p:nvPr/>
          </p:nvSpPr>
          <p:spPr>
            <a:xfrm>
              <a:off x="3292182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4" name="pt4054"/>
            <p:cNvSpPr/>
            <p:nvPr/>
          </p:nvSpPr>
          <p:spPr>
            <a:xfrm>
              <a:off x="3866425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5" name="pt4055"/>
            <p:cNvSpPr/>
            <p:nvPr/>
          </p:nvSpPr>
          <p:spPr>
            <a:xfrm>
              <a:off x="4507876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6" name="pt4056"/>
            <p:cNvSpPr/>
            <p:nvPr/>
          </p:nvSpPr>
          <p:spPr>
            <a:xfrm>
              <a:off x="5057449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7" name="pt4057"/>
            <p:cNvSpPr/>
            <p:nvPr/>
          </p:nvSpPr>
          <p:spPr>
            <a:xfrm>
              <a:off x="5759302" y="27856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8" name="pt4058"/>
            <p:cNvSpPr/>
            <p:nvPr/>
          </p:nvSpPr>
          <p:spPr>
            <a:xfrm>
              <a:off x="6286755" y="20779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9" name="pt4059"/>
            <p:cNvSpPr/>
            <p:nvPr/>
          </p:nvSpPr>
          <p:spPr>
            <a:xfrm>
              <a:off x="6531766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0" name="pt4060"/>
            <p:cNvSpPr/>
            <p:nvPr/>
          </p:nvSpPr>
          <p:spPr>
            <a:xfrm>
              <a:off x="6731687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1" name="pt4061"/>
            <p:cNvSpPr/>
            <p:nvPr/>
          </p:nvSpPr>
          <p:spPr>
            <a:xfrm>
              <a:off x="7277006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2" name="pt4062"/>
            <p:cNvSpPr/>
            <p:nvPr/>
          </p:nvSpPr>
          <p:spPr>
            <a:xfrm>
              <a:off x="145800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3" name="pt4063"/>
            <p:cNvSpPr/>
            <p:nvPr/>
          </p:nvSpPr>
          <p:spPr>
            <a:xfrm>
              <a:off x="2130083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4" name="pt4064"/>
            <p:cNvSpPr/>
            <p:nvPr/>
          </p:nvSpPr>
          <p:spPr>
            <a:xfrm>
              <a:off x="265115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5" name="pt4065"/>
            <p:cNvSpPr/>
            <p:nvPr/>
          </p:nvSpPr>
          <p:spPr>
            <a:xfrm>
              <a:off x="273622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6" name="pt4066"/>
            <p:cNvSpPr/>
            <p:nvPr/>
          </p:nvSpPr>
          <p:spPr>
            <a:xfrm>
              <a:off x="3133946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7" name="pt4067"/>
            <p:cNvSpPr/>
            <p:nvPr/>
          </p:nvSpPr>
          <p:spPr>
            <a:xfrm>
              <a:off x="3216467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8" name="pt4068"/>
            <p:cNvSpPr/>
            <p:nvPr/>
          </p:nvSpPr>
          <p:spPr>
            <a:xfrm>
              <a:off x="3261981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9" name="pt4069"/>
            <p:cNvSpPr/>
            <p:nvPr/>
          </p:nvSpPr>
          <p:spPr>
            <a:xfrm>
              <a:off x="3270913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0" name="pt4070"/>
            <p:cNvSpPr/>
            <p:nvPr/>
          </p:nvSpPr>
          <p:spPr>
            <a:xfrm>
              <a:off x="3518901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1" name="pt4071"/>
            <p:cNvSpPr/>
            <p:nvPr/>
          </p:nvSpPr>
          <p:spPr>
            <a:xfrm>
              <a:off x="356186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2" name="pt4072"/>
            <p:cNvSpPr/>
            <p:nvPr/>
          </p:nvSpPr>
          <p:spPr>
            <a:xfrm>
              <a:off x="3885992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3" name="pt4073"/>
            <p:cNvSpPr/>
            <p:nvPr/>
          </p:nvSpPr>
          <p:spPr>
            <a:xfrm>
              <a:off x="4571681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4" name="pt4074"/>
            <p:cNvSpPr/>
            <p:nvPr/>
          </p:nvSpPr>
          <p:spPr>
            <a:xfrm>
              <a:off x="5165066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5" name="pt4075"/>
            <p:cNvSpPr/>
            <p:nvPr/>
          </p:nvSpPr>
          <p:spPr>
            <a:xfrm>
              <a:off x="571336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6" name="pt4076"/>
            <p:cNvSpPr/>
            <p:nvPr/>
          </p:nvSpPr>
          <p:spPr>
            <a:xfrm>
              <a:off x="6343754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7" name="pt4077"/>
            <p:cNvSpPr/>
            <p:nvPr/>
          </p:nvSpPr>
          <p:spPr>
            <a:xfrm>
              <a:off x="6957557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8" name="pt4078"/>
            <p:cNvSpPr/>
            <p:nvPr/>
          </p:nvSpPr>
          <p:spPr>
            <a:xfrm>
              <a:off x="1794470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9" name="pt4079"/>
            <p:cNvSpPr/>
            <p:nvPr/>
          </p:nvSpPr>
          <p:spPr>
            <a:xfrm>
              <a:off x="251376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0" name="pt4080"/>
            <p:cNvSpPr/>
            <p:nvPr/>
          </p:nvSpPr>
          <p:spPr>
            <a:xfrm>
              <a:off x="310119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1" name="pt4081"/>
            <p:cNvSpPr/>
            <p:nvPr/>
          </p:nvSpPr>
          <p:spPr>
            <a:xfrm>
              <a:off x="3646511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2" name="pt4082"/>
            <p:cNvSpPr/>
            <p:nvPr/>
          </p:nvSpPr>
          <p:spPr>
            <a:xfrm>
              <a:off x="4276052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3" name="pt4083"/>
            <p:cNvSpPr/>
            <p:nvPr/>
          </p:nvSpPr>
          <p:spPr>
            <a:xfrm>
              <a:off x="4888153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4" name="pt4084"/>
            <p:cNvSpPr/>
            <p:nvPr/>
          </p:nvSpPr>
          <p:spPr>
            <a:xfrm>
              <a:off x="5572566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5" name="pt4085"/>
            <p:cNvSpPr/>
            <p:nvPr/>
          </p:nvSpPr>
          <p:spPr>
            <a:xfrm>
              <a:off x="148352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6" name="pt4086"/>
            <p:cNvSpPr/>
            <p:nvPr/>
          </p:nvSpPr>
          <p:spPr>
            <a:xfrm>
              <a:off x="1990563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7" name="pt4087"/>
            <p:cNvSpPr/>
            <p:nvPr/>
          </p:nvSpPr>
          <p:spPr>
            <a:xfrm>
              <a:off x="2727722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8" name="pt4088"/>
            <p:cNvSpPr/>
            <p:nvPr/>
          </p:nvSpPr>
          <p:spPr>
            <a:xfrm>
              <a:off x="3342375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9" name="pt4089"/>
            <p:cNvSpPr/>
            <p:nvPr/>
          </p:nvSpPr>
          <p:spPr>
            <a:xfrm>
              <a:off x="145502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0" name="pt4090"/>
            <p:cNvSpPr/>
            <p:nvPr/>
          </p:nvSpPr>
          <p:spPr>
            <a:xfrm>
              <a:off x="2082442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1" name="pt4091"/>
            <p:cNvSpPr/>
            <p:nvPr/>
          </p:nvSpPr>
          <p:spPr>
            <a:xfrm>
              <a:off x="2600112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2" name="pt4092"/>
            <p:cNvSpPr/>
            <p:nvPr/>
          </p:nvSpPr>
          <p:spPr>
            <a:xfrm>
              <a:off x="3361516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3" name="pt4093"/>
            <p:cNvSpPr/>
            <p:nvPr/>
          </p:nvSpPr>
          <p:spPr>
            <a:xfrm>
              <a:off x="3885567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4" name="pt4094"/>
            <p:cNvSpPr/>
            <p:nvPr/>
          </p:nvSpPr>
          <p:spPr>
            <a:xfrm>
              <a:off x="4511279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5" name="pt4095"/>
            <p:cNvSpPr/>
            <p:nvPr/>
          </p:nvSpPr>
          <p:spPr>
            <a:xfrm>
              <a:off x="5127634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6" name="pt4096"/>
            <p:cNvSpPr/>
            <p:nvPr/>
          </p:nvSpPr>
          <p:spPr>
            <a:xfrm>
              <a:off x="1396753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7" name="pt4097"/>
            <p:cNvSpPr/>
            <p:nvPr/>
          </p:nvSpPr>
          <p:spPr>
            <a:xfrm>
              <a:off x="210966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8" name="pt4098"/>
            <p:cNvSpPr/>
            <p:nvPr/>
          </p:nvSpPr>
          <p:spPr>
            <a:xfrm>
              <a:off x="2696670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9" name="pt4099"/>
            <p:cNvSpPr/>
            <p:nvPr/>
          </p:nvSpPr>
          <p:spPr>
            <a:xfrm>
              <a:off x="141972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0" name="pt4100"/>
            <p:cNvSpPr/>
            <p:nvPr/>
          </p:nvSpPr>
          <p:spPr>
            <a:xfrm>
              <a:off x="203012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1" name="pt4101"/>
            <p:cNvSpPr/>
            <p:nvPr/>
          </p:nvSpPr>
          <p:spPr>
            <a:xfrm>
              <a:off x="1215972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2" name="pt4102"/>
            <p:cNvSpPr/>
            <p:nvPr/>
          </p:nvSpPr>
          <p:spPr>
            <a:xfrm>
              <a:off x="1511601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3" name="pt4103"/>
            <p:cNvSpPr/>
            <p:nvPr/>
          </p:nvSpPr>
          <p:spPr>
            <a:xfrm>
              <a:off x="1930587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4" name="pt4104"/>
            <p:cNvSpPr/>
            <p:nvPr/>
          </p:nvSpPr>
          <p:spPr>
            <a:xfrm>
              <a:off x="2624358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5" name="pt4105"/>
            <p:cNvSpPr/>
            <p:nvPr/>
          </p:nvSpPr>
          <p:spPr>
            <a:xfrm>
              <a:off x="3264108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6" name="pt4106"/>
            <p:cNvSpPr/>
            <p:nvPr/>
          </p:nvSpPr>
          <p:spPr>
            <a:xfrm>
              <a:off x="3888544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7" name="pt4107"/>
            <p:cNvSpPr/>
            <p:nvPr/>
          </p:nvSpPr>
          <p:spPr>
            <a:xfrm>
              <a:off x="4484481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8" name="pt4108"/>
            <p:cNvSpPr/>
            <p:nvPr/>
          </p:nvSpPr>
          <p:spPr>
            <a:xfrm>
              <a:off x="1198532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9" name="pt4109"/>
            <p:cNvSpPr/>
            <p:nvPr/>
          </p:nvSpPr>
          <p:spPr>
            <a:xfrm>
              <a:off x="1367403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0" name="pt4110"/>
            <p:cNvSpPr/>
            <p:nvPr/>
          </p:nvSpPr>
          <p:spPr>
            <a:xfrm>
              <a:off x="193356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1" name="pt4111"/>
            <p:cNvSpPr/>
            <p:nvPr/>
          </p:nvSpPr>
          <p:spPr>
            <a:xfrm>
              <a:off x="2163687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2" name="pt4112"/>
            <p:cNvSpPr/>
            <p:nvPr/>
          </p:nvSpPr>
          <p:spPr>
            <a:xfrm>
              <a:off x="2583523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3" name="pt4113"/>
            <p:cNvSpPr/>
            <p:nvPr/>
          </p:nvSpPr>
          <p:spPr>
            <a:xfrm>
              <a:off x="3243690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4" name="pt4114"/>
            <p:cNvSpPr/>
            <p:nvPr/>
          </p:nvSpPr>
          <p:spPr>
            <a:xfrm>
              <a:off x="3801344" y="20956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5" name="pt4115"/>
            <p:cNvSpPr/>
            <p:nvPr/>
          </p:nvSpPr>
          <p:spPr>
            <a:xfrm>
              <a:off x="1395902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6" name="pt4116"/>
            <p:cNvSpPr/>
            <p:nvPr/>
          </p:nvSpPr>
          <p:spPr>
            <a:xfrm>
              <a:off x="156477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7" name="pt4117"/>
            <p:cNvSpPr/>
            <p:nvPr/>
          </p:nvSpPr>
          <p:spPr>
            <a:xfrm>
              <a:off x="1698762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8" name="pt4118"/>
            <p:cNvSpPr/>
            <p:nvPr/>
          </p:nvSpPr>
          <p:spPr>
            <a:xfrm>
              <a:off x="192590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9" name="pt4119"/>
            <p:cNvSpPr/>
            <p:nvPr/>
          </p:nvSpPr>
          <p:spPr>
            <a:xfrm>
              <a:off x="195568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0" name="pt4120"/>
            <p:cNvSpPr/>
            <p:nvPr/>
          </p:nvSpPr>
          <p:spPr>
            <a:xfrm>
              <a:off x="2139866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1" name="pt4121"/>
            <p:cNvSpPr/>
            <p:nvPr/>
          </p:nvSpPr>
          <p:spPr>
            <a:xfrm>
              <a:off x="232064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2" name="pt4122"/>
            <p:cNvSpPr/>
            <p:nvPr/>
          </p:nvSpPr>
          <p:spPr>
            <a:xfrm>
              <a:off x="2528225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3" name="pt4123"/>
            <p:cNvSpPr/>
            <p:nvPr/>
          </p:nvSpPr>
          <p:spPr>
            <a:xfrm>
              <a:off x="2698371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4" name="pt4124"/>
            <p:cNvSpPr/>
            <p:nvPr/>
          </p:nvSpPr>
          <p:spPr>
            <a:xfrm>
              <a:off x="2938278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5" name="pt4125"/>
            <p:cNvSpPr/>
            <p:nvPr/>
          </p:nvSpPr>
          <p:spPr>
            <a:xfrm>
              <a:off x="3236459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6" name="pt4126"/>
            <p:cNvSpPr/>
            <p:nvPr/>
          </p:nvSpPr>
          <p:spPr>
            <a:xfrm>
              <a:off x="3454246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7" name="pt4127"/>
            <p:cNvSpPr/>
            <p:nvPr/>
          </p:nvSpPr>
          <p:spPr>
            <a:xfrm>
              <a:off x="3777524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8" name="pt4128"/>
            <p:cNvSpPr/>
            <p:nvPr/>
          </p:nvSpPr>
          <p:spPr>
            <a:xfrm>
              <a:off x="3960006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9" name="pt4129"/>
            <p:cNvSpPr/>
            <p:nvPr/>
          </p:nvSpPr>
          <p:spPr>
            <a:xfrm>
              <a:off x="4578062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0" name="pt4130"/>
            <p:cNvSpPr/>
            <p:nvPr/>
          </p:nvSpPr>
          <p:spPr>
            <a:xfrm>
              <a:off x="5176976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1" name="pt4131"/>
            <p:cNvSpPr/>
            <p:nvPr/>
          </p:nvSpPr>
          <p:spPr>
            <a:xfrm>
              <a:off x="5787376" y="25910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2" name="pt4132"/>
            <p:cNvSpPr/>
            <p:nvPr/>
          </p:nvSpPr>
          <p:spPr>
            <a:xfrm>
              <a:off x="1353365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3" name="pt4133"/>
            <p:cNvSpPr/>
            <p:nvPr/>
          </p:nvSpPr>
          <p:spPr>
            <a:xfrm>
              <a:off x="1946750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4" name="pt4134"/>
            <p:cNvSpPr/>
            <p:nvPr/>
          </p:nvSpPr>
          <p:spPr>
            <a:xfrm>
              <a:off x="2858734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5" name="pt4135"/>
            <p:cNvSpPr/>
            <p:nvPr/>
          </p:nvSpPr>
          <p:spPr>
            <a:xfrm>
              <a:off x="3204982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6" name="pt4136"/>
            <p:cNvSpPr/>
            <p:nvPr/>
          </p:nvSpPr>
          <p:spPr>
            <a:xfrm>
              <a:off x="3862597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7" name="pt4137"/>
            <p:cNvSpPr/>
            <p:nvPr/>
          </p:nvSpPr>
          <p:spPr>
            <a:xfrm>
              <a:off x="4088466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8" name="pt4138"/>
            <p:cNvSpPr/>
            <p:nvPr/>
          </p:nvSpPr>
          <p:spPr>
            <a:xfrm>
              <a:off x="4461937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9" name="pt4139"/>
            <p:cNvSpPr/>
            <p:nvPr/>
          </p:nvSpPr>
          <p:spPr>
            <a:xfrm>
              <a:off x="5058299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0" name="pt4140"/>
            <p:cNvSpPr/>
            <p:nvPr/>
          </p:nvSpPr>
          <p:spPr>
            <a:xfrm>
              <a:off x="5645729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1" name="pt4141"/>
            <p:cNvSpPr/>
            <p:nvPr/>
          </p:nvSpPr>
          <p:spPr>
            <a:xfrm>
              <a:off x="6236137" y="218409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2" name="pt4142"/>
            <p:cNvSpPr/>
            <p:nvPr/>
          </p:nvSpPr>
          <p:spPr>
            <a:xfrm>
              <a:off x="6844835" y="237871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3" name="pt4143"/>
            <p:cNvSpPr/>
            <p:nvPr/>
          </p:nvSpPr>
          <p:spPr>
            <a:xfrm>
              <a:off x="132826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4" name="pt4144"/>
            <p:cNvSpPr/>
            <p:nvPr/>
          </p:nvSpPr>
          <p:spPr>
            <a:xfrm>
              <a:off x="1523086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5" name="pt4145"/>
            <p:cNvSpPr/>
            <p:nvPr/>
          </p:nvSpPr>
          <p:spPr>
            <a:xfrm>
              <a:off x="172811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6" name="pt4146"/>
            <p:cNvSpPr/>
            <p:nvPr/>
          </p:nvSpPr>
          <p:spPr>
            <a:xfrm>
              <a:off x="195568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7" name="pt4147"/>
            <p:cNvSpPr/>
            <p:nvPr/>
          </p:nvSpPr>
          <p:spPr>
            <a:xfrm>
              <a:off x="210838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8" name="pt4148"/>
            <p:cNvSpPr/>
            <p:nvPr/>
          </p:nvSpPr>
          <p:spPr>
            <a:xfrm>
              <a:off x="2740908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9" name="pt4149"/>
            <p:cNvSpPr/>
            <p:nvPr/>
          </p:nvSpPr>
          <p:spPr>
            <a:xfrm>
              <a:off x="2951038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0" name="pt4150"/>
            <p:cNvSpPr/>
            <p:nvPr/>
          </p:nvSpPr>
          <p:spPr>
            <a:xfrm>
              <a:off x="333599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1" name="pt4151"/>
            <p:cNvSpPr/>
            <p:nvPr/>
          </p:nvSpPr>
          <p:spPr>
            <a:xfrm>
              <a:off x="125723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2" name="pt4152"/>
            <p:cNvSpPr/>
            <p:nvPr/>
          </p:nvSpPr>
          <p:spPr>
            <a:xfrm>
              <a:off x="190123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3" name="pt4153"/>
            <p:cNvSpPr/>
            <p:nvPr/>
          </p:nvSpPr>
          <p:spPr>
            <a:xfrm>
              <a:off x="2530352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4" name="pt4154"/>
            <p:cNvSpPr/>
            <p:nvPr/>
          </p:nvSpPr>
          <p:spPr>
            <a:xfrm>
              <a:off x="3223698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5" name="pt4155"/>
            <p:cNvSpPr/>
            <p:nvPr/>
          </p:nvSpPr>
          <p:spPr>
            <a:xfrm>
              <a:off x="372180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6" name="pt4156"/>
            <p:cNvSpPr/>
            <p:nvPr/>
          </p:nvSpPr>
          <p:spPr>
            <a:xfrm>
              <a:off x="4333902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7" name="pt4157"/>
            <p:cNvSpPr/>
            <p:nvPr/>
          </p:nvSpPr>
          <p:spPr>
            <a:xfrm>
              <a:off x="5041710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8" name="pt4158"/>
            <p:cNvSpPr/>
            <p:nvPr/>
          </p:nvSpPr>
          <p:spPr>
            <a:xfrm>
              <a:off x="5546619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9" name="pt4159"/>
            <p:cNvSpPr/>
            <p:nvPr/>
          </p:nvSpPr>
          <p:spPr>
            <a:xfrm>
              <a:off x="6278248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0" name="pt4160"/>
            <p:cNvSpPr/>
            <p:nvPr/>
          </p:nvSpPr>
          <p:spPr>
            <a:xfrm>
              <a:off x="6887371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1" name="pt4161"/>
            <p:cNvSpPr/>
            <p:nvPr/>
          </p:nvSpPr>
          <p:spPr>
            <a:xfrm>
              <a:off x="7157478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2" name="pt4162"/>
            <p:cNvSpPr/>
            <p:nvPr/>
          </p:nvSpPr>
          <p:spPr>
            <a:xfrm>
              <a:off x="1521810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3" name="pt4163"/>
            <p:cNvSpPr/>
            <p:nvPr/>
          </p:nvSpPr>
          <p:spPr>
            <a:xfrm>
              <a:off x="2082867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4" name="pt4164"/>
            <p:cNvSpPr/>
            <p:nvPr/>
          </p:nvSpPr>
          <p:spPr>
            <a:xfrm>
              <a:off x="2717513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5" name="pt4165"/>
            <p:cNvSpPr/>
            <p:nvPr/>
          </p:nvSpPr>
          <p:spPr>
            <a:xfrm>
              <a:off x="3355136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6" name="pt4166"/>
            <p:cNvSpPr/>
            <p:nvPr/>
          </p:nvSpPr>
          <p:spPr>
            <a:xfrm>
              <a:off x="3950648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7" name="pt4167"/>
            <p:cNvSpPr/>
            <p:nvPr/>
          </p:nvSpPr>
          <p:spPr>
            <a:xfrm>
              <a:off x="4572957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8" name="pt4168"/>
            <p:cNvSpPr/>
            <p:nvPr/>
          </p:nvSpPr>
          <p:spPr>
            <a:xfrm>
              <a:off x="5093605" y="22194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9" name="pt4169"/>
            <p:cNvSpPr/>
            <p:nvPr/>
          </p:nvSpPr>
          <p:spPr>
            <a:xfrm>
              <a:off x="6370127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0" name="pt4170"/>
            <p:cNvSpPr/>
            <p:nvPr/>
          </p:nvSpPr>
          <p:spPr>
            <a:xfrm>
              <a:off x="122405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1" name="pt4171"/>
            <p:cNvSpPr/>
            <p:nvPr/>
          </p:nvSpPr>
          <p:spPr>
            <a:xfrm>
              <a:off x="1446095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2" name="pt4172"/>
            <p:cNvSpPr/>
            <p:nvPr/>
          </p:nvSpPr>
          <p:spPr>
            <a:xfrm>
              <a:off x="212455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3" name="pt4173"/>
            <p:cNvSpPr/>
            <p:nvPr/>
          </p:nvSpPr>
          <p:spPr>
            <a:xfrm>
              <a:off x="256055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4" name="pt4174"/>
            <p:cNvSpPr/>
            <p:nvPr/>
          </p:nvSpPr>
          <p:spPr>
            <a:xfrm>
              <a:off x="2739206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5" name="pt4175"/>
            <p:cNvSpPr/>
            <p:nvPr/>
          </p:nvSpPr>
          <p:spPr>
            <a:xfrm>
              <a:off x="3353434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6" name="pt4176"/>
            <p:cNvSpPr/>
            <p:nvPr/>
          </p:nvSpPr>
          <p:spPr>
            <a:xfrm>
              <a:off x="3905984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7" name="pt4177"/>
            <p:cNvSpPr/>
            <p:nvPr/>
          </p:nvSpPr>
          <p:spPr>
            <a:xfrm>
              <a:off x="4466191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8" name="pt4178"/>
            <p:cNvSpPr/>
            <p:nvPr/>
          </p:nvSpPr>
          <p:spPr>
            <a:xfrm>
              <a:off x="4655478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9" name="pt4179"/>
            <p:cNvSpPr/>
            <p:nvPr/>
          </p:nvSpPr>
          <p:spPr>
            <a:xfrm>
              <a:off x="5214834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0" name="pt4180"/>
            <p:cNvSpPr/>
            <p:nvPr/>
          </p:nvSpPr>
          <p:spPr>
            <a:xfrm>
              <a:off x="5634670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1" name="pt4181"/>
            <p:cNvSpPr/>
            <p:nvPr/>
          </p:nvSpPr>
          <p:spPr>
            <a:xfrm>
              <a:off x="5804391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2" name="pt4182"/>
            <p:cNvSpPr/>
            <p:nvPr/>
          </p:nvSpPr>
          <p:spPr>
            <a:xfrm>
              <a:off x="6240390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3" name="pt4183"/>
            <p:cNvSpPr/>
            <p:nvPr/>
          </p:nvSpPr>
          <p:spPr>
            <a:xfrm>
              <a:off x="6443290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4" name="pt4184"/>
            <p:cNvSpPr/>
            <p:nvPr/>
          </p:nvSpPr>
          <p:spPr>
            <a:xfrm>
              <a:off x="2059472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5" name="pt4185"/>
            <p:cNvSpPr/>
            <p:nvPr/>
          </p:nvSpPr>
          <p:spPr>
            <a:xfrm>
              <a:off x="269752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6" name="pt4186"/>
            <p:cNvSpPr/>
            <p:nvPr/>
          </p:nvSpPr>
          <p:spPr>
            <a:xfrm>
              <a:off x="304291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7" name="pt4187"/>
            <p:cNvSpPr/>
            <p:nvPr/>
          </p:nvSpPr>
          <p:spPr>
            <a:xfrm>
              <a:off x="323518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8" name="pt4188"/>
            <p:cNvSpPr/>
            <p:nvPr/>
          </p:nvSpPr>
          <p:spPr>
            <a:xfrm>
              <a:off x="351847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9" name="pt4189"/>
            <p:cNvSpPr/>
            <p:nvPr/>
          </p:nvSpPr>
          <p:spPr>
            <a:xfrm>
              <a:off x="386132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0" name="pt4190"/>
            <p:cNvSpPr/>
            <p:nvPr/>
          </p:nvSpPr>
          <p:spPr>
            <a:xfrm>
              <a:off x="4273500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1" name="pt4191"/>
            <p:cNvSpPr/>
            <p:nvPr/>
          </p:nvSpPr>
          <p:spPr>
            <a:xfrm>
              <a:off x="4436840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2" name="pt4192"/>
            <p:cNvSpPr/>
            <p:nvPr/>
          </p:nvSpPr>
          <p:spPr>
            <a:xfrm>
              <a:off x="4589121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3" name="pt4193"/>
            <p:cNvSpPr/>
            <p:nvPr/>
          </p:nvSpPr>
          <p:spPr>
            <a:xfrm>
              <a:off x="4857952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4" name="pt4194"/>
            <p:cNvSpPr/>
            <p:nvPr/>
          </p:nvSpPr>
          <p:spPr>
            <a:xfrm>
              <a:off x="5047240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5" name="pt4195"/>
            <p:cNvSpPr/>
            <p:nvPr/>
          </p:nvSpPr>
          <p:spPr>
            <a:xfrm>
              <a:off x="5257370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6" name="pt4196"/>
            <p:cNvSpPr/>
            <p:nvPr/>
          </p:nvSpPr>
          <p:spPr>
            <a:xfrm>
              <a:off x="5477710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7" name="pt4197"/>
            <p:cNvSpPr/>
            <p:nvPr/>
          </p:nvSpPr>
          <p:spPr>
            <a:xfrm>
              <a:off x="5674654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8" name="pt4198"/>
            <p:cNvSpPr/>
            <p:nvPr/>
          </p:nvSpPr>
          <p:spPr>
            <a:xfrm>
              <a:off x="5857561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9" name="pt4199"/>
            <p:cNvSpPr/>
            <p:nvPr/>
          </p:nvSpPr>
          <p:spPr>
            <a:xfrm>
              <a:off x="6341202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0" name="pt4200"/>
            <p:cNvSpPr/>
            <p:nvPr/>
          </p:nvSpPr>
          <p:spPr>
            <a:xfrm>
              <a:off x="6538571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1" name="pt4201"/>
            <p:cNvSpPr/>
            <p:nvPr/>
          </p:nvSpPr>
          <p:spPr>
            <a:xfrm>
              <a:off x="6904811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2" name="pt4202"/>
            <p:cNvSpPr/>
            <p:nvPr/>
          </p:nvSpPr>
          <p:spPr>
            <a:xfrm>
              <a:off x="7036249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3" name="pt4203"/>
            <p:cNvSpPr/>
            <p:nvPr/>
          </p:nvSpPr>
          <p:spPr>
            <a:xfrm>
              <a:off x="119810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4" name="pt4204"/>
            <p:cNvSpPr/>
            <p:nvPr/>
          </p:nvSpPr>
          <p:spPr>
            <a:xfrm>
              <a:off x="142737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5" name="pt4205"/>
            <p:cNvSpPr/>
            <p:nvPr/>
          </p:nvSpPr>
          <p:spPr>
            <a:xfrm>
              <a:off x="209605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6" name="pt4206"/>
            <p:cNvSpPr/>
            <p:nvPr/>
          </p:nvSpPr>
          <p:spPr>
            <a:xfrm>
              <a:off x="2717938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7" name="pt4207"/>
            <p:cNvSpPr/>
            <p:nvPr/>
          </p:nvSpPr>
          <p:spPr>
            <a:xfrm>
              <a:off x="2824705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8" name="pt4208"/>
            <p:cNvSpPr/>
            <p:nvPr/>
          </p:nvSpPr>
          <p:spPr>
            <a:xfrm>
              <a:off x="148693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9" name="pt4209"/>
            <p:cNvSpPr/>
            <p:nvPr/>
          </p:nvSpPr>
          <p:spPr>
            <a:xfrm>
              <a:off x="1810208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0" name="pt4210"/>
            <p:cNvSpPr/>
            <p:nvPr/>
          </p:nvSpPr>
          <p:spPr>
            <a:xfrm>
              <a:off x="195185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1" name="pt4211"/>
            <p:cNvSpPr/>
            <p:nvPr/>
          </p:nvSpPr>
          <p:spPr>
            <a:xfrm>
              <a:off x="2683484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2" name="pt4212"/>
            <p:cNvSpPr/>
            <p:nvPr/>
          </p:nvSpPr>
          <p:spPr>
            <a:xfrm>
              <a:off x="3298987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3" name="pt4213"/>
            <p:cNvSpPr/>
            <p:nvPr/>
          </p:nvSpPr>
          <p:spPr>
            <a:xfrm>
              <a:off x="1390798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4" name="pt4214"/>
            <p:cNvSpPr/>
            <p:nvPr/>
          </p:nvSpPr>
          <p:spPr>
            <a:xfrm>
              <a:off x="2114770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5" name="pt4215"/>
            <p:cNvSpPr/>
            <p:nvPr/>
          </p:nvSpPr>
          <p:spPr>
            <a:xfrm>
              <a:off x="2724319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6" name="pt4216"/>
            <p:cNvSpPr/>
            <p:nvPr/>
          </p:nvSpPr>
          <p:spPr>
            <a:xfrm>
              <a:off x="3340673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7" name="pt4217"/>
            <p:cNvSpPr/>
            <p:nvPr/>
          </p:nvSpPr>
          <p:spPr>
            <a:xfrm>
              <a:off x="3944692" y="25556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8" name="pt4218"/>
            <p:cNvSpPr/>
            <p:nvPr/>
          </p:nvSpPr>
          <p:spPr>
            <a:xfrm>
              <a:off x="4570830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9" name="pt4219"/>
            <p:cNvSpPr/>
            <p:nvPr/>
          </p:nvSpPr>
          <p:spPr>
            <a:xfrm>
              <a:off x="1261912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0" name="pt4220"/>
            <p:cNvSpPr/>
            <p:nvPr/>
          </p:nvSpPr>
          <p:spPr>
            <a:xfrm>
              <a:off x="1853595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1" name="pt4221"/>
            <p:cNvSpPr/>
            <p:nvPr/>
          </p:nvSpPr>
          <p:spPr>
            <a:xfrm>
              <a:off x="2025868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2" name="pt4222"/>
            <p:cNvSpPr/>
            <p:nvPr/>
          </p:nvSpPr>
          <p:spPr>
            <a:xfrm>
              <a:off x="2566933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3" name="pt4223"/>
            <p:cNvSpPr/>
            <p:nvPr/>
          </p:nvSpPr>
          <p:spPr>
            <a:xfrm>
              <a:off x="3208810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4" name="pt4224"/>
            <p:cNvSpPr/>
            <p:nvPr/>
          </p:nvSpPr>
          <p:spPr>
            <a:xfrm>
              <a:off x="3810277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5" name="pt4225"/>
            <p:cNvSpPr/>
            <p:nvPr/>
          </p:nvSpPr>
          <p:spPr>
            <a:xfrm>
              <a:off x="4417274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6" name="pt4226"/>
            <p:cNvSpPr/>
            <p:nvPr/>
          </p:nvSpPr>
          <p:spPr>
            <a:xfrm>
              <a:off x="4985987" y="289179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7" name="pt4227"/>
            <p:cNvSpPr/>
            <p:nvPr/>
          </p:nvSpPr>
          <p:spPr>
            <a:xfrm>
              <a:off x="138526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8" name="pt4228"/>
            <p:cNvSpPr/>
            <p:nvPr/>
          </p:nvSpPr>
          <p:spPr>
            <a:xfrm>
              <a:off x="1985459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9" name="pt4229"/>
            <p:cNvSpPr/>
            <p:nvPr/>
          </p:nvSpPr>
          <p:spPr>
            <a:xfrm>
              <a:off x="2552046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0" name="pt4230"/>
            <p:cNvSpPr/>
            <p:nvPr/>
          </p:nvSpPr>
          <p:spPr>
            <a:xfrm>
              <a:off x="3182863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1" name="pt4231"/>
            <p:cNvSpPr/>
            <p:nvPr/>
          </p:nvSpPr>
          <p:spPr>
            <a:xfrm>
              <a:off x="3826441" y="23256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2" name="pt4232"/>
            <p:cNvSpPr/>
            <p:nvPr/>
          </p:nvSpPr>
          <p:spPr>
            <a:xfrm>
              <a:off x="4124622" y="289179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3" name="pt4233"/>
            <p:cNvSpPr/>
            <p:nvPr/>
          </p:nvSpPr>
          <p:spPr>
            <a:xfrm>
              <a:off x="1242770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4" name="pt4234"/>
            <p:cNvSpPr/>
            <p:nvPr/>
          </p:nvSpPr>
          <p:spPr>
            <a:xfrm>
              <a:off x="1457580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5" name="pt4235"/>
            <p:cNvSpPr/>
            <p:nvPr/>
          </p:nvSpPr>
          <p:spPr>
            <a:xfrm>
              <a:off x="1794895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6" name="pt4236"/>
            <p:cNvSpPr/>
            <p:nvPr/>
          </p:nvSpPr>
          <p:spPr>
            <a:xfrm>
              <a:off x="1853170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7" name="pt4237"/>
            <p:cNvSpPr/>
            <p:nvPr/>
          </p:nvSpPr>
          <p:spPr>
            <a:xfrm>
              <a:off x="2006727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8" name="pt4238"/>
            <p:cNvSpPr/>
            <p:nvPr/>
          </p:nvSpPr>
          <p:spPr>
            <a:xfrm>
              <a:off x="221388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9" name="pt4239"/>
            <p:cNvSpPr/>
            <p:nvPr/>
          </p:nvSpPr>
          <p:spPr>
            <a:xfrm>
              <a:off x="240657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0" name="pt4240"/>
            <p:cNvSpPr/>
            <p:nvPr/>
          </p:nvSpPr>
          <p:spPr>
            <a:xfrm>
              <a:off x="255927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1" name="pt4241"/>
            <p:cNvSpPr/>
            <p:nvPr/>
          </p:nvSpPr>
          <p:spPr>
            <a:xfrm>
              <a:off x="282002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2" name="pt4242"/>
            <p:cNvSpPr/>
            <p:nvPr/>
          </p:nvSpPr>
          <p:spPr>
            <a:xfrm>
              <a:off x="321604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3" name="pt4243"/>
            <p:cNvSpPr/>
            <p:nvPr/>
          </p:nvSpPr>
          <p:spPr>
            <a:xfrm>
              <a:off x="3705637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4" name="pt4244"/>
            <p:cNvSpPr/>
            <p:nvPr/>
          </p:nvSpPr>
          <p:spPr>
            <a:xfrm>
              <a:off x="3913215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5" name="pt4245"/>
            <p:cNvSpPr/>
            <p:nvPr/>
          </p:nvSpPr>
          <p:spPr>
            <a:xfrm>
              <a:off x="4396856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6" name="pt4246"/>
            <p:cNvSpPr/>
            <p:nvPr/>
          </p:nvSpPr>
          <p:spPr>
            <a:xfrm>
              <a:off x="5060426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7" name="pt4247"/>
            <p:cNvSpPr/>
            <p:nvPr/>
          </p:nvSpPr>
          <p:spPr>
            <a:xfrm>
              <a:off x="5742287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8" name="pt4248"/>
            <p:cNvSpPr/>
            <p:nvPr/>
          </p:nvSpPr>
          <p:spPr>
            <a:xfrm>
              <a:off x="6179138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9" name="pt4249"/>
            <p:cNvSpPr/>
            <p:nvPr/>
          </p:nvSpPr>
          <p:spPr>
            <a:xfrm>
              <a:off x="6379485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0" name="pt4250"/>
            <p:cNvSpPr/>
            <p:nvPr/>
          </p:nvSpPr>
          <p:spPr>
            <a:xfrm>
              <a:off x="6943094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1" name="pt4251"/>
            <p:cNvSpPr/>
            <p:nvPr/>
          </p:nvSpPr>
          <p:spPr>
            <a:xfrm>
              <a:off x="145417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2" name="pt4252"/>
            <p:cNvSpPr/>
            <p:nvPr/>
          </p:nvSpPr>
          <p:spPr>
            <a:xfrm>
              <a:off x="2127105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3" name="pt4253"/>
            <p:cNvSpPr/>
            <p:nvPr/>
          </p:nvSpPr>
          <p:spPr>
            <a:xfrm>
              <a:off x="2698797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4" name="pt4254"/>
            <p:cNvSpPr/>
            <p:nvPr/>
          </p:nvSpPr>
          <p:spPr>
            <a:xfrm>
              <a:off x="3294308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5" name="pt4255"/>
            <p:cNvSpPr/>
            <p:nvPr/>
          </p:nvSpPr>
          <p:spPr>
            <a:xfrm>
              <a:off x="3875358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6" name="pt4256"/>
            <p:cNvSpPr/>
            <p:nvPr/>
          </p:nvSpPr>
          <p:spPr>
            <a:xfrm>
              <a:off x="4521913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7" name="pt4257"/>
            <p:cNvSpPr/>
            <p:nvPr/>
          </p:nvSpPr>
          <p:spPr>
            <a:xfrm>
              <a:off x="5170596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8" name="pt4258"/>
            <p:cNvSpPr/>
            <p:nvPr/>
          </p:nvSpPr>
          <p:spPr>
            <a:xfrm>
              <a:off x="5782272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9" name="pt4259"/>
            <p:cNvSpPr/>
            <p:nvPr/>
          </p:nvSpPr>
          <p:spPr>
            <a:xfrm>
              <a:off x="6521131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0" name="pt4260"/>
            <p:cNvSpPr/>
            <p:nvPr/>
          </p:nvSpPr>
          <p:spPr>
            <a:xfrm>
              <a:off x="6963512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1" name="pt4261"/>
            <p:cNvSpPr/>
            <p:nvPr/>
          </p:nvSpPr>
          <p:spPr>
            <a:xfrm>
              <a:off x="1537549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2" name="pt4262"/>
            <p:cNvSpPr/>
            <p:nvPr/>
          </p:nvSpPr>
          <p:spPr>
            <a:xfrm>
              <a:off x="2132635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3" name="pt4263"/>
            <p:cNvSpPr/>
            <p:nvPr/>
          </p:nvSpPr>
          <p:spPr>
            <a:xfrm>
              <a:off x="2659238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4" name="pt4264"/>
            <p:cNvSpPr/>
            <p:nvPr/>
          </p:nvSpPr>
          <p:spPr>
            <a:xfrm>
              <a:off x="3346628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5" name="pt4265"/>
            <p:cNvSpPr/>
            <p:nvPr/>
          </p:nvSpPr>
          <p:spPr>
            <a:xfrm>
              <a:off x="3932357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6" name="pt4266"/>
            <p:cNvSpPr/>
            <p:nvPr/>
          </p:nvSpPr>
          <p:spPr>
            <a:xfrm>
              <a:off x="4585718" y="34225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7" name="pt4267"/>
            <p:cNvSpPr/>
            <p:nvPr/>
          </p:nvSpPr>
          <p:spPr>
            <a:xfrm>
              <a:off x="1482535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8" name="pt4268"/>
            <p:cNvSpPr/>
            <p:nvPr/>
          </p:nvSpPr>
          <p:spPr>
            <a:xfrm>
              <a:off x="2092225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9" name="pt4269"/>
            <p:cNvSpPr/>
            <p:nvPr/>
          </p:nvSpPr>
          <p:spPr>
            <a:xfrm>
              <a:off x="1277650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0" name="pt4270"/>
            <p:cNvSpPr/>
            <p:nvPr/>
          </p:nvSpPr>
          <p:spPr>
            <a:xfrm>
              <a:off x="200119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1" name="pt4271"/>
            <p:cNvSpPr/>
            <p:nvPr/>
          </p:nvSpPr>
          <p:spPr>
            <a:xfrm>
              <a:off x="2531203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2" name="pt4272"/>
            <p:cNvSpPr/>
            <p:nvPr/>
          </p:nvSpPr>
          <p:spPr>
            <a:xfrm>
              <a:off x="3079924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3" name="pt4273"/>
            <p:cNvSpPr/>
            <p:nvPr/>
          </p:nvSpPr>
          <p:spPr>
            <a:xfrm>
              <a:off x="3800919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4" name="pt4274"/>
            <p:cNvSpPr/>
            <p:nvPr/>
          </p:nvSpPr>
          <p:spPr>
            <a:xfrm>
              <a:off x="4417274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5" name="pt4275"/>
            <p:cNvSpPr/>
            <p:nvPr/>
          </p:nvSpPr>
          <p:spPr>
            <a:xfrm>
              <a:off x="1418872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6" name="pt4276"/>
            <p:cNvSpPr/>
            <p:nvPr/>
          </p:nvSpPr>
          <p:spPr>
            <a:xfrm>
              <a:off x="2595433" y="20779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7" name="pt4277"/>
            <p:cNvSpPr/>
            <p:nvPr/>
          </p:nvSpPr>
          <p:spPr>
            <a:xfrm>
              <a:off x="2923390" y="20425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8" name="pt4278"/>
            <p:cNvSpPr/>
            <p:nvPr/>
          </p:nvSpPr>
          <p:spPr>
            <a:xfrm>
              <a:off x="3239862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9" name="pt4279"/>
            <p:cNvSpPr/>
            <p:nvPr/>
          </p:nvSpPr>
          <p:spPr>
            <a:xfrm>
              <a:off x="3914066" y="31925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0" name="pt4280"/>
            <p:cNvSpPr/>
            <p:nvPr/>
          </p:nvSpPr>
          <p:spPr>
            <a:xfrm>
              <a:off x="1587317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1" name="pt4281"/>
            <p:cNvSpPr/>
            <p:nvPr/>
          </p:nvSpPr>
          <p:spPr>
            <a:xfrm>
              <a:off x="2261521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2" name="pt4282"/>
            <p:cNvSpPr/>
            <p:nvPr/>
          </p:nvSpPr>
          <p:spPr>
            <a:xfrm>
              <a:off x="2611597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3" name="pt4283"/>
            <p:cNvSpPr/>
            <p:nvPr/>
          </p:nvSpPr>
          <p:spPr>
            <a:xfrm>
              <a:off x="3233481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4" name="pt4284"/>
            <p:cNvSpPr/>
            <p:nvPr/>
          </p:nvSpPr>
          <p:spPr>
            <a:xfrm>
              <a:off x="3771569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5" name="pt4285"/>
            <p:cNvSpPr/>
            <p:nvPr/>
          </p:nvSpPr>
          <p:spPr>
            <a:xfrm>
              <a:off x="3898328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6" name="pt4286"/>
            <p:cNvSpPr/>
            <p:nvPr/>
          </p:nvSpPr>
          <p:spPr>
            <a:xfrm>
              <a:off x="4228837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7" name="pt4287"/>
            <p:cNvSpPr/>
            <p:nvPr/>
          </p:nvSpPr>
          <p:spPr>
            <a:xfrm>
              <a:off x="4504048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8" name="pt4288"/>
            <p:cNvSpPr/>
            <p:nvPr/>
          </p:nvSpPr>
          <p:spPr>
            <a:xfrm>
              <a:off x="4649948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9" name="pt4289"/>
            <p:cNvSpPr/>
            <p:nvPr/>
          </p:nvSpPr>
          <p:spPr>
            <a:xfrm>
              <a:off x="5071486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0" name="pt4290"/>
            <p:cNvSpPr/>
            <p:nvPr/>
          </p:nvSpPr>
          <p:spPr>
            <a:xfrm>
              <a:off x="5760153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1" name="pt4291"/>
            <p:cNvSpPr/>
            <p:nvPr/>
          </p:nvSpPr>
          <p:spPr>
            <a:xfrm>
              <a:off x="6340351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2" name="pt4292"/>
            <p:cNvSpPr/>
            <p:nvPr/>
          </p:nvSpPr>
          <p:spPr>
            <a:xfrm>
              <a:off x="6621943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3" name="pt4293"/>
            <p:cNvSpPr/>
            <p:nvPr/>
          </p:nvSpPr>
          <p:spPr>
            <a:xfrm>
              <a:off x="6773373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4" name="pt4294"/>
            <p:cNvSpPr/>
            <p:nvPr/>
          </p:nvSpPr>
          <p:spPr>
            <a:xfrm>
              <a:off x="6932460" y="29979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5" name="pt4295"/>
            <p:cNvSpPr/>
            <p:nvPr/>
          </p:nvSpPr>
          <p:spPr>
            <a:xfrm>
              <a:off x="1503945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6" name="pt4296"/>
            <p:cNvSpPr/>
            <p:nvPr/>
          </p:nvSpPr>
          <p:spPr>
            <a:xfrm>
              <a:off x="2141568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7" name="pt4297"/>
            <p:cNvSpPr/>
            <p:nvPr/>
          </p:nvSpPr>
          <p:spPr>
            <a:xfrm>
              <a:off x="2394235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8" name="pt4298"/>
            <p:cNvSpPr/>
            <p:nvPr/>
          </p:nvSpPr>
          <p:spPr>
            <a:xfrm>
              <a:off x="2702200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9" name="pt4299"/>
            <p:cNvSpPr/>
            <p:nvPr/>
          </p:nvSpPr>
          <p:spPr>
            <a:xfrm>
              <a:off x="3348755" y="27856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0" name="pt4300"/>
            <p:cNvSpPr/>
            <p:nvPr/>
          </p:nvSpPr>
          <p:spPr>
            <a:xfrm>
              <a:off x="148182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1" name="pt4301"/>
            <p:cNvSpPr/>
            <p:nvPr/>
          </p:nvSpPr>
          <p:spPr>
            <a:xfrm>
              <a:off x="212540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2" name="pt4302"/>
            <p:cNvSpPr/>
            <p:nvPr/>
          </p:nvSpPr>
          <p:spPr>
            <a:xfrm>
              <a:off x="262563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3" name="pt4303"/>
            <p:cNvSpPr/>
            <p:nvPr/>
          </p:nvSpPr>
          <p:spPr>
            <a:xfrm>
              <a:off x="3247093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4" name="pt4304"/>
            <p:cNvSpPr/>
            <p:nvPr/>
          </p:nvSpPr>
          <p:spPr>
            <a:xfrm>
              <a:off x="3975744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5" name="pt4305"/>
            <p:cNvSpPr/>
            <p:nvPr/>
          </p:nvSpPr>
          <p:spPr>
            <a:xfrm>
              <a:off x="4548286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6" name="pt4306"/>
            <p:cNvSpPr/>
            <p:nvPr/>
          </p:nvSpPr>
          <p:spPr>
            <a:xfrm>
              <a:off x="5216110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7" name="pt4307"/>
            <p:cNvSpPr/>
            <p:nvPr/>
          </p:nvSpPr>
          <p:spPr>
            <a:xfrm>
              <a:off x="5794607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8" name="pt4308"/>
            <p:cNvSpPr/>
            <p:nvPr/>
          </p:nvSpPr>
          <p:spPr>
            <a:xfrm>
              <a:off x="6402880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9" name="pt4309"/>
            <p:cNvSpPr/>
            <p:nvPr/>
          </p:nvSpPr>
          <p:spPr>
            <a:xfrm>
              <a:off x="1442692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0" name="pt4310"/>
            <p:cNvSpPr/>
            <p:nvPr/>
          </p:nvSpPr>
          <p:spPr>
            <a:xfrm>
              <a:off x="2063301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1" name="pt4311"/>
            <p:cNvSpPr/>
            <p:nvPr/>
          </p:nvSpPr>
          <p:spPr>
            <a:xfrm>
              <a:off x="2677103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2" name="pt4312"/>
            <p:cNvSpPr/>
            <p:nvPr/>
          </p:nvSpPr>
          <p:spPr>
            <a:xfrm>
              <a:off x="3277719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3" name="pt4313"/>
            <p:cNvSpPr/>
            <p:nvPr/>
          </p:nvSpPr>
          <p:spPr>
            <a:xfrm>
              <a:off x="3924275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4" name="pt4314"/>
            <p:cNvSpPr/>
            <p:nvPr/>
          </p:nvSpPr>
          <p:spPr>
            <a:xfrm>
              <a:off x="4343260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5" name="pt4315"/>
            <p:cNvSpPr/>
            <p:nvPr/>
          </p:nvSpPr>
          <p:spPr>
            <a:xfrm>
              <a:off x="4496391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6" name="pt4316"/>
            <p:cNvSpPr/>
            <p:nvPr/>
          </p:nvSpPr>
          <p:spPr>
            <a:xfrm>
              <a:off x="5147201" y="24317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7" name="pt4317"/>
            <p:cNvSpPr/>
            <p:nvPr/>
          </p:nvSpPr>
          <p:spPr>
            <a:xfrm>
              <a:off x="6327590" y="21133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8" name="pt4318"/>
            <p:cNvSpPr/>
            <p:nvPr/>
          </p:nvSpPr>
          <p:spPr>
            <a:xfrm>
              <a:off x="137293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9" name="pt4319"/>
            <p:cNvSpPr/>
            <p:nvPr/>
          </p:nvSpPr>
          <p:spPr>
            <a:xfrm>
              <a:off x="2011831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0" name="pt4320"/>
            <p:cNvSpPr/>
            <p:nvPr/>
          </p:nvSpPr>
          <p:spPr>
            <a:xfrm>
              <a:off x="2628611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1" name="pt4321"/>
            <p:cNvSpPr/>
            <p:nvPr/>
          </p:nvSpPr>
          <p:spPr>
            <a:xfrm>
              <a:off x="3930230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2" name="pt4322"/>
            <p:cNvSpPr/>
            <p:nvPr/>
          </p:nvSpPr>
          <p:spPr>
            <a:xfrm>
              <a:off x="4455556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3" name="pt4323"/>
            <p:cNvSpPr/>
            <p:nvPr/>
          </p:nvSpPr>
          <p:spPr>
            <a:xfrm>
              <a:off x="5088500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4" name="pt4324"/>
            <p:cNvSpPr/>
            <p:nvPr/>
          </p:nvSpPr>
          <p:spPr>
            <a:xfrm>
              <a:off x="5740160" y="234333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5" name="pt4325"/>
            <p:cNvSpPr/>
            <p:nvPr/>
          </p:nvSpPr>
          <p:spPr>
            <a:xfrm>
              <a:off x="6324613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6" name="pt4326"/>
            <p:cNvSpPr/>
            <p:nvPr/>
          </p:nvSpPr>
          <p:spPr>
            <a:xfrm>
              <a:off x="1281053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7" name="pt4327"/>
            <p:cNvSpPr/>
            <p:nvPr/>
          </p:nvSpPr>
          <p:spPr>
            <a:xfrm>
              <a:off x="1471192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8" name="pt4328"/>
            <p:cNvSpPr/>
            <p:nvPr/>
          </p:nvSpPr>
          <p:spPr>
            <a:xfrm>
              <a:off x="1827648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9" name="pt4329"/>
            <p:cNvSpPr/>
            <p:nvPr/>
          </p:nvSpPr>
          <p:spPr>
            <a:xfrm>
              <a:off x="2098606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0" name="pt4330"/>
            <p:cNvSpPr/>
            <p:nvPr/>
          </p:nvSpPr>
          <p:spPr>
            <a:xfrm>
              <a:off x="1353791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1" name="pt4331"/>
            <p:cNvSpPr/>
            <p:nvPr/>
          </p:nvSpPr>
          <p:spPr>
            <a:xfrm>
              <a:off x="1433334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2" name="pt4332"/>
            <p:cNvSpPr/>
            <p:nvPr/>
          </p:nvSpPr>
          <p:spPr>
            <a:xfrm>
              <a:off x="1603480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3" name="pt4333"/>
            <p:cNvSpPr/>
            <p:nvPr/>
          </p:nvSpPr>
          <p:spPr>
            <a:xfrm>
              <a:off x="2027570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4" name="pt4334"/>
            <p:cNvSpPr/>
            <p:nvPr/>
          </p:nvSpPr>
          <p:spPr>
            <a:xfrm>
              <a:off x="2215581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5" name="pt4335"/>
            <p:cNvSpPr/>
            <p:nvPr/>
          </p:nvSpPr>
          <p:spPr>
            <a:xfrm>
              <a:off x="2396787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6" name="pt4336"/>
            <p:cNvSpPr/>
            <p:nvPr/>
          </p:nvSpPr>
          <p:spPr>
            <a:xfrm>
              <a:off x="2575441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7" name="pt4337"/>
            <p:cNvSpPr/>
            <p:nvPr/>
          </p:nvSpPr>
          <p:spPr>
            <a:xfrm>
              <a:off x="2816623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8" name="pt4338"/>
            <p:cNvSpPr/>
            <p:nvPr/>
          </p:nvSpPr>
          <p:spPr>
            <a:xfrm>
              <a:off x="2961673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9" name="pt4339"/>
            <p:cNvSpPr/>
            <p:nvPr/>
          </p:nvSpPr>
          <p:spPr>
            <a:xfrm>
              <a:off x="3316002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0" name="pt4340"/>
            <p:cNvSpPr/>
            <p:nvPr/>
          </p:nvSpPr>
          <p:spPr>
            <a:xfrm>
              <a:off x="135038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1" name="pt4341"/>
            <p:cNvSpPr/>
            <p:nvPr/>
          </p:nvSpPr>
          <p:spPr>
            <a:xfrm>
              <a:off x="207436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2" name="pt4342"/>
            <p:cNvSpPr/>
            <p:nvPr/>
          </p:nvSpPr>
          <p:spPr>
            <a:xfrm>
              <a:off x="2608194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3" name="pt4343"/>
            <p:cNvSpPr/>
            <p:nvPr/>
          </p:nvSpPr>
          <p:spPr>
            <a:xfrm>
              <a:off x="2764728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4" name="pt4344"/>
            <p:cNvSpPr/>
            <p:nvPr/>
          </p:nvSpPr>
          <p:spPr>
            <a:xfrm>
              <a:off x="380347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5" name="pt4345"/>
            <p:cNvSpPr/>
            <p:nvPr/>
          </p:nvSpPr>
          <p:spPr>
            <a:xfrm>
              <a:off x="4507876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6" name="pt4346"/>
            <p:cNvSpPr/>
            <p:nvPr/>
          </p:nvSpPr>
          <p:spPr>
            <a:xfrm>
              <a:off x="515358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7" name="pt4347"/>
            <p:cNvSpPr/>
            <p:nvPr/>
          </p:nvSpPr>
          <p:spPr>
            <a:xfrm>
              <a:off x="5429643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8" name="pt4348"/>
            <p:cNvSpPr/>
            <p:nvPr/>
          </p:nvSpPr>
          <p:spPr>
            <a:xfrm>
              <a:off x="6086833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9" name="pt4349"/>
            <p:cNvSpPr/>
            <p:nvPr/>
          </p:nvSpPr>
          <p:spPr>
            <a:xfrm>
              <a:off x="639607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0" name="pt4350"/>
            <p:cNvSpPr/>
            <p:nvPr/>
          </p:nvSpPr>
          <p:spPr>
            <a:xfrm>
              <a:off x="6581959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1" name="pt4351"/>
            <p:cNvSpPr/>
            <p:nvPr/>
          </p:nvSpPr>
          <p:spPr>
            <a:xfrm>
              <a:off x="729870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2" name="pt4352"/>
            <p:cNvSpPr/>
            <p:nvPr/>
          </p:nvSpPr>
          <p:spPr>
            <a:xfrm>
              <a:off x="1301471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3" name="pt4353"/>
            <p:cNvSpPr/>
            <p:nvPr/>
          </p:nvSpPr>
          <p:spPr>
            <a:xfrm>
              <a:off x="1320612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4" name="pt4354"/>
            <p:cNvSpPr/>
            <p:nvPr/>
          </p:nvSpPr>
          <p:spPr>
            <a:xfrm>
              <a:off x="1478848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5" name="pt4355"/>
            <p:cNvSpPr/>
            <p:nvPr/>
          </p:nvSpPr>
          <p:spPr>
            <a:xfrm>
              <a:off x="202842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6" name="pt4356"/>
            <p:cNvSpPr/>
            <p:nvPr/>
          </p:nvSpPr>
          <p:spPr>
            <a:xfrm>
              <a:off x="232872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7" name="pt4357"/>
            <p:cNvSpPr/>
            <p:nvPr/>
          </p:nvSpPr>
          <p:spPr>
            <a:xfrm>
              <a:off x="265838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8" name="pt4358"/>
            <p:cNvSpPr/>
            <p:nvPr/>
          </p:nvSpPr>
          <p:spPr>
            <a:xfrm>
              <a:off x="351549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9" name="pt4359"/>
            <p:cNvSpPr/>
            <p:nvPr/>
          </p:nvSpPr>
          <p:spPr>
            <a:xfrm>
              <a:off x="3712443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0" name="pt4360"/>
            <p:cNvSpPr/>
            <p:nvPr/>
          </p:nvSpPr>
          <p:spPr>
            <a:xfrm>
              <a:off x="386514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1" name="pt4361"/>
            <p:cNvSpPr/>
            <p:nvPr/>
          </p:nvSpPr>
          <p:spPr>
            <a:xfrm>
              <a:off x="4156950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2" name="pt4362"/>
            <p:cNvSpPr/>
            <p:nvPr/>
          </p:nvSpPr>
          <p:spPr>
            <a:xfrm>
              <a:off x="4333902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3" name="pt4363"/>
            <p:cNvSpPr/>
            <p:nvPr/>
          </p:nvSpPr>
          <p:spPr>
            <a:xfrm>
              <a:off x="4503197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4" name="pt4364"/>
            <p:cNvSpPr/>
            <p:nvPr/>
          </p:nvSpPr>
          <p:spPr>
            <a:xfrm>
              <a:off x="4734171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5" name="pt4365"/>
            <p:cNvSpPr/>
            <p:nvPr/>
          </p:nvSpPr>
          <p:spPr>
            <a:xfrm>
              <a:off x="5139544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6" name="pt4366"/>
            <p:cNvSpPr/>
            <p:nvPr/>
          </p:nvSpPr>
          <p:spPr>
            <a:xfrm>
              <a:off x="5784398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7" name="pt4367"/>
            <p:cNvSpPr/>
            <p:nvPr/>
          </p:nvSpPr>
          <p:spPr>
            <a:xfrm>
              <a:off x="6408410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8" name="pt4368"/>
            <p:cNvSpPr/>
            <p:nvPr/>
          </p:nvSpPr>
          <p:spPr>
            <a:xfrm>
              <a:off x="7018809" y="34225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9" name="pt4369"/>
            <p:cNvSpPr/>
            <p:nvPr/>
          </p:nvSpPr>
          <p:spPr>
            <a:xfrm>
              <a:off x="150479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0" name="pt4370"/>
            <p:cNvSpPr/>
            <p:nvPr/>
          </p:nvSpPr>
          <p:spPr>
            <a:xfrm>
              <a:off x="213433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1" name="pt4371"/>
            <p:cNvSpPr/>
            <p:nvPr/>
          </p:nvSpPr>
          <p:spPr>
            <a:xfrm>
              <a:off x="2810668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2" name="pt4372"/>
            <p:cNvSpPr/>
            <p:nvPr/>
          </p:nvSpPr>
          <p:spPr>
            <a:xfrm>
              <a:off x="3357263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3" name="pt4373"/>
            <p:cNvSpPr/>
            <p:nvPr/>
          </p:nvSpPr>
          <p:spPr>
            <a:xfrm>
              <a:off x="3962132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4" name="pt4374"/>
            <p:cNvSpPr/>
            <p:nvPr/>
          </p:nvSpPr>
          <p:spPr>
            <a:xfrm>
              <a:off x="4571681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5" name="pt4375"/>
            <p:cNvSpPr/>
            <p:nvPr/>
          </p:nvSpPr>
          <p:spPr>
            <a:xfrm>
              <a:off x="1498841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6" name="pt4376"/>
            <p:cNvSpPr/>
            <p:nvPr/>
          </p:nvSpPr>
          <p:spPr>
            <a:xfrm>
              <a:off x="2010555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7" name="pt4377"/>
            <p:cNvSpPr/>
            <p:nvPr/>
          </p:nvSpPr>
          <p:spPr>
            <a:xfrm>
              <a:off x="2709431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8" name="pt4378"/>
            <p:cNvSpPr/>
            <p:nvPr/>
          </p:nvSpPr>
          <p:spPr>
            <a:xfrm>
              <a:off x="3336845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9" name="pt4379"/>
            <p:cNvSpPr/>
            <p:nvPr/>
          </p:nvSpPr>
          <p:spPr>
            <a:xfrm>
              <a:off x="1363574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0" name="pt4380"/>
            <p:cNvSpPr/>
            <p:nvPr/>
          </p:nvSpPr>
          <p:spPr>
            <a:xfrm>
              <a:off x="1472042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1" name="pt4381"/>
            <p:cNvSpPr/>
            <p:nvPr/>
          </p:nvSpPr>
          <p:spPr>
            <a:xfrm>
              <a:off x="1549459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2" name="pt4382"/>
            <p:cNvSpPr/>
            <p:nvPr/>
          </p:nvSpPr>
          <p:spPr>
            <a:xfrm>
              <a:off x="1722583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3" name="pt4383"/>
            <p:cNvSpPr/>
            <p:nvPr/>
          </p:nvSpPr>
          <p:spPr>
            <a:xfrm>
              <a:off x="1931863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4" name="pt4384"/>
            <p:cNvSpPr/>
            <p:nvPr/>
          </p:nvSpPr>
          <p:spPr>
            <a:xfrm>
              <a:off x="2073509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5" name="pt4385"/>
            <p:cNvSpPr/>
            <p:nvPr/>
          </p:nvSpPr>
          <p:spPr>
            <a:xfrm>
              <a:off x="2400615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6" name="pt4386"/>
            <p:cNvSpPr/>
            <p:nvPr/>
          </p:nvSpPr>
          <p:spPr>
            <a:xfrm>
              <a:off x="2645201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7" name="pt4387"/>
            <p:cNvSpPr/>
            <p:nvPr/>
          </p:nvSpPr>
          <p:spPr>
            <a:xfrm>
              <a:off x="286766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8" name="pt4388"/>
            <p:cNvSpPr/>
            <p:nvPr/>
          </p:nvSpPr>
          <p:spPr>
            <a:xfrm>
              <a:off x="3080775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9" name="pt4389"/>
            <p:cNvSpPr/>
            <p:nvPr/>
          </p:nvSpPr>
          <p:spPr>
            <a:xfrm>
              <a:off x="3282398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0" name="pt4390"/>
            <p:cNvSpPr/>
            <p:nvPr/>
          </p:nvSpPr>
          <p:spPr>
            <a:xfrm>
              <a:off x="3532939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1" name="pt4391"/>
            <p:cNvSpPr/>
            <p:nvPr/>
          </p:nvSpPr>
          <p:spPr>
            <a:xfrm>
              <a:off x="391576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2" name="pt4392"/>
            <p:cNvSpPr/>
            <p:nvPr/>
          </p:nvSpPr>
          <p:spPr>
            <a:xfrm>
              <a:off x="418162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3" name="pt4393"/>
            <p:cNvSpPr/>
            <p:nvPr/>
          </p:nvSpPr>
          <p:spPr>
            <a:xfrm>
              <a:off x="453042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4" name="pt4394"/>
            <p:cNvSpPr/>
            <p:nvPr/>
          </p:nvSpPr>
          <p:spPr>
            <a:xfrm>
              <a:off x="513444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5" name="pt4395"/>
            <p:cNvSpPr/>
            <p:nvPr/>
          </p:nvSpPr>
          <p:spPr>
            <a:xfrm>
              <a:off x="5495150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6" name="pt4396"/>
            <p:cNvSpPr/>
            <p:nvPr/>
          </p:nvSpPr>
          <p:spPr>
            <a:xfrm>
              <a:off x="131082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7" name="pt4397"/>
            <p:cNvSpPr/>
            <p:nvPr/>
          </p:nvSpPr>
          <p:spPr>
            <a:xfrm>
              <a:off x="2025868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8" name="pt4398"/>
            <p:cNvSpPr/>
            <p:nvPr/>
          </p:nvSpPr>
          <p:spPr>
            <a:xfrm>
              <a:off x="2190485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9" name="pt4399"/>
            <p:cNvSpPr/>
            <p:nvPr/>
          </p:nvSpPr>
          <p:spPr>
            <a:xfrm>
              <a:off x="1403133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0" name="pt4400"/>
            <p:cNvSpPr/>
            <p:nvPr/>
          </p:nvSpPr>
          <p:spPr>
            <a:xfrm>
              <a:off x="1770649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1" name="pt4401"/>
            <p:cNvSpPr/>
            <p:nvPr/>
          </p:nvSpPr>
          <p:spPr>
            <a:xfrm>
              <a:off x="2039055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2" name="pt4402"/>
            <p:cNvSpPr/>
            <p:nvPr/>
          </p:nvSpPr>
          <p:spPr>
            <a:xfrm>
              <a:off x="2577568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3" name="pt4403"/>
            <p:cNvSpPr/>
            <p:nvPr/>
          </p:nvSpPr>
          <p:spPr>
            <a:xfrm>
              <a:off x="3213489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4" name="pt4404"/>
            <p:cNvSpPr/>
            <p:nvPr/>
          </p:nvSpPr>
          <p:spPr>
            <a:xfrm>
              <a:off x="3826441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5" name="pt4405"/>
            <p:cNvSpPr/>
            <p:nvPr/>
          </p:nvSpPr>
          <p:spPr>
            <a:xfrm>
              <a:off x="1278076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6" name="pt4406"/>
            <p:cNvSpPr/>
            <p:nvPr/>
          </p:nvSpPr>
          <p:spPr>
            <a:xfrm>
              <a:off x="144737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7" name="pt4407"/>
            <p:cNvSpPr/>
            <p:nvPr/>
          </p:nvSpPr>
          <p:spPr>
            <a:xfrm>
              <a:off x="1896132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8" name="pt4408"/>
            <p:cNvSpPr/>
            <p:nvPr/>
          </p:nvSpPr>
          <p:spPr>
            <a:xfrm>
              <a:off x="2480584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9" name="pt4409"/>
            <p:cNvSpPr/>
            <p:nvPr/>
          </p:nvSpPr>
          <p:spPr>
            <a:xfrm>
              <a:off x="3102079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0" name="pt4410"/>
            <p:cNvSpPr/>
            <p:nvPr/>
          </p:nvSpPr>
          <p:spPr>
            <a:xfrm>
              <a:off x="3718823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1" name="pt4411"/>
            <p:cNvSpPr/>
            <p:nvPr/>
          </p:nvSpPr>
          <p:spPr>
            <a:xfrm>
              <a:off x="4363677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2" name="pt4412"/>
            <p:cNvSpPr/>
            <p:nvPr/>
          </p:nvSpPr>
          <p:spPr>
            <a:xfrm>
              <a:off x="1548183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3" name="pt4413"/>
            <p:cNvSpPr/>
            <p:nvPr/>
          </p:nvSpPr>
          <p:spPr>
            <a:xfrm>
              <a:off x="2109665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4" name="pt4414"/>
            <p:cNvSpPr/>
            <p:nvPr/>
          </p:nvSpPr>
          <p:spPr>
            <a:xfrm>
              <a:off x="2369564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5" name="pt4415"/>
            <p:cNvSpPr/>
            <p:nvPr/>
          </p:nvSpPr>
          <p:spPr>
            <a:xfrm>
              <a:off x="2747714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6" name="pt4416"/>
            <p:cNvSpPr/>
            <p:nvPr/>
          </p:nvSpPr>
          <p:spPr>
            <a:xfrm>
              <a:off x="1296792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7" name="pt4417"/>
            <p:cNvSpPr/>
            <p:nvPr/>
          </p:nvSpPr>
          <p:spPr>
            <a:xfrm>
              <a:off x="148267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8" name="pt4418"/>
            <p:cNvSpPr/>
            <p:nvPr/>
          </p:nvSpPr>
          <p:spPr>
            <a:xfrm>
              <a:off x="1686852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9" name="pt4419"/>
            <p:cNvSpPr/>
            <p:nvPr/>
          </p:nvSpPr>
          <p:spPr>
            <a:xfrm>
              <a:off x="184040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0" name="pt4420"/>
            <p:cNvSpPr/>
            <p:nvPr/>
          </p:nvSpPr>
          <p:spPr>
            <a:xfrm>
              <a:off x="2075636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1" name="pt4421"/>
            <p:cNvSpPr/>
            <p:nvPr/>
          </p:nvSpPr>
          <p:spPr>
            <a:xfrm>
              <a:off x="2662641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2" name="pt4422"/>
            <p:cNvSpPr/>
            <p:nvPr/>
          </p:nvSpPr>
          <p:spPr>
            <a:xfrm>
              <a:off x="2867667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3" name="pt4423"/>
            <p:cNvSpPr/>
            <p:nvPr/>
          </p:nvSpPr>
          <p:spPr>
            <a:xfrm>
              <a:off x="3289629" y="31925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4" name="pt4424"/>
            <p:cNvSpPr/>
            <p:nvPr/>
          </p:nvSpPr>
          <p:spPr>
            <a:xfrm>
              <a:off x="3897902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5" name="pt4425"/>
            <p:cNvSpPr/>
            <p:nvPr/>
          </p:nvSpPr>
          <p:spPr>
            <a:xfrm>
              <a:off x="4023385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6" name="pt4426"/>
            <p:cNvSpPr/>
            <p:nvPr/>
          </p:nvSpPr>
          <p:spPr>
            <a:xfrm>
              <a:off x="4231814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7" name="pt4427"/>
            <p:cNvSpPr/>
            <p:nvPr/>
          </p:nvSpPr>
          <p:spPr>
            <a:xfrm>
              <a:off x="4418124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8" name="pt4428"/>
            <p:cNvSpPr/>
            <p:nvPr/>
          </p:nvSpPr>
          <p:spPr>
            <a:xfrm>
              <a:off x="5188461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9" name="pt4429"/>
            <p:cNvSpPr/>
            <p:nvPr/>
          </p:nvSpPr>
          <p:spPr>
            <a:xfrm>
              <a:off x="5453889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0" name="pt4430"/>
            <p:cNvSpPr/>
            <p:nvPr/>
          </p:nvSpPr>
          <p:spPr>
            <a:xfrm>
              <a:off x="5598939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1" name="pt4431"/>
            <p:cNvSpPr/>
            <p:nvPr/>
          </p:nvSpPr>
          <p:spPr>
            <a:xfrm>
              <a:off x="5802689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2" name="pt4432"/>
            <p:cNvSpPr/>
            <p:nvPr/>
          </p:nvSpPr>
          <p:spPr>
            <a:xfrm>
              <a:off x="6151914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3" name="pt4433"/>
            <p:cNvSpPr/>
            <p:nvPr/>
          </p:nvSpPr>
          <p:spPr>
            <a:xfrm>
              <a:off x="6310576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4" name="pt4434"/>
            <p:cNvSpPr/>
            <p:nvPr/>
          </p:nvSpPr>
          <p:spPr>
            <a:xfrm>
              <a:off x="1467363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5" name="pt4435"/>
            <p:cNvSpPr/>
            <p:nvPr/>
          </p:nvSpPr>
          <p:spPr>
            <a:xfrm>
              <a:off x="217049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6" name="pt4436"/>
            <p:cNvSpPr/>
            <p:nvPr/>
          </p:nvSpPr>
          <p:spPr>
            <a:xfrm>
              <a:off x="2756221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7" name="pt4437"/>
            <p:cNvSpPr/>
            <p:nvPr/>
          </p:nvSpPr>
          <p:spPr>
            <a:xfrm>
              <a:off x="3347054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8" name="pt4438"/>
            <p:cNvSpPr/>
            <p:nvPr/>
          </p:nvSpPr>
          <p:spPr>
            <a:xfrm>
              <a:off x="3937461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9" name="pt4439"/>
            <p:cNvSpPr/>
            <p:nvPr/>
          </p:nvSpPr>
          <p:spPr>
            <a:xfrm>
              <a:off x="4497668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0" name="pt4440"/>
            <p:cNvSpPr/>
            <p:nvPr/>
          </p:nvSpPr>
          <p:spPr>
            <a:xfrm>
              <a:off x="1438439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1" name="pt4441"/>
            <p:cNvSpPr/>
            <p:nvPr/>
          </p:nvSpPr>
          <p:spPr>
            <a:xfrm>
              <a:off x="2057771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2" name="pt4442"/>
            <p:cNvSpPr/>
            <p:nvPr/>
          </p:nvSpPr>
          <p:spPr>
            <a:xfrm>
              <a:off x="2661365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3" name="pt4443"/>
            <p:cNvSpPr/>
            <p:nvPr/>
          </p:nvSpPr>
          <p:spPr>
            <a:xfrm>
              <a:off x="2067554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4" name="pt4444"/>
            <p:cNvSpPr/>
            <p:nvPr/>
          </p:nvSpPr>
          <p:spPr>
            <a:xfrm>
              <a:off x="2678032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5" name="pt4445"/>
            <p:cNvSpPr/>
            <p:nvPr/>
          </p:nvSpPr>
          <p:spPr>
            <a:xfrm>
              <a:off x="322029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6" name="pt4446"/>
            <p:cNvSpPr/>
            <p:nvPr/>
          </p:nvSpPr>
          <p:spPr>
            <a:xfrm>
              <a:off x="381282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7" name="pt4447"/>
            <p:cNvSpPr/>
            <p:nvPr/>
          </p:nvSpPr>
          <p:spPr>
            <a:xfrm>
              <a:off x="454573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8" name="pt4448"/>
            <p:cNvSpPr/>
            <p:nvPr/>
          </p:nvSpPr>
          <p:spPr>
            <a:xfrm>
              <a:off x="5073187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9" name="pt4449"/>
            <p:cNvSpPr/>
            <p:nvPr/>
          </p:nvSpPr>
          <p:spPr>
            <a:xfrm>
              <a:off x="5730802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0" name="pt4450"/>
            <p:cNvSpPr/>
            <p:nvPr/>
          </p:nvSpPr>
          <p:spPr>
            <a:xfrm>
              <a:off x="6366298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1" name="pt4451"/>
            <p:cNvSpPr/>
            <p:nvPr/>
          </p:nvSpPr>
          <p:spPr>
            <a:xfrm>
              <a:off x="6967340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2" name="pt4452"/>
            <p:cNvSpPr/>
            <p:nvPr/>
          </p:nvSpPr>
          <p:spPr>
            <a:xfrm>
              <a:off x="1772351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3" name="pt4453"/>
            <p:cNvSpPr/>
            <p:nvPr/>
          </p:nvSpPr>
          <p:spPr>
            <a:xfrm>
              <a:off x="197014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4" name="pt4454"/>
            <p:cNvSpPr/>
            <p:nvPr/>
          </p:nvSpPr>
          <p:spPr>
            <a:xfrm>
              <a:off x="211689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5" name="pt4455"/>
            <p:cNvSpPr/>
            <p:nvPr/>
          </p:nvSpPr>
          <p:spPr>
            <a:xfrm>
              <a:off x="2835864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6" name="pt4456"/>
            <p:cNvSpPr/>
            <p:nvPr/>
          </p:nvSpPr>
          <p:spPr>
            <a:xfrm>
              <a:off x="3054643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7" name="pt4457"/>
            <p:cNvSpPr/>
            <p:nvPr/>
          </p:nvSpPr>
          <p:spPr>
            <a:xfrm>
              <a:off x="3227526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8" name="pt4458"/>
            <p:cNvSpPr/>
            <p:nvPr/>
          </p:nvSpPr>
          <p:spPr>
            <a:xfrm>
              <a:off x="3384486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9" name="pt4459"/>
            <p:cNvSpPr/>
            <p:nvPr/>
          </p:nvSpPr>
          <p:spPr>
            <a:xfrm>
              <a:off x="3890671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0" name="pt4460"/>
            <p:cNvSpPr/>
            <p:nvPr/>
          </p:nvSpPr>
          <p:spPr>
            <a:xfrm>
              <a:off x="1456304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1" name="pt4461"/>
            <p:cNvSpPr/>
            <p:nvPr/>
          </p:nvSpPr>
          <p:spPr>
            <a:xfrm>
              <a:off x="170046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2" name="pt4462"/>
            <p:cNvSpPr/>
            <p:nvPr/>
          </p:nvSpPr>
          <p:spPr>
            <a:xfrm>
              <a:off x="1858274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3" name="pt4463"/>
            <p:cNvSpPr/>
            <p:nvPr/>
          </p:nvSpPr>
          <p:spPr>
            <a:xfrm>
              <a:off x="202757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4" name="pt4464"/>
            <p:cNvSpPr/>
            <p:nvPr/>
          </p:nvSpPr>
          <p:spPr>
            <a:xfrm>
              <a:off x="2677528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5" name="pt4465"/>
            <p:cNvSpPr/>
            <p:nvPr/>
          </p:nvSpPr>
          <p:spPr>
            <a:xfrm>
              <a:off x="301994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6" name="pt4466"/>
            <p:cNvSpPr/>
            <p:nvPr/>
          </p:nvSpPr>
          <p:spPr>
            <a:xfrm>
              <a:off x="3214765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7" name="pt4467"/>
            <p:cNvSpPr/>
            <p:nvPr/>
          </p:nvSpPr>
          <p:spPr>
            <a:xfrm>
              <a:off x="3489580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8" name="pt4468"/>
            <p:cNvSpPr/>
            <p:nvPr/>
          </p:nvSpPr>
          <p:spPr>
            <a:xfrm>
              <a:off x="3684950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9" name="pt4469"/>
            <p:cNvSpPr/>
            <p:nvPr/>
          </p:nvSpPr>
          <p:spPr>
            <a:xfrm>
              <a:off x="3887268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0" name="pt4470"/>
            <p:cNvSpPr/>
            <p:nvPr/>
          </p:nvSpPr>
          <p:spPr>
            <a:xfrm>
              <a:off x="4592949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1" name="pt4471"/>
            <p:cNvSpPr/>
            <p:nvPr/>
          </p:nvSpPr>
          <p:spPr>
            <a:xfrm>
              <a:off x="1423125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2" name="pt4472"/>
            <p:cNvSpPr/>
            <p:nvPr/>
          </p:nvSpPr>
          <p:spPr>
            <a:xfrm>
              <a:off x="2038629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3" name="pt4473"/>
            <p:cNvSpPr/>
            <p:nvPr/>
          </p:nvSpPr>
          <p:spPr>
            <a:xfrm>
              <a:off x="2622231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4" name="pt4474"/>
            <p:cNvSpPr/>
            <p:nvPr/>
          </p:nvSpPr>
          <p:spPr>
            <a:xfrm>
              <a:off x="146481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5" name="pt4475"/>
            <p:cNvSpPr/>
            <p:nvPr/>
          </p:nvSpPr>
          <p:spPr>
            <a:xfrm>
              <a:off x="2108389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6" name="pt4476"/>
            <p:cNvSpPr/>
            <p:nvPr/>
          </p:nvSpPr>
          <p:spPr>
            <a:xfrm>
              <a:off x="2709431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7" name="pt4477"/>
            <p:cNvSpPr/>
            <p:nvPr/>
          </p:nvSpPr>
          <p:spPr>
            <a:xfrm>
              <a:off x="3331315" y="218409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8" name="pt4478"/>
            <p:cNvSpPr/>
            <p:nvPr/>
          </p:nvSpPr>
          <p:spPr>
            <a:xfrm>
              <a:off x="3947670" y="22725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9" name="pt4479"/>
            <p:cNvSpPr/>
            <p:nvPr/>
          </p:nvSpPr>
          <p:spPr>
            <a:xfrm>
              <a:off x="4558920" y="24494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0" name="pt4480"/>
            <p:cNvSpPr/>
            <p:nvPr/>
          </p:nvSpPr>
          <p:spPr>
            <a:xfrm>
              <a:off x="5160423" y="24140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1" name="pt4481"/>
            <p:cNvSpPr/>
            <p:nvPr/>
          </p:nvSpPr>
          <p:spPr>
            <a:xfrm>
              <a:off x="147034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2" name="pt4482"/>
            <p:cNvSpPr/>
            <p:nvPr/>
          </p:nvSpPr>
          <p:spPr>
            <a:xfrm>
              <a:off x="206798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3" name="pt4483"/>
            <p:cNvSpPr/>
            <p:nvPr/>
          </p:nvSpPr>
          <p:spPr>
            <a:xfrm>
              <a:off x="269369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4" name="pt4484"/>
            <p:cNvSpPr/>
            <p:nvPr/>
          </p:nvSpPr>
          <p:spPr>
            <a:xfrm>
              <a:off x="3328763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5" name="pt4485"/>
            <p:cNvSpPr/>
            <p:nvPr/>
          </p:nvSpPr>
          <p:spPr>
            <a:xfrm>
              <a:off x="1394201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6" name="pt4486"/>
            <p:cNvSpPr/>
            <p:nvPr/>
          </p:nvSpPr>
          <p:spPr>
            <a:xfrm>
              <a:off x="1515430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7" name="pt4487"/>
            <p:cNvSpPr/>
            <p:nvPr/>
          </p:nvSpPr>
          <p:spPr>
            <a:xfrm>
              <a:off x="209605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8" name="pt4488"/>
            <p:cNvSpPr/>
            <p:nvPr/>
          </p:nvSpPr>
          <p:spPr>
            <a:xfrm>
              <a:off x="2757497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9" name="pt4489"/>
            <p:cNvSpPr/>
            <p:nvPr/>
          </p:nvSpPr>
          <p:spPr>
            <a:xfrm>
              <a:off x="147672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0" name="pt4490"/>
            <p:cNvSpPr/>
            <p:nvPr/>
          </p:nvSpPr>
          <p:spPr>
            <a:xfrm>
              <a:off x="2089673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1" name="pt4491"/>
            <p:cNvSpPr/>
            <p:nvPr/>
          </p:nvSpPr>
          <p:spPr>
            <a:xfrm>
              <a:off x="2121576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2" name="pt4492"/>
            <p:cNvSpPr/>
            <p:nvPr/>
          </p:nvSpPr>
          <p:spPr>
            <a:xfrm>
              <a:off x="2314692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3" name="pt4493"/>
            <p:cNvSpPr/>
            <p:nvPr/>
          </p:nvSpPr>
          <p:spPr>
            <a:xfrm>
              <a:off x="2728572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4" name="pt4494"/>
            <p:cNvSpPr/>
            <p:nvPr/>
          </p:nvSpPr>
          <p:spPr>
            <a:xfrm>
              <a:off x="1512027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5" name="pt4495"/>
            <p:cNvSpPr/>
            <p:nvPr/>
          </p:nvSpPr>
          <p:spPr>
            <a:xfrm>
              <a:off x="213986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6" name="pt4496"/>
            <p:cNvSpPr/>
            <p:nvPr/>
          </p:nvSpPr>
          <p:spPr>
            <a:xfrm>
              <a:off x="2761751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7" name="pt4497"/>
            <p:cNvSpPr/>
            <p:nvPr/>
          </p:nvSpPr>
          <p:spPr>
            <a:xfrm>
              <a:off x="338235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8" name="pt4498"/>
            <p:cNvSpPr/>
            <p:nvPr/>
          </p:nvSpPr>
          <p:spPr>
            <a:xfrm>
              <a:off x="394384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9" name="pt4499"/>
            <p:cNvSpPr/>
            <p:nvPr/>
          </p:nvSpPr>
          <p:spPr>
            <a:xfrm>
              <a:off x="4587420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0" name="pt4500"/>
            <p:cNvSpPr/>
            <p:nvPr/>
          </p:nvSpPr>
          <p:spPr>
            <a:xfrm>
              <a:off x="5111895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1" name="pt4501"/>
            <p:cNvSpPr/>
            <p:nvPr/>
          </p:nvSpPr>
          <p:spPr>
            <a:xfrm>
              <a:off x="1861677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2" name="pt4502"/>
            <p:cNvSpPr/>
            <p:nvPr/>
          </p:nvSpPr>
          <p:spPr>
            <a:xfrm>
              <a:off x="3074394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3" name="pt4503"/>
            <p:cNvSpPr/>
            <p:nvPr/>
          </p:nvSpPr>
          <p:spPr>
            <a:xfrm>
              <a:off x="3566542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4" name="pt4504"/>
            <p:cNvSpPr/>
            <p:nvPr/>
          </p:nvSpPr>
          <p:spPr>
            <a:xfrm>
              <a:off x="4178218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5" name="pt4505"/>
            <p:cNvSpPr/>
            <p:nvPr/>
          </p:nvSpPr>
          <p:spPr>
            <a:xfrm>
              <a:off x="4799677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6" name="pt4506"/>
            <p:cNvSpPr/>
            <p:nvPr/>
          </p:nvSpPr>
          <p:spPr>
            <a:xfrm>
              <a:off x="5087224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7" name="pt4507"/>
            <p:cNvSpPr/>
            <p:nvPr/>
          </p:nvSpPr>
          <p:spPr>
            <a:xfrm>
              <a:off x="5513015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8" name="pt4508"/>
            <p:cNvSpPr/>
            <p:nvPr/>
          </p:nvSpPr>
          <p:spPr>
            <a:xfrm>
              <a:off x="6100020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9" name="pt4509"/>
            <p:cNvSpPr/>
            <p:nvPr/>
          </p:nvSpPr>
          <p:spPr>
            <a:xfrm>
              <a:off x="141929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0" name="pt4510"/>
            <p:cNvSpPr/>
            <p:nvPr/>
          </p:nvSpPr>
          <p:spPr>
            <a:xfrm>
              <a:off x="209520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1" name="pt4511"/>
            <p:cNvSpPr/>
            <p:nvPr/>
          </p:nvSpPr>
          <p:spPr>
            <a:xfrm>
              <a:off x="2640522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2" name="pt4512"/>
            <p:cNvSpPr/>
            <p:nvPr/>
          </p:nvSpPr>
          <p:spPr>
            <a:xfrm>
              <a:off x="3223698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3" name="pt4513"/>
            <p:cNvSpPr/>
            <p:nvPr/>
          </p:nvSpPr>
          <p:spPr>
            <a:xfrm>
              <a:off x="3811553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4" name="pt4514"/>
            <p:cNvSpPr/>
            <p:nvPr/>
          </p:nvSpPr>
          <p:spPr>
            <a:xfrm>
              <a:off x="4472571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5" name="pt4515"/>
            <p:cNvSpPr/>
            <p:nvPr/>
          </p:nvSpPr>
          <p:spPr>
            <a:xfrm>
              <a:off x="5031927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6" name="pt4516"/>
            <p:cNvSpPr/>
            <p:nvPr/>
          </p:nvSpPr>
          <p:spPr>
            <a:xfrm>
              <a:off x="5653386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7" name="pt4517"/>
            <p:cNvSpPr/>
            <p:nvPr/>
          </p:nvSpPr>
          <p:spPr>
            <a:xfrm>
              <a:off x="6345456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8" name="pt4518"/>
            <p:cNvSpPr/>
            <p:nvPr/>
          </p:nvSpPr>
          <p:spPr>
            <a:xfrm>
              <a:off x="6929908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9" name="pt4519"/>
            <p:cNvSpPr/>
            <p:nvPr/>
          </p:nvSpPr>
          <p:spPr>
            <a:xfrm>
              <a:off x="1549459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0" name="pt4520"/>
            <p:cNvSpPr/>
            <p:nvPr/>
          </p:nvSpPr>
          <p:spPr>
            <a:xfrm>
              <a:off x="2013533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1" name="pt4521"/>
            <p:cNvSpPr/>
            <p:nvPr/>
          </p:nvSpPr>
          <p:spPr>
            <a:xfrm>
              <a:off x="1390372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2" name="pt4522"/>
            <p:cNvSpPr/>
            <p:nvPr/>
          </p:nvSpPr>
          <p:spPr>
            <a:xfrm>
              <a:off x="197907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3" name="pt4523"/>
            <p:cNvSpPr/>
            <p:nvPr/>
          </p:nvSpPr>
          <p:spPr>
            <a:xfrm>
              <a:off x="2535882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4" name="pt4524"/>
            <p:cNvSpPr/>
            <p:nvPr/>
          </p:nvSpPr>
          <p:spPr>
            <a:xfrm>
              <a:off x="3205407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5" name="pt4525"/>
            <p:cNvSpPr/>
            <p:nvPr/>
          </p:nvSpPr>
          <p:spPr>
            <a:xfrm>
              <a:off x="3803896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6" name="pt4526"/>
            <p:cNvSpPr/>
            <p:nvPr/>
          </p:nvSpPr>
          <p:spPr>
            <a:xfrm>
              <a:off x="150947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7" name="pt4527"/>
            <p:cNvSpPr/>
            <p:nvPr/>
          </p:nvSpPr>
          <p:spPr>
            <a:xfrm>
              <a:off x="2061174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8" name="pt4528"/>
            <p:cNvSpPr/>
            <p:nvPr/>
          </p:nvSpPr>
          <p:spPr>
            <a:xfrm>
              <a:off x="2670723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9" name="pt4529"/>
            <p:cNvSpPr/>
            <p:nvPr/>
          </p:nvSpPr>
          <p:spPr>
            <a:xfrm>
              <a:off x="1376761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0" name="pt4530"/>
            <p:cNvSpPr/>
            <p:nvPr/>
          </p:nvSpPr>
          <p:spPr>
            <a:xfrm>
              <a:off x="1996944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1" name="pt4531"/>
            <p:cNvSpPr/>
            <p:nvPr/>
          </p:nvSpPr>
          <p:spPr>
            <a:xfrm>
              <a:off x="2320647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2" name="pt4532"/>
            <p:cNvSpPr/>
            <p:nvPr/>
          </p:nvSpPr>
          <p:spPr>
            <a:xfrm>
              <a:off x="2698371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3" name="pt4533"/>
            <p:cNvSpPr/>
            <p:nvPr/>
          </p:nvSpPr>
          <p:spPr>
            <a:xfrm>
              <a:off x="2956994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4" name="pt4534"/>
            <p:cNvSpPr/>
            <p:nvPr/>
          </p:nvSpPr>
          <p:spPr>
            <a:xfrm>
              <a:off x="3183288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5" name="pt4535"/>
            <p:cNvSpPr/>
            <p:nvPr/>
          </p:nvSpPr>
          <p:spPr>
            <a:xfrm>
              <a:off x="3381083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6" name="pt4536"/>
            <p:cNvSpPr/>
            <p:nvPr/>
          </p:nvSpPr>
          <p:spPr>
            <a:xfrm>
              <a:off x="3547826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7" name="pt4537"/>
            <p:cNvSpPr/>
            <p:nvPr/>
          </p:nvSpPr>
          <p:spPr>
            <a:xfrm>
              <a:off x="3787307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8" name="pt4538"/>
            <p:cNvSpPr/>
            <p:nvPr/>
          </p:nvSpPr>
          <p:spPr>
            <a:xfrm>
              <a:off x="3985527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9" name="pt4539"/>
            <p:cNvSpPr/>
            <p:nvPr/>
          </p:nvSpPr>
          <p:spPr>
            <a:xfrm>
              <a:off x="4054862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0" name="pt4540"/>
            <p:cNvSpPr/>
            <p:nvPr/>
          </p:nvSpPr>
          <p:spPr>
            <a:xfrm>
              <a:off x="4617621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1" name="pt4541"/>
            <p:cNvSpPr/>
            <p:nvPr/>
          </p:nvSpPr>
          <p:spPr>
            <a:xfrm>
              <a:off x="5152731" y="25202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2" name="pt4542"/>
            <p:cNvSpPr/>
            <p:nvPr/>
          </p:nvSpPr>
          <p:spPr>
            <a:xfrm>
              <a:off x="5271408" y="24140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3" name="pt4543"/>
            <p:cNvSpPr/>
            <p:nvPr/>
          </p:nvSpPr>
          <p:spPr>
            <a:xfrm>
              <a:off x="5740160" y="234333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4" name="pt4544"/>
            <p:cNvSpPr/>
            <p:nvPr/>
          </p:nvSpPr>
          <p:spPr>
            <a:xfrm>
              <a:off x="6382888" y="22194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5" name="pt4545"/>
            <p:cNvSpPr/>
            <p:nvPr/>
          </p:nvSpPr>
          <p:spPr>
            <a:xfrm>
              <a:off x="1589018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6" name="pt4546"/>
            <p:cNvSpPr/>
            <p:nvPr/>
          </p:nvSpPr>
          <p:spPr>
            <a:xfrm>
              <a:off x="2008003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7" name="pt4547"/>
            <p:cNvSpPr/>
            <p:nvPr/>
          </p:nvSpPr>
          <p:spPr>
            <a:xfrm>
              <a:off x="2713259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8" name="pt4548"/>
            <p:cNvSpPr/>
            <p:nvPr/>
          </p:nvSpPr>
          <p:spPr>
            <a:xfrm>
              <a:off x="3201153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9" name="pt4549"/>
            <p:cNvSpPr/>
            <p:nvPr/>
          </p:nvSpPr>
          <p:spPr>
            <a:xfrm>
              <a:off x="3325360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0" name="pt4550"/>
            <p:cNvSpPr/>
            <p:nvPr/>
          </p:nvSpPr>
          <p:spPr>
            <a:xfrm>
              <a:off x="3564841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1" name="pt4551"/>
            <p:cNvSpPr/>
            <p:nvPr/>
          </p:nvSpPr>
          <p:spPr>
            <a:xfrm>
              <a:off x="3926402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2" name="pt4552"/>
            <p:cNvSpPr/>
            <p:nvPr/>
          </p:nvSpPr>
          <p:spPr>
            <a:xfrm>
              <a:off x="4476825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3" name="pt4553"/>
            <p:cNvSpPr/>
            <p:nvPr/>
          </p:nvSpPr>
          <p:spPr>
            <a:xfrm>
              <a:off x="5166342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4" name="pt4554"/>
            <p:cNvSpPr/>
            <p:nvPr/>
          </p:nvSpPr>
          <p:spPr>
            <a:xfrm>
              <a:off x="5737183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5" name="pt4555"/>
            <p:cNvSpPr/>
            <p:nvPr/>
          </p:nvSpPr>
          <p:spPr>
            <a:xfrm>
              <a:off x="145162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6" name="pt4556"/>
            <p:cNvSpPr/>
            <p:nvPr/>
          </p:nvSpPr>
          <p:spPr>
            <a:xfrm>
              <a:off x="2064151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7" name="pt4557"/>
            <p:cNvSpPr/>
            <p:nvPr/>
          </p:nvSpPr>
          <p:spPr>
            <a:xfrm>
              <a:off x="1500967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8" name="pt4558"/>
            <p:cNvSpPr/>
            <p:nvPr/>
          </p:nvSpPr>
          <p:spPr>
            <a:xfrm>
              <a:off x="193909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9" name="pt4559"/>
            <p:cNvSpPr/>
            <p:nvPr/>
          </p:nvSpPr>
          <p:spPr>
            <a:xfrm>
              <a:off x="215177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0" name="pt4560"/>
            <p:cNvSpPr/>
            <p:nvPr/>
          </p:nvSpPr>
          <p:spPr>
            <a:xfrm>
              <a:off x="2732401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1" name="pt4561"/>
            <p:cNvSpPr/>
            <p:nvPr/>
          </p:nvSpPr>
          <p:spPr>
            <a:xfrm>
              <a:off x="128020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2" name="pt4562"/>
            <p:cNvSpPr/>
            <p:nvPr/>
          </p:nvSpPr>
          <p:spPr>
            <a:xfrm>
              <a:off x="2096904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3" name="pt4563"/>
            <p:cNvSpPr/>
            <p:nvPr/>
          </p:nvSpPr>
          <p:spPr>
            <a:xfrm>
              <a:off x="2363183" y="26087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4" name="pt4564"/>
            <p:cNvSpPr/>
            <p:nvPr/>
          </p:nvSpPr>
          <p:spPr>
            <a:xfrm>
              <a:off x="2758773" y="23610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5" name="pt4565"/>
            <p:cNvSpPr/>
            <p:nvPr/>
          </p:nvSpPr>
          <p:spPr>
            <a:xfrm>
              <a:off x="2929345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6" name="pt4566"/>
            <p:cNvSpPr/>
            <p:nvPr/>
          </p:nvSpPr>
          <p:spPr>
            <a:xfrm>
              <a:off x="3312174" y="25202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7" name="pt4567"/>
            <p:cNvSpPr/>
            <p:nvPr/>
          </p:nvSpPr>
          <p:spPr>
            <a:xfrm>
              <a:off x="1541802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8" name="pt4568"/>
            <p:cNvSpPr/>
            <p:nvPr/>
          </p:nvSpPr>
          <p:spPr>
            <a:xfrm>
              <a:off x="2059047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9" name="pt4569"/>
            <p:cNvSpPr/>
            <p:nvPr/>
          </p:nvSpPr>
          <p:spPr>
            <a:xfrm>
              <a:off x="2390832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0" name="pt4570"/>
            <p:cNvSpPr/>
            <p:nvPr/>
          </p:nvSpPr>
          <p:spPr>
            <a:xfrm>
              <a:off x="2607343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1" name="pt4571"/>
            <p:cNvSpPr/>
            <p:nvPr/>
          </p:nvSpPr>
          <p:spPr>
            <a:xfrm>
              <a:off x="2833212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2" name="pt4572"/>
            <p:cNvSpPr/>
            <p:nvPr/>
          </p:nvSpPr>
          <p:spPr>
            <a:xfrm>
              <a:off x="3035261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3" name="pt4573"/>
            <p:cNvSpPr/>
            <p:nvPr/>
          </p:nvSpPr>
          <p:spPr>
            <a:xfrm>
              <a:off x="3203280" y="20956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4" name="pt4574"/>
            <p:cNvSpPr/>
            <p:nvPr/>
          </p:nvSpPr>
          <p:spPr>
            <a:xfrm>
              <a:off x="1481401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5" name="pt4575"/>
            <p:cNvSpPr/>
            <p:nvPr/>
          </p:nvSpPr>
          <p:spPr>
            <a:xfrm>
              <a:off x="2105837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6" name="pt4576"/>
            <p:cNvSpPr/>
            <p:nvPr/>
          </p:nvSpPr>
          <p:spPr>
            <a:xfrm>
              <a:off x="2697521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7" name="pt4577"/>
            <p:cNvSpPr/>
            <p:nvPr/>
          </p:nvSpPr>
          <p:spPr>
            <a:xfrm>
              <a:off x="3310047" y="269717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8" name="pt4578"/>
            <p:cNvSpPr/>
            <p:nvPr/>
          </p:nvSpPr>
          <p:spPr>
            <a:xfrm>
              <a:off x="1429931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9" name="pt4579"/>
            <p:cNvSpPr/>
            <p:nvPr/>
          </p:nvSpPr>
          <p:spPr>
            <a:xfrm>
              <a:off x="2112643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0" name="pt4580"/>
            <p:cNvSpPr/>
            <p:nvPr/>
          </p:nvSpPr>
          <p:spPr>
            <a:xfrm>
              <a:off x="145970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1" name="pt4581"/>
            <p:cNvSpPr/>
            <p:nvPr/>
          </p:nvSpPr>
          <p:spPr>
            <a:xfrm>
              <a:off x="166090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2" name="pt4582"/>
            <p:cNvSpPr/>
            <p:nvPr/>
          </p:nvSpPr>
          <p:spPr>
            <a:xfrm>
              <a:off x="205947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3" name="pt4583"/>
            <p:cNvSpPr/>
            <p:nvPr/>
          </p:nvSpPr>
          <p:spPr>
            <a:xfrm>
              <a:off x="2535882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4" name="pt4584"/>
            <p:cNvSpPr/>
            <p:nvPr/>
          </p:nvSpPr>
          <p:spPr>
            <a:xfrm>
              <a:off x="2693267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5" name="pt4585"/>
            <p:cNvSpPr/>
            <p:nvPr/>
          </p:nvSpPr>
          <p:spPr>
            <a:xfrm>
              <a:off x="3335144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6" name="pt4586"/>
            <p:cNvSpPr/>
            <p:nvPr/>
          </p:nvSpPr>
          <p:spPr>
            <a:xfrm>
              <a:off x="3635877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7" name="pt4587"/>
            <p:cNvSpPr/>
            <p:nvPr/>
          </p:nvSpPr>
          <p:spPr>
            <a:xfrm>
              <a:off x="3933633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8" name="pt4588"/>
            <p:cNvSpPr/>
            <p:nvPr/>
          </p:nvSpPr>
          <p:spPr>
            <a:xfrm>
              <a:off x="1291687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9" name="pt4589"/>
            <p:cNvSpPr/>
            <p:nvPr/>
          </p:nvSpPr>
          <p:spPr>
            <a:xfrm>
              <a:off x="1472893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0" name="pt4590"/>
            <p:cNvSpPr/>
            <p:nvPr/>
          </p:nvSpPr>
          <p:spPr>
            <a:xfrm>
              <a:off x="205224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1" name="pt4591"/>
            <p:cNvSpPr/>
            <p:nvPr/>
          </p:nvSpPr>
          <p:spPr>
            <a:xfrm>
              <a:off x="2103285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2" name="pt4592"/>
            <p:cNvSpPr/>
            <p:nvPr/>
          </p:nvSpPr>
          <p:spPr>
            <a:xfrm>
              <a:off x="2626485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3" name="pt4593"/>
            <p:cNvSpPr/>
            <p:nvPr/>
          </p:nvSpPr>
          <p:spPr>
            <a:xfrm>
              <a:off x="3235608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4" name="pt4594"/>
            <p:cNvSpPr/>
            <p:nvPr/>
          </p:nvSpPr>
          <p:spPr>
            <a:xfrm>
              <a:off x="3838776" y="34225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5" name="pt4595"/>
            <p:cNvSpPr/>
            <p:nvPr/>
          </p:nvSpPr>
          <p:spPr>
            <a:xfrm>
              <a:off x="1558392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6" name="pt4596"/>
            <p:cNvSpPr/>
            <p:nvPr/>
          </p:nvSpPr>
          <p:spPr>
            <a:xfrm>
              <a:off x="217942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7" name="pt4597"/>
            <p:cNvSpPr/>
            <p:nvPr/>
          </p:nvSpPr>
          <p:spPr>
            <a:xfrm>
              <a:off x="277919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8" name="pt4598"/>
            <p:cNvSpPr/>
            <p:nvPr/>
          </p:nvSpPr>
          <p:spPr>
            <a:xfrm>
              <a:off x="139590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9" name="pt4599"/>
            <p:cNvSpPr/>
            <p:nvPr/>
          </p:nvSpPr>
          <p:spPr>
            <a:xfrm>
              <a:off x="1454177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0" name="pt4600"/>
            <p:cNvSpPr/>
            <p:nvPr/>
          </p:nvSpPr>
          <p:spPr>
            <a:xfrm>
              <a:off x="1661330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1" name="pt4601"/>
            <p:cNvSpPr/>
            <p:nvPr/>
          </p:nvSpPr>
          <p:spPr>
            <a:xfrm>
              <a:off x="1928034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2" name="pt4602"/>
            <p:cNvSpPr/>
            <p:nvPr/>
          </p:nvSpPr>
          <p:spPr>
            <a:xfrm>
              <a:off x="2124128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3" name="pt4603"/>
            <p:cNvSpPr/>
            <p:nvPr/>
          </p:nvSpPr>
          <p:spPr>
            <a:xfrm>
              <a:off x="2739206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4" name="pt4604"/>
            <p:cNvSpPr/>
            <p:nvPr/>
          </p:nvSpPr>
          <p:spPr>
            <a:xfrm>
              <a:off x="3236033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5" name="pt4605"/>
            <p:cNvSpPr/>
            <p:nvPr/>
          </p:nvSpPr>
          <p:spPr>
            <a:xfrm>
              <a:off x="3854090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6" name="pt4606"/>
            <p:cNvSpPr/>
            <p:nvPr/>
          </p:nvSpPr>
          <p:spPr>
            <a:xfrm>
              <a:off x="1262763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7" name="pt4607"/>
            <p:cNvSpPr/>
            <p:nvPr/>
          </p:nvSpPr>
          <p:spPr>
            <a:xfrm>
              <a:off x="1450774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8" name="pt4608"/>
            <p:cNvSpPr/>
            <p:nvPr/>
          </p:nvSpPr>
          <p:spPr>
            <a:xfrm>
              <a:off x="1698762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9" name="pt4609"/>
            <p:cNvSpPr/>
            <p:nvPr/>
          </p:nvSpPr>
          <p:spPr>
            <a:xfrm>
              <a:off x="1955683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0" name="pt4610"/>
            <p:cNvSpPr/>
            <p:nvPr/>
          </p:nvSpPr>
          <p:spPr>
            <a:xfrm>
              <a:off x="1992265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1" name="pt4611"/>
            <p:cNvSpPr/>
            <p:nvPr/>
          </p:nvSpPr>
          <p:spPr>
            <a:xfrm>
              <a:off x="2100307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2" name="pt4612"/>
            <p:cNvSpPr/>
            <p:nvPr/>
          </p:nvSpPr>
          <p:spPr>
            <a:xfrm>
              <a:off x="227811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3" name="pt4613"/>
            <p:cNvSpPr/>
            <p:nvPr/>
          </p:nvSpPr>
          <p:spPr>
            <a:xfrm>
              <a:off x="2447831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4" name="pt4614"/>
            <p:cNvSpPr/>
            <p:nvPr/>
          </p:nvSpPr>
          <p:spPr>
            <a:xfrm>
              <a:off x="2689013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5" name="pt4615"/>
            <p:cNvSpPr/>
            <p:nvPr/>
          </p:nvSpPr>
          <p:spPr>
            <a:xfrm>
              <a:off x="2994000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6" name="pt4616"/>
            <p:cNvSpPr/>
            <p:nvPr/>
          </p:nvSpPr>
          <p:spPr>
            <a:xfrm>
              <a:off x="3395971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7" name="pt4617"/>
            <p:cNvSpPr/>
            <p:nvPr/>
          </p:nvSpPr>
          <p:spPr>
            <a:xfrm>
              <a:off x="151500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8" name="pt4618"/>
            <p:cNvSpPr/>
            <p:nvPr/>
          </p:nvSpPr>
          <p:spPr>
            <a:xfrm>
              <a:off x="214412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9" name="pt4619"/>
            <p:cNvSpPr/>
            <p:nvPr/>
          </p:nvSpPr>
          <p:spPr>
            <a:xfrm>
              <a:off x="2346594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0" name="pt4620"/>
            <p:cNvSpPr/>
            <p:nvPr/>
          </p:nvSpPr>
          <p:spPr>
            <a:xfrm>
              <a:off x="2729848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1" name="pt4621"/>
            <p:cNvSpPr/>
            <p:nvPr/>
          </p:nvSpPr>
          <p:spPr>
            <a:xfrm>
              <a:off x="3297711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2" name="pt4622"/>
            <p:cNvSpPr/>
            <p:nvPr/>
          </p:nvSpPr>
          <p:spPr>
            <a:xfrm>
              <a:off x="4002967" y="23610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3" name="pt4623"/>
            <p:cNvSpPr/>
            <p:nvPr/>
          </p:nvSpPr>
          <p:spPr>
            <a:xfrm>
              <a:off x="148480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4" name="pt4624"/>
            <p:cNvSpPr/>
            <p:nvPr/>
          </p:nvSpPr>
          <p:spPr>
            <a:xfrm>
              <a:off x="2113494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5" name="pt4625"/>
            <p:cNvSpPr/>
            <p:nvPr/>
          </p:nvSpPr>
          <p:spPr>
            <a:xfrm>
              <a:off x="2756221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6" name="pt4626"/>
            <p:cNvSpPr/>
            <p:nvPr/>
          </p:nvSpPr>
          <p:spPr>
            <a:xfrm>
              <a:off x="3370449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7" name="pt4627"/>
            <p:cNvSpPr/>
            <p:nvPr/>
          </p:nvSpPr>
          <p:spPr>
            <a:xfrm>
              <a:off x="3965961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8" name="pt4628"/>
            <p:cNvSpPr/>
            <p:nvPr/>
          </p:nvSpPr>
          <p:spPr>
            <a:xfrm>
              <a:off x="4576360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9" name="pt4629"/>
            <p:cNvSpPr/>
            <p:nvPr/>
          </p:nvSpPr>
          <p:spPr>
            <a:xfrm>
              <a:off x="5184633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0" name="pt4630"/>
            <p:cNvSpPr/>
            <p:nvPr/>
          </p:nvSpPr>
          <p:spPr>
            <a:xfrm>
              <a:off x="6420320" y="23256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1" name="pt4631"/>
            <p:cNvSpPr/>
            <p:nvPr/>
          </p:nvSpPr>
          <p:spPr>
            <a:xfrm>
              <a:off x="7043055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2" name="pt4632"/>
            <p:cNvSpPr/>
            <p:nvPr/>
          </p:nvSpPr>
          <p:spPr>
            <a:xfrm>
              <a:off x="1503945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3" name="pt4633"/>
            <p:cNvSpPr/>
            <p:nvPr/>
          </p:nvSpPr>
          <p:spPr>
            <a:xfrm>
              <a:off x="2097330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4" name="pt4634"/>
            <p:cNvSpPr/>
            <p:nvPr/>
          </p:nvSpPr>
          <p:spPr>
            <a:xfrm>
              <a:off x="2975284" y="21133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5" name="pt4635"/>
            <p:cNvSpPr/>
            <p:nvPr/>
          </p:nvSpPr>
          <p:spPr>
            <a:xfrm>
              <a:off x="3360240" y="31925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6" name="pt4636"/>
            <p:cNvSpPr/>
            <p:nvPr/>
          </p:nvSpPr>
          <p:spPr>
            <a:xfrm>
              <a:off x="1483953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7" name="pt4637"/>
            <p:cNvSpPr/>
            <p:nvPr/>
          </p:nvSpPr>
          <p:spPr>
            <a:xfrm>
              <a:off x="2062450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8" name="pt4638"/>
            <p:cNvSpPr/>
            <p:nvPr/>
          </p:nvSpPr>
          <p:spPr>
            <a:xfrm>
              <a:off x="2645201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9" name="pt4639"/>
            <p:cNvSpPr/>
            <p:nvPr/>
          </p:nvSpPr>
          <p:spPr>
            <a:xfrm>
              <a:off x="3292182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0" name="pt4640"/>
            <p:cNvSpPr/>
            <p:nvPr/>
          </p:nvSpPr>
          <p:spPr>
            <a:xfrm>
              <a:off x="3938312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1" name="pt4641"/>
            <p:cNvSpPr/>
            <p:nvPr/>
          </p:nvSpPr>
          <p:spPr>
            <a:xfrm>
              <a:off x="144864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2" name="pt4642"/>
            <p:cNvSpPr/>
            <p:nvPr/>
          </p:nvSpPr>
          <p:spPr>
            <a:xfrm>
              <a:off x="2001623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3" name="pt4643"/>
            <p:cNvSpPr/>
            <p:nvPr/>
          </p:nvSpPr>
          <p:spPr>
            <a:xfrm>
              <a:off x="2594582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4" name="pt4644"/>
            <p:cNvSpPr/>
            <p:nvPr/>
          </p:nvSpPr>
          <p:spPr>
            <a:xfrm>
              <a:off x="3250496" y="34225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5" name="pt4645"/>
            <p:cNvSpPr/>
            <p:nvPr/>
          </p:nvSpPr>
          <p:spPr>
            <a:xfrm>
              <a:off x="3846858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6" name="pt4646"/>
            <p:cNvSpPr/>
            <p:nvPr/>
          </p:nvSpPr>
          <p:spPr>
            <a:xfrm>
              <a:off x="1499266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7" name="pt4647"/>
            <p:cNvSpPr/>
            <p:nvPr/>
          </p:nvSpPr>
          <p:spPr>
            <a:xfrm>
              <a:off x="208286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8" name="pt4648"/>
            <p:cNvSpPr/>
            <p:nvPr/>
          </p:nvSpPr>
          <p:spPr>
            <a:xfrm>
              <a:off x="2598836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9" name="pt4649"/>
            <p:cNvSpPr/>
            <p:nvPr/>
          </p:nvSpPr>
          <p:spPr>
            <a:xfrm>
              <a:off x="3265384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0" name="pt4650"/>
            <p:cNvSpPr/>
            <p:nvPr/>
          </p:nvSpPr>
          <p:spPr>
            <a:xfrm>
              <a:off x="1426528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1" name="pt4651"/>
            <p:cNvSpPr/>
            <p:nvPr/>
          </p:nvSpPr>
          <p:spPr>
            <a:xfrm>
              <a:off x="210115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2" name="pt4652"/>
            <p:cNvSpPr/>
            <p:nvPr/>
          </p:nvSpPr>
          <p:spPr>
            <a:xfrm>
              <a:off x="2355952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3" name="pt4653"/>
            <p:cNvSpPr/>
            <p:nvPr/>
          </p:nvSpPr>
          <p:spPr>
            <a:xfrm>
              <a:off x="1345284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4" name="pt4654"/>
            <p:cNvSpPr/>
            <p:nvPr/>
          </p:nvSpPr>
          <p:spPr>
            <a:xfrm>
              <a:off x="1748530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5" name="pt4655"/>
            <p:cNvSpPr/>
            <p:nvPr/>
          </p:nvSpPr>
          <p:spPr>
            <a:xfrm>
              <a:off x="1943348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6" name="pt4656"/>
            <p:cNvSpPr/>
            <p:nvPr/>
          </p:nvSpPr>
          <p:spPr>
            <a:xfrm>
              <a:off x="2123277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7" name="pt4657"/>
            <p:cNvSpPr/>
            <p:nvPr/>
          </p:nvSpPr>
          <p:spPr>
            <a:xfrm>
              <a:off x="2280662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8" name="pt4658"/>
            <p:cNvSpPr/>
            <p:nvPr/>
          </p:nvSpPr>
          <p:spPr>
            <a:xfrm>
              <a:off x="2602239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9" name="pt4659"/>
            <p:cNvSpPr/>
            <p:nvPr/>
          </p:nvSpPr>
          <p:spPr>
            <a:xfrm>
              <a:off x="2973157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0" name="pt4660"/>
            <p:cNvSpPr/>
            <p:nvPr/>
          </p:nvSpPr>
          <p:spPr>
            <a:xfrm>
              <a:off x="3182437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1" name="pt4661"/>
            <p:cNvSpPr/>
            <p:nvPr/>
          </p:nvSpPr>
          <p:spPr>
            <a:xfrm>
              <a:off x="3351733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2" name="pt4662"/>
            <p:cNvSpPr/>
            <p:nvPr/>
          </p:nvSpPr>
          <p:spPr>
            <a:xfrm>
              <a:off x="3780501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3" name="pt4663"/>
            <p:cNvSpPr/>
            <p:nvPr/>
          </p:nvSpPr>
          <p:spPr>
            <a:xfrm>
              <a:off x="4000415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4" name="pt4664"/>
            <p:cNvSpPr/>
            <p:nvPr/>
          </p:nvSpPr>
          <p:spPr>
            <a:xfrm>
              <a:off x="4312634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5" name="pt4665"/>
            <p:cNvSpPr/>
            <p:nvPr/>
          </p:nvSpPr>
          <p:spPr>
            <a:xfrm>
              <a:off x="4418124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6" name="pt4666"/>
            <p:cNvSpPr/>
            <p:nvPr/>
          </p:nvSpPr>
          <p:spPr>
            <a:xfrm>
              <a:off x="150607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7" name="pt4667"/>
            <p:cNvSpPr/>
            <p:nvPr/>
          </p:nvSpPr>
          <p:spPr>
            <a:xfrm>
              <a:off x="2101158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8" name="pt4668"/>
            <p:cNvSpPr/>
            <p:nvPr/>
          </p:nvSpPr>
          <p:spPr>
            <a:xfrm>
              <a:off x="248186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9" name="pt4669"/>
            <p:cNvSpPr/>
            <p:nvPr/>
          </p:nvSpPr>
          <p:spPr>
            <a:xfrm>
              <a:off x="2678805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0" name="pt4670"/>
            <p:cNvSpPr/>
            <p:nvPr/>
          </p:nvSpPr>
          <p:spPr>
            <a:xfrm>
              <a:off x="2892338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1" name="pt4671"/>
            <p:cNvSpPr/>
            <p:nvPr/>
          </p:nvSpPr>
          <p:spPr>
            <a:xfrm>
              <a:off x="3045895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2" name="pt4672"/>
            <p:cNvSpPr/>
            <p:nvPr/>
          </p:nvSpPr>
          <p:spPr>
            <a:xfrm>
              <a:off x="3247944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3" name="pt4673"/>
            <p:cNvSpPr/>
            <p:nvPr/>
          </p:nvSpPr>
          <p:spPr>
            <a:xfrm>
              <a:off x="3846008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4" name="pt4674"/>
            <p:cNvSpPr/>
            <p:nvPr/>
          </p:nvSpPr>
          <p:spPr>
            <a:xfrm>
              <a:off x="4502347" y="289179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5" name="pt4675"/>
            <p:cNvSpPr/>
            <p:nvPr/>
          </p:nvSpPr>
          <p:spPr>
            <a:xfrm>
              <a:off x="151330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6" name="pt4676"/>
            <p:cNvSpPr/>
            <p:nvPr/>
          </p:nvSpPr>
          <p:spPr>
            <a:xfrm>
              <a:off x="211391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7" name="pt4677"/>
            <p:cNvSpPr/>
            <p:nvPr/>
          </p:nvSpPr>
          <p:spPr>
            <a:xfrm>
              <a:off x="275026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8" name="pt4678"/>
            <p:cNvSpPr/>
            <p:nvPr/>
          </p:nvSpPr>
          <p:spPr>
            <a:xfrm>
              <a:off x="333982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9" name="pt4679"/>
            <p:cNvSpPr/>
            <p:nvPr/>
          </p:nvSpPr>
          <p:spPr>
            <a:xfrm>
              <a:off x="3928528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0" name="pt4680"/>
            <p:cNvSpPr/>
            <p:nvPr/>
          </p:nvSpPr>
          <p:spPr>
            <a:xfrm>
              <a:off x="4552540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1" name="pt4681"/>
            <p:cNvSpPr/>
            <p:nvPr/>
          </p:nvSpPr>
          <p:spPr>
            <a:xfrm>
              <a:off x="5195267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2" name="pt4682"/>
            <p:cNvSpPr/>
            <p:nvPr/>
          </p:nvSpPr>
          <p:spPr>
            <a:xfrm>
              <a:off x="5766958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3" name="pt4683"/>
            <p:cNvSpPr/>
            <p:nvPr/>
          </p:nvSpPr>
          <p:spPr>
            <a:xfrm>
              <a:off x="6371828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4" name="pt4684"/>
            <p:cNvSpPr/>
            <p:nvPr/>
          </p:nvSpPr>
          <p:spPr>
            <a:xfrm>
              <a:off x="6993713" y="24671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5" name="pt4685"/>
            <p:cNvSpPr/>
            <p:nvPr/>
          </p:nvSpPr>
          <p:spPr>
            <a:xfrm>
              <a:off x="7140038" y="25910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6" name="pt4686"/>
            <p:cNvSpPr/>
            <p:nvPr/>
          </p:nvSpPr>
          <p:spPr>
            <a:xfrm>
              <a:off x="1423125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7" name="pt4687"/>
            <p:cNvSpPr/>
            <p:nvPr/>
          </p:nvSpPr>
          <p:spPr>
            <a:xfrm>
              <a:off x="191314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8" name="pt4688"/>
            <p:cNvSpPr/>
            <p:nvPr/>
          </p:nvSpPr>
          <p:spPr>
            <a:xfrm>
              <a:off x="2118173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9" name="pt4689"/>
            <p:cNvSpPr/>
            <p:nvPr/>
          </p:nvSpPr>
          <p:spPr>
            <a:xfrm>
              <a:off x="2646902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0" name="pt4690"/>
            <p:cNvSpPr/>
            <p:nvPr/>
          </p:nvSpPr>
          <p:spPr>
            <a:xfrm>
              <a:off x="2856607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1" name="pt4691"/>
            <p:cNvSpPr/>
            <p:nvPr/>
          </p:nvSpPr>
          <p:spPr>
            <a:xfrm>
              <a:off x="3025903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2" name="pt4692"/>
            <p:cNvSpPr/>
            <p:nvPr/>
          </p:nvSpPr>
          <p:spPr>
            <a:xfrm>
              <a:off x="3228802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3" name="pt4693"/>
            <p:cNvSpPr/>
            <p:nvPr/>
          </p:nvSpPr>
          <p:spPr>
            <a:xfrm>
              <a:off x="3904283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4" name="pt4694"/>
            <p:cNvSpPr/>
            <p:nvPr/>
          </p:nvSpPr>
          <p:spPr>
            <a:xfrm>
              <a:off x="4438967" y="26087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5" name="pt4695"/>
            <p:cNvSpPr/>
            <p:nvPr/>
          </p:nvSpPr>
          <p:spPr>
            <a:xfrm>
              <a:off x="150266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6" name="pt4696"/>
            <p:cNvSpPr/>
            <p:nvPr/>
          </p:nvSpPr>
          <p:spPr>
            <a:xfrm>
              <a:off x="1610286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7" name="pt4697"/>
            <p:cNvSpPr/>
            <p:nvPr/>
          </p:nvSpPr>
          <p:spPr>
            <a:xfrm>
              <a:off x="223940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8" name="pt4698"/>
            <p:cNvSpPr/>
            <p:nvPr/>
          </p:nvSpPr>
          <p:spPr>
            <a:xfrm>
              <a:off x="2427413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9" name="pt4699"/>
            <p:cNvSpPr/>
            <p:nvPr/>
          </p:nvSpPr>
          <p:spPr>
            <a:xfrm>
              <a:off x="2597985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0" name="pt4700"/>
            <p:cNvSpPr/>
            <p:nvPr/>
          </p:nvSpPr>
          <p:spPr>
            <a:xfrm>
              <a:off x="204330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1" name="pt4701"/>
            <p:cNvSpPr/>
            <p:nvPr/>
          </p:nvSpPr>
          <p:spPr>
            <a:xfrm>
              <a:off x="2731124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2" name="pt4702"/>
            <p:cNvSpPr/>
            <p:nvPr/>
          </p:nvSpPr>
          <p:spPr>
            <a:xfrm>
              <a:off x="3172654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3" name="pt4703"/>
            <p:cNvSpPr/>
            <p:nvPr/>
          </p:nvSpPr>
          <p:spPr>
            <a:xfrm>
              <a:off x="3817933" y="269717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4" name="pt4704"/>
            <p:cNvSpPr/>
            <p:nvPr/>
          </p:nvSpPr>
          <p:spPr>
            <a:xfrm>
              <a:off x="1590294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5" name="pt4705"/>
            <p:cNvSpPr/>
            <p:nvPr/>
          </p:nvSpPr>
          <p:spPr>
            <a:xfrm>
              <a:off x="2047137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6" name="pt4706"/>
            <p:cNvSpPr/>
            <p:nvPr/>
          </p:nvSpPr>
          <p:spPr>
            <a:xfrm>
              <a:off x="2103285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7" name="pt4707"/>
            <p:cNvSpPr/>
            <p:nvPr/>
          </p:nvSpPr>
          <p:spPr>
            <a:xfrm>
              <a:off x="2630313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8" name="pt4708"/>
            <p:cNvSpPr/>
            <p:nvPr/>
          </p:nvSpPr>
          <p:spPr>
            <a:xfrm>
              <a:off x="3244115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9" name="pt4709"/>
            <p:cNvSpPr/>
            <p:nvPr/>
          </p:nvSpPr>
          <p:spPr>
            <a:xfrm>
              <a:off x="3913215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0" name="pt4710"/>
            <p:cNvSpPr/>
            <p:nvPr/>
          </p:nvSpPr>
          <p:spPr>
            <a:xfrm>
              <a:off x="4524040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1" name="pt4711"/>
            <p:cNvSpPr/>
            <p:nvPr/>
          </p:nvSpPr>
          <p:spPr>
            <a:xfrm>
              <a:off x="5074889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2" name="pt4712"/>
            <p:cNvSpPr/>
            <p:nvPr/>
          </p:nvSpPr>
          <p:spPr>
            <a:xfrm>
              <a:off x="5723146" y="34225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3" name="pt4713"/>
            <p:cNvSpPr/>
            <p:nvPr/>
          </p:nvSpPr>
          <p:spPr>
            <a:xfrm>
              <a:off x="6363321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4" name="pt4714"/>
            <p:cNvSpPr/>
            <p:nvPr/>
          </p:nvSpPr>
          <p:spPr>
            <a:xfrm>
              <a:off x="6893752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5" name="pt4715"/>
            <p:cNvSpPr/>
            <p:nvPr/>
          </p:nvSpPr>
          <p:spPr>
            <a:xfrm>
              <a:off x="1277225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6" name="pt4716"/>
            <p:cNvSpPr/>
            <p:nvPr/>
          </p:nvSpPr>
          <p:spPr>
            <a:xfrm>
              <a:off x="146651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7" name="pt4717"/>
            <p:cNvSpPr/>
            <p:nvPr/>
          </p:nvSpPr>
          <p:spPr>
            <a:xfrm>
              <a:off x="161539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8" name="pt4718"/>
            <p:cNvSpPr/>
            <p:nvPr/>
          </p:nvSpPr>
          <p:spPr>
            <a:xfrm>
              <a:off x="180340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9" name="pt4719"/>
            <p:cNvSpPr/>
            <p:nvPr/>
          </p:nvSpPr>
          <p:spPr>
            <a:xfrm>
              <a:off x="211094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0" name="pt4720"/>
            <p:cNvSpPr/>
            <p:nvPr/>
          </p:nvSpPr>
          <p:spPr>
            <a:xfrm>
              <a:off x="241039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1" name="pt4721"/>
            <p:cNvSpPr/>
            <p:nvPr/>
          </p:nvSpPr>
          <p:spPr>
            <a:xfrm>
              <a:off x="261925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2" name="pt4722"/>
            <p:cNvSpPr/>
            <p:nvPr/>
          </p:nvSpPr>
          <p:spPr>
            <a:xfrm>
              <a:off x="3346628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3" name="pt4723"/>
            <p:cNvSpPr/>
            <p:nvPr/>
          </p:nvSpPr>
          <p:spPr>
            <a:xfrm>
              <a:off x="3614183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4" name="pt4724"/>
            <p:cNvSpPr/>
            <p:nvPr/>
          </p:nvSpPr>
          <p:spPr>
            <a:xfrm>
              <a:off x="3659272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5" name="pt4725"/>
            <p:cNvSpPr/>
            <p:nvPr/>
          </p:nvSpPr>
          <p:spPr>
            <a:xfrm>
              <a:off x="3818784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6" name="pt4726"/>
            <p:cNvSpPr/>
            <p:nvPr/>
          </p:nvSpPr>
          <p:spPr>
            <a:xfrm>
              <a:off x="455126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7" name="pt4727"/>
            <p:cNvSpPr/>
            <p:nvPr/>
          </p:nvSpPr>
          <p:spPr>
            <a:xfrm>
              <a:off x="4777983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8" name="pt4728"/>
            <p:cNvSpPr/>
            <p:nvPr/>
          </p:nvSpPr>
          <p:spPr>
            <a:xfrm>
              <a:off x="513741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9" name="pt4729"/>
            <p:cNvSpPr/>
            <p:nvPr/>
          </p:nvSpPr>
          <p:spPr>
            <a:xfrm>
              <a:off x="124192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0" name="pt4730"/>
            <p:cNvSpPr/>
            <p:nvPr/>
          </p:nvSpPr>
          <p:spPr>
            <a:xfrm>
              <a:off x="172726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1" name="pt4731"/>
            <p:cNvSpPr/>
            <p:nvPr/>
          </p:nvSpPr>
          <p:spPr>
            <a:xfrm>
              <a:off x="2100733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2" name="pt4732"/>
            <p:cNvSpPr/>
            <p:nvPr/>
          </p:nvSpPr>
          <p:spPr>
            <a:xfrm>
              <a:off x="2680081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3" name="pt4733"/>
            <p:cNvSpPr/>
            <p:nvPr/>
          </p:nvSpPr>
          <p:spPr>
            <a:xfrm>
              <a:off x="3348755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4" name="pt4734"/>
            <p:cNvSpPr/>
            <p:nvPr/>
          </p:nvSpPr>
          <p:spPr>
            <a:xfrm>
              <a:off x="3546976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5" name="pt4735"/>
            <p:cNvSpPr/>
            <p:nvPr/>
          </p:nvSpPr>
          <p:spPr>
            <a:xfrm>
              <a:off x="3926827" y="24140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6" name="pt4736"/>
            <p:cNvSpPr/>
            <p:nvPr/>
          </p:nvSpPr>
          <p:spPr>
            <a:xfrm>
              <a:off x="135804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7" name="pt4737"/>
            <p:cNvSpPr/>
            <p:nvPr/>
          </p:nvSpPr>
          <p:spPr>
            <a:xfrm>
              <a:off x="160305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8" name="pt4738"/>
            <p:cNvSpPr/>
            <p:nvPr/>
          </p:nvSpPr>
          <p:spPr>
            <a:xfrm>
              <a:off x="1789791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9" name="pt4739"/>
            <p:cNvSpPr/>
            <p:nvPr/>
          </p:nvSpPr>
          <p:spPr>
            <a:xfrm>
              <a:off x="2008003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0" name="pt4740"/>
            <p:cNvSpPr/>
            <p:nvPr/>
          </p:nvSpPr>
          <p:spPr>
            <a:xfrm>
              <a:off x="2256842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1" name="pt4741"/>
            <p:cNvSpPr/>
            <p:nvPr/>
          </p:nvSpPr>
          <p:spPr>
            <a:xfrm>
              <a:off x="2317669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2" name="pt4742"/>
            <p:cNvSpPr/>
            <p:nvPr/>
          </p:nvSpPr>
          <p:spPr>
            <a:xfrm>
              <a:off x="2670297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3" name="pt4743"/>
            <p:cNvSpPr/>
            <p:nvPr/>
          </p:nvSpPr>
          <p:spPr>
            <a:xfrm>
              <a:off x="3255175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4" name="pt4744"/>
            <p:cNvSpPr/>
            <p:nvPr/>
          </p:nvSpPr>
          <p:spPr>
            <a:xfrm>
              <a:off x="3852388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5" name="pt4745"/>
            <p:cNvSpPr/>
            <p:nvPr/>
          </p:nvSpPr>
          <p:spPr>
            <a:xfrm>
              <a:off x="4093570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6" name="pt4746"/>
            <p:cNvSpPr/>
            <p:nvPr/>
          </p:nvSpPr>
          <p:spPr>
            <a:xfrm>
              <a:off x="4521063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7" name="pt4747"/>
            <p:cNvSpPr/>
            <p:nvPr/>
          </p:nvSpPr>
          <p:spPr>
            <a:xfrm>
              <a:off x="4971950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8" name="pt4748"/>
            <p:cNvSpPr/>
            <p:nvPr/>
          </p:nvSpPr>
          <p:spPr>
            <a:xfrm>
              <a:off x="5165491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9" name="pt4749"/>
            <p:cNvSpPr/>
            <p:nvPr/>
          </p:nvSpPr>
          <p:spPr>
            <a:xfrm>
              <a:off x="557214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0" name="pt4750"/>
            <p:cNvSpPr/>
            <p:nvPr/>
          </p:nvSpPr>
          <p:spPr>
            <a:xfrm>
              <a:off x="5603618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1" name="pt4751"/>
            <p:cNvSpPr/>
            <p:nvPr/>
          </p:nvSpPr>
          <p:spPr>
            <a:xfrm>
              <a:off x="5786951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2" name="pt4752"/>
            <p:cNvSpPr/>
            <p:nvPr/>
          </p:nvSpPr>
          <p:spPr>
            <a:xfrm>
              <a:off x="6028984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3" name="pt4753"/>
            <p:cNvSpPr/>
            <p:nvPr/>
          </p:nvSpPr>
          <p:spPr>
            <a:xfrm>
              <a:off x="627994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4" name="pt4754"/>
            <p:cNvSpPr/>
            <p:nvPr/>
          </p:nvSpPr>
          <p:spPr>
            <a:xfrm>
              <a:off x="6476468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5" name="pt4755"/>
            <p:cNvSpPr/>
            <p:nvPr/>
          </p:nvSpPr>
          <p:spPr>
            <a:xfrm>
              <a:off x="6666606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6" name="pt4756"/>
            <p:cNvSpPr/>
            <p:nvPr/>
          </p:nvSpPr>
          <p:spPr>
            <a:xfrm>
              <a:off x="7027316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7" name="pt4757"/>
            <p:cNvSpPr/>
            <p:nvPr/>
          </p:nvSpPr>
          <p:spPr>
            <a:xfrm>
              <a:off x="7210649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8" name="pt4758"/>
            <p:cNvSpPr/>
            <p:nvPr/>
          </p:nvSpPr>
          <p:spPr>
            <a:xfrm>
              <a:off x="127637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9" name="pt4759"/>
            <p:cNvSpPr/>
            <p:nvPr/>
          </p:nvSpPr>
          <p:spPr>
            <a:xfrm>
              <a:off x="143248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0" name="pt4760"/>
            <p:cNvSpPr/>
            <p:nvPr/>
          </p:nvSpPr>
          <p:spPr>
            <a:xfrm>
              <a:off x="1909744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1" name="pt4761"/>
            <p:cNvSpPr/>
            <p:nvPr/>
          </p:nvSpPr>
          <p:spPr>
            <a:xfrm>
              <a:off x="2179425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2" name="pt4762"/>
            <p:cNvSpPr/>
            <p:nvPr/>
          </p:nvSpPr>
          <p:spPr>
            <a:xfrm>
              <a:off x="2456338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3" name="pt4763"/>
            <p:cNvSpPr/>
            <p:nvPr/>
          </p:nvSpPr>
          <p:spPr>
            <a:xfrm>
              <a:off x="2673275" y="26264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4" name="pt4764"/>
            <p:cNvSpPr/>
            <p:nvPr/>
          </p:nvSpPr>
          <p:spPr>
            <a:xfrm>
              <a:off x="3180736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5" name="pt4765"/>
            <p:cNvSpPr/>
            <p:nvPr/>
          </p:nvSpPr>
          <p:spPr>
            <a:xfrm>
              <a:off x="3810277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6" name="pt4766"/>
            <p:cNvSpPr/>
            <p:nvPr/>
          </p:nvSpPr>
          <p:spPr>
            <a:xfrm>
              <a:off x="4431736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7" name="pt4767"/>
            <p:cNvSpPr/>
            <p:nvPr/>
          </p:nvSpPr>
          <p:spPr>
            <a:xfrm>
              <a:off x="5093605" y="282102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8" name="pt4768"/>
            <p:cNvSpPr/>
            <p:nvPr/>
          </p:nvSpPr>
          <p:spPr>
            <a:xfrm>
              <a:off x="6210189" y="22548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9" name="pt4769"/>
            <p:cNvSpPr/>
            <p:nvPr/>
          </p:nvSpPr>
          <p:spPr>
            <a:xfrm>
              <a:off x="6826969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0" name="pt4770"/>
            <p:cNvSpPr/>
            <p:nvPr/>
          </p:nvSpPr>
          <p:spPr>
            <a:xfrm>
              <a:off x="149288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1" name="pt4771"/>
            <p:cNvSpPr/>
            <p:nvPr/>
          </p:nvSpPr>
          <p:spPr>
            <a:xfrm>
              <a:off x="2083293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2" name="pt4772"/>
            <p:cNvSpPr/>
            <p:nvPr/>
          </p:nvSpPr>
          <p:spPr>
            <a:xfrm>
              <a:off x="2768557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3" name="pt4773"/>
            <p:cNvSpPr/>
            <p:nvPr/>
          </p:nvSpPr>
          <p:spPr>
            <a:xfrm>
              <a:off x="3368322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4" name="pt4774"/>
            <p:cNvSpPr/>
            <p:nvPr/>
          </p:nvSpPr>
          <p:spPr>
            <a:xfrm>
              <a:off x="153116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5" name="pt4775"/>
            <p:cNvSpPr/>
            <p:nvPr/>
          </p:nvSpPr>
          <p:spPr>
            <a:xfrm>
              <a:off x="2038629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6" name="pt4776"/>
            <p:cNvSpPr/>
            <p:nvPr/>
          </p:nvSpPr>
          <p:spPr>
            <a:xfrm>
              <a:off x="2263648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7" name="pt4777"/>
            <p:cNvSpPr/>
            <p:nvPr/>
          </p:nvSpPr>
          <p:spPr>
            <a:xfrm>
              <a:off x="2523121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8" name="pt4778"/>
            <p:cNvSpPr/>
            <p:nvPr/>
          </p:nvSpPr>
          <p:spPr>
            <a:xfrm>
              <a:off x="2684760" y="27856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9" name="pt4779"/>
            <p:cNvSpPr/>
            <p:nvPr/>
          </p:nvSpPr>
          <p:spPr>
            <a:xfrm>
              <a:off x="2935725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0" name="pt4780"/>
            <p:cNvSpPr/>
            <p:nvPr/>
          </p:nvSpPr>
          <p:spPr>
            <a:xfrm>
              <a:off x="3373852" y="25910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1" name="pt4781"/>
            <p:cNvSpPr/>
            <p:nvPr/>
          </p:nvSpPr>
          <p:spPr>
            <a:xfrm>
              <a:off x="3959155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2" name="pt4782"/>
            <p:cNvSpPr/>
            <p:nvPr/>
          </p:nvSpPr>
          <p:spPr>
            <a:xfrm>
              <a:off x="5186760" y="26264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3" name="pt4783"/>
            <p:cNvSpPr/>
            <p:nvPr/>
          </p:nvSpPr>
          <p:spPr>
            <a:xfrm>
              <a:off x="210711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4" name="pt4784"/>
            <p:cNvSpPr/>
            <p:nvPr/>
          </p:nvSpPr>
          <p:spPr>
            <a:xfrm>
              <a:off x="2701349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5" name="pt4785"/>
            <p:cNvSpPr/>
            <p:nvPr/>
          </p:nvSpPr>
          <p:spPr>
            <a:xfrm>
              <a:off x="3284525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6" name="pt4786"/>
            <p:cNvSpPr/>
            <p:nvPr/>
          </p:nvSpPr>
          <p:spPr>
            <a:xfrm>
              <a:off x="3909812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7" name="pt4787"/>
            <p:cNvSpPr/>
            <p:nvPr/>
          </p:nvSpPr>
          <p:spPr>
            <a:xfrm>
              <a:off x="4530846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8" name="pt4788"/>
            <p:cNvSpPr/>
            <p:nvPr/>
          </p:nvSpPr>
          <p:spPr>
            <a:xfrm>
              <a:off x="5141246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9" name="pt4789"/>
            <p:cNvSpPr/>
            <p:nvPr/>
          </p:nvSpPr>
          <p:spPr>
            <a:xfrm>
              <a:off x="2123702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0" name="pt4790"/>
            <p:cNvSpPr/>
            <p:nvPr/>
          </p:nvSpPr>
          <p:spPr>
            <a:xfrm>
              <a:off x="2737080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1" name="pt4791"/>
            <p:cNvSpPr/>
            <p:nvPr/>
          </p:nvSpPr>
          <p:spPr>
            <a:xfrm>
              <a:off x="3291331" y="22902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2" name="pt4792"/>
            <p:cNvSpPr/>
            <p:nvPr/>
          </p:nvSpPr>
          <p:spPr>
            <a:xfrm>
              <a:off x="4566577" y="23610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3" name="pt4793"/>
            <p:cNvSpPr/>
            <p:nvPr/>
          </p:nvSpPr>
          <p:spPr>
            <a:xfrm>
              <a:off x="201948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4" name="pt4794"/>
            <p:cNvSpPr/>
            <p:nvPr/>
          </p:nvSpPr>
          <p:spPr>
            <a:xfrm>
              <a:off x="2593731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5" name="pt4795"/>
            <p:cNvSpPr/>
            <p:nvPr/>
          </p:nvSpPr>
          <p:spPr>
            <a:xfrm>
              <a:off x="3209235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6" name="pt4796"/>
            <p:cNvSpPr/>
            <p:nvPr/>
          </p:nvSpPr>
          <p:spPr>
            <a:xfrm>
              <a:off x="3915342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7" name="pt4797"/>
            <p:cNvSpPr/>
            <p:nvPr/>
          </p:nvSpPr>
          <p:spPr>
            <a:xfrm>
              <a:off x="1498841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8" name="pt4798"/>
            <p:cNvSpPr/>
            <p:nvPr/>
          </p:nvSpPr>
          <p:spPr>
            <a:xfrm>
              <a:off x="201098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9" name="pt4799"/>
            <p:cNvSpPr/>
            <p:nvPr/>
          </p:nvSpPr>
          <p:spPr>
            <a:xfrm>
              <a:off x="2666044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0" name="pt4800"/>
            <p:cNvSpPr/>
            <p:nvPr/>
          </p:nvSpPr>
          <p:spPr>
            <a:xfrm>
              <a:off x="3323659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1" name="pt4801"/>
            <p:cNvSpPr/>
            <p:nvPr/>
          </p:nvSpPr>
          <p:spPr>
            <a:xfrm>
              <a:off x="3555483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2" name="pt4802"/>
            <p:cNvSpPr/>
            <p:nvPr/>
          </p:nvSpPr>
          <p:spPr>
            <a:xfrm>
              <a:off x="3956177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3" name="pt4803"/>
            <p:cNvSpPr/>
            <p:nvPr/>
          </p:nvSpPr>
          <p:spPr>
            <a:xfrm>
              <a:off x="1706419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4" name="pt4804"/>
            <p:cNvSpPr/>
            <p:nvPr/>
          </p:nvSpPr>
          <p:spPr>
            <a:xfrm>
              <a:off x="187188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5" name="pt4805"/>
            <p:cNvSpPr/>
            <p:nvPr/>
          </p:nvSpPr>
          <p:spPr>
            <a:xfrm>
              <a:off x="2081591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6" name="pt4806"/>
            <p:cNvSpPr/>
            <p:nvPr/>
          </p:nvSpPr>
          <p:spPr>
            <a:xfrm>
              <a:off x="229469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7" name="pt4807"/>
            <p:cNvSpPr/>
            <p:nvPr/>
          </p:nvSpPr>
          <p:spPr>
            <a:xfrm>
              <a:off x="2894465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8" name="pt4808"/>
            <p:cNvSpPr/>
            <p:nvPr/>
          </p:nvSpPr>
          <p:spPr>
            <a:xfrm>
              <a:off x="3613333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9" name="pt4809"/>
            <p:cNvSpPr/>
            <p:nvPr/>
          </p:nvSpPr>
          <p:spPr>
            <a:xfrm>
              <a:off x="4194807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0" name="pt4810"/>
            <p:cNvSpPr/>
            <p:nvPr/>
          </p:nvSpPr>
          <p:spPr>
            <a:xfrm>
              <a:off x="4253082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1" name="pt4811"/>
            <p:cNvSpPr/>
            <p:nvPr/>
          </p:nvSpPr>
          <p:spPr>
            <a:xfrm>
              <a:off x="4445348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2" name="pt4812"/>
            <p:cNvSpPr/>
            <p:nvPr/>
          </p:nvSpPr>
          <p:spPr>
            <a:xfrm>
              <a:off x="4598054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3" name="pt4813"/>
            <p:cNvSpPr/>
            <p:nvPr/>
          </p:nvSpPr>
          <p:spPr>
            <a:xfrm>
              <a:off x="4789468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4" name="pt4814"/>
            <p:cNvSpPr/>
            <p:nvPr/>
          </p:nvSpPr>
          <p:spPr>
            <a:xfrm>
              <a:off x="5411778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5" name="pt4815"/>
            <p:cNvSpPr/>
            <p:nvPr/>
          </p:nvSpPr>
          <p:spPr>
            <a:xfrm>
              <a:off x="5982619" y="23256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6" name="pt4816"/>
            <p:cNvSpPr/>
            <p:nvPr/>
          </p:nvSpPr>
          <p:spPr>
            <a:xfrm>
              <a:off x="147714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7" name="pt4817"/>
            <p:cNvSpPr/>
            <p:nvPr/>
          </p:nvSpPr>
          <p:spPr>
            <a:xfrm>
              <a:off x="2104986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8" name="pt4818"/>
            <p:cNvSpPr/>
            <p:nvPr/>
          </p:nvSpPr>
          <p:spPr>
            <a:xfrm>
              <a:off x="2721341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9" name="pt4819"/>
            <p:cNvSpPr/>
            <p:nvPr/>
          </p:nvSpPr>
          <p:spPr>
            <a:xfrm>
              <a:off x="3335144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0" name="pt4820"/>
            <p:cNvSpPr/>
            <p:nvPr/>
          </p:nvSpPr>
          <p:spPr>
            <a:xfrm>
              <a:off x="553173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1" name="pt4821"/>
            <p:cNvSpPr/>
            <p:nvPr/>
          </p:nvSpPr>
          <p:spPr>
            <a:xfrm>
              <a:off x="579843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2" name="pt4822"/>
            <p:cNvSpPr/>
            <p:nvPr/>
          </p:nvSpPr>
          <p:spPr>
            <a:xfrm>
              <a:off x="6335672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3" name="pt4823"/>
            <p:cNvSpPr/>
            <p:nvPr/>
          </p:nvSpPr>
          <p:spPr>
            <a:xfrm>
              <a:off x="7000518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4" name="pt4824"/>
            <p:cNvSpPr/>
            <p:nvPr/>
          </p:nvSpPr>
          <p:spPr>
            <a:xfrm>
              <a:off x="1450349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5" name="pt4825"/>
            <p:cNvSpPr/>
            <p:nvPr/>
          </p:nvSpPr>
          <p:spPr>
            <a:xfrm>
              <a:off x="1751082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6" name="pt4826"/>
            <p:cNvSpPr/>
            <p:nvPr/>
          </p:nvSpPr>
          <p:spPr>
            <a:xfrm>
              <a:off x="2055219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7" name="pt4827"/>
            <p:cNvSpPr/>
            <p:nvPr/>
          </p:nvSpPr>
          <p:spPr>
            <a:xfrm>
              <a:off x="2733677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8" name="pt4828"/>
            <p:cNvSpPr/>
            <p:nvPr/>
          </p:nvSpPr>
          <p:spPr>
            <a:xfrm>
              <a:off x="3381934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9" name="pt4829"/>
            <p:cNvSpPr/>
            <p:nvPr/>
          </p:nvSpPr>
          <p:spPr>
            <a:xfrm>
              <a:off x="3940864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0" name="pt4830"/>
            <p:cNvSpPr/>
            <p:nvPr/>
          </p:nvSpPr>
          <p:spPr>
            <a:xfrm>
              <a:off x="4551264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1" name="pt4831"/>
            <p:cNvSpPr/>
            <p:nvPr/>
          </p:nvSpPr>
          <p:spPr>
            <a:xfrm>
              <a:off x="137208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2" name="pt4832"/>
            <p:cNvSpPr/>
            <p:nvPr/>
          </p:nvSpPr>
          <p:spPr>
            <a:xfrm>
              <a:off x="1991839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3" name="pt4833"/>
            <p:cNvSpPr/>
            <p:nvPr/>
          </p:nvSpPr>
          <p:spPr>
            <a:xfrm>
              <a:off x="222323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4" name="pt4834"/>
            <p:cNvSpPr/>
            <p:nvPr/>
          </p:nvSpPr>
          <p:spPr>
            <a:xfrm>
              <a:off x="2406145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5" name="pt4835"/>
            <p:cNvSpPr/>
            <p:nvPr/>
          </p:nvSpPr>
          <p:spPr>
            <a:xfrm>
              <a:off x="2459316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6" name="pt4836"/>
            <p:cNvSpPr/>
            <p:nvPr/>
          </p:nvSpPr>
          <p:spPr>
            <a:xfrm>
              <a:off x="264945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7" name="pt4837"/>
            <p:cNvSpPr/>
            <p:nvPr/>
          </p:nvSpPr>
          <p:spPr>
            <a:xfrm>
              <a:off x="2708580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8" name="pt4838"/>
            <p:cNvSpPr/>
            <p:nvPr/>
          </p:nvSpPr>
          <p:spPr>
            <a:xfrm>
              <a:off x="3326636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9" name="pt4839"/>
            <p:cNvSpPr/>
            <p:nvPr/>
          </p:nvSpPr>
          <p:spPr>
            <a:xfrm>
              <a:off x="3525707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0" name="pt4840"/>
            <p:cNvSpPr/>
            <p:nvPr/>
          </p:nvSpPr>
          <p:spPr>
            <a:xfrm>
              <a:off x="3727331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1" name="pt4841"/>
            <p:cNvSpPr/>
            <p:nvPr/>
          </p:nvSpPr>
          <p:spPr>
            <a:xfrm>
              <a:off x="3907686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2" name="pt4842"/>
            <p:cNvSpPr/>
            <p:nvPr/>
          </p:nvSpPr>
          <p:spPr>
            <a:xfrm>
              <a:off x="4145890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3" name="pt4843"/>
            <p:cNvSpPr/>
            <p:nvPr/>
          </p:nvSpPr>
          <p:spPr>
            <a:xfrm>
              <a:off x="4498944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4" name="pt4844"/>
            <p:cNvSpPr/>
            <p:nvPr/>
          </p:nvSpPr>
          <p:spPr>
            <a:xfrm>
              <a:off x="5173148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5" name="pt4845"/>
            <p:cNvSpPr/>
            <p:nvPr/>
          </p:nvSpPr>
          <p:spPr>
            <a:xfrm>
              <a:off x="5710385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6" name="pt4846"/>
            <p:cNvSpPr/>
            <p:nvPr/>
          </p:nvSpPr>
          <p:spPr>
            <a:xfrm>
              <a:off x="134613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7" name="pt4847"/>
            <p:cNvSpPr/>
            <p:nvPr/>
          </p:nvSpPr>
          <p:spPr>
            <a:xfrm>
              <a:off x="1586891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8" name="pt4848"/>
            <p:cNvSpPr/>
            <p:nvPr/>
          </p:nvSpPr>
          <p:spPr>
            <a:xfrm>
              <a:off x="180765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9" name="pt4849"/>
            <p:cNvSpPr/>
            <p:nvPr/>
          </p:nvSpPr>
          <p:spPr>
            <a:xfrm>
              <a:off x="196334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0" name="pt4850"/>
            <p:cNvSpPr/>
            <p:nvPr/>
          </p:nvSpPr>
          <p:spPr>
            <a:xfrm>
              <a:off x="2119874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1" name="pt4851"/>
            <p:cNvSpPr/>
            <p:nvPr/>
          </p:nvSpPr>
          <p:spPr>
            <a:xfrm>
              <a:off x="2280237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2" name="pt4852"/>
            <p:cNvSpPr/>
            <p:nvPr/>
          </p:nvSpPr>
          <p:spPr>
            <a:xfrm>
              <a:off x="242954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3" name="pt4853"/>
            <p:cNvSpPr/>
            <p:nvPr/>
          </p:nvSpPr>
          <p:spPr>
            <a:xfrm>
              <a:off x="2625208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4" name="pt4854"/>
            <p:cNvSpPr/>
            <p:nvPr/>
          </p:nvSpPr>
          <p:spPr>
            <a:xfrm>
              <a:off x="2715386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5" name="pt4855"/>
            <p:cNvSpPr/>
            <p:nvPr/>
          </p:nvSpPr>
          <p:spPr>
            <a:xfrm>
              <a:off x="2914032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6" name="pt4856"/>
            <p:cNvSpPr/>
            <p:nvPr/>
          </p:nvSpPr>
          <p:spPr>
            <a:xfrm>
              <a:off x="3074394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7" name="pt4857"/>
            <p:cNvSpPr/>
            <p:nvPr/>
          </p:nvSpPr>
          <p:spPr>
            <a:xfrm>
              <a:off x="3341949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8" name="pt4858"/>
            <p:cNvSpPr/>
            <p:nvPr/>
          </p:nvSpPr>
          <p:spPr>
            <a:xfrm>
              <a:off x="3740942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9" name="pt4859"/>
            <p:cNvSpPr/>
            <p:nvPr/>
          </p:nvSpPr>
          <p:spPr>
            <a:xfrm>
              <a:off x="3908536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0" name="pt4860"/>
            <p:cNvSpPr/>
            <p:nvPr/>
          </p:nvSpPr>
          <p:spPr>
            <a:xfrm>
              <a:off x="4438967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1" name="pt4861"/>
            <p:cNvSpPr/>
            <p:nvPr/>
          </p:nvSpPr>
          <p:spPr>
            <a:xfrm>
              <a:off x="4650799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2" name="pt4862"/>
            <p:cNvSpPr/>
            <p:nvPr/>
          </p:nvSpPr>
          <p:spPr>
            <a:xfrm>
              <a:off x="4818819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3" name="pt4863"/>
            <p:cNvSpPr/>
            <p:nvPr/>
          </p:nvSpPr>
          <p:spPr>
            <a:xfrm>
              <a:off x="5094881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4" name="pt4864"/>
            <p:cNvSpPr/>
            <p:nvPr/>
          </p:nvSpPr>
          <p:spPr>
            <a:xfrm>
              <a:off x="1486080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5" name="pt4865"/>
            <p:cNvSpPr/>
            <p:nvPr/>
          </p:nvSpPr>
          <p:spPr>
            <a:xfrm>
              <a:off x="2089673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6" name="pt4866"/>
            <p:cNvSpPr/>
            <p:nvPr/>
          </p:nvSpPr>
          <p:spPr>
            <a:xfrm>
              <a:off x="2671148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7" name="pt4867"/>
            <p:cNvSpPr/>
            <p:nvPr/>
          </p:nvSpPr>
          <p:spPr>
            <a:xfrm>
              <a:off x="3319830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8" name="pt4868"/>
            <p:cNvSpPr/>
            <p:nvPr/>
          </p:nvSpPr>
          <p:spPr>
            <a:xfrm>
              <a:off x="3943416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9" name="pt4869"/>
            <p:cNvSpPr/>
            <p:nvPr/>
          </p:nvSpPr>
          <p:spPr>
            <a:xfrm>
              <a:off x="4527869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0" name="pt4870"/>
            <p:cNvSpPr/>
            <p:nvPr/>
          </p:nvSpPr>
          <p:spPr>
            <a:xfrm>
              <a:off x="5148902" y="26441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1" name="pt4871"/>
            <p:cNvSpPr/>
            <p:nvPr/>
          </p:nvSpPr>
          <p:spPr>
            <a:xfrm>
              <a:off x="5750794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2" name="pt4872"/>
            <p:cNvSpPr/>
            <p:nvPr/>
          </p:nvSpPr>
          <p:spPr>
            <a:xfrm>
              <a:off x="6385440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3" name="pt4873"/>
            <p:cNvSpPr/>
            <p:nvPr/>
          </p:nvSpPr>
          <p:spPr>
            <a:xfrm>
              <a:off x="130487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4" name="pt4874"/>
            <p:cNvSpPr/>
            <p:nvPr/>
          </p:nvSpPr>
          <p:spPr>
            <a:xfrm>
              <a:off x="146821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5" name="pt4875"/>
            <p:cNvSpPr/>
            <p:nvPr/>
          </p:nvSpPr>
          <p:spPr>
            <a:xfrm>
              <a:off x="2024167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6" name="pt4876"/>
            <p:cNvSpPr/>
            <p:nvPr/>
          </p:nvSpPr>
          <p:spPr>
            <a:xfrm>
              <a:off x="226279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7" name="pt4877"/>
            <p:cNvSpPr/>
            <p:nvPr/>
          </p:nvSpPr>
          <p:spPr>
            <a:xfrm>
              <a:off x="239338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8" name="pt4878"/>
            <p:cNvSpPr/>
            <p:nvPr/>
          </p:nvSpPr>
          <p:spPr>
            <a:xfrm>
              <a:off x="244527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9" name="pt4879"/>
            <p:cNvSpPr/>
            <p:nvPr/>
          </p:nvSpPr>
          <p:spPr>
            <a:xfrm>
              <a:off x="260947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0" name="pt4880"/>
            <p:cNvSpPr/>
            <p:nvPr/>
          </p:nvSpPr>
          <p:spPr>
            <a:xfrm>
              <a:off x="3620989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1" name="pt4881"/>
            <p:cNvSpPr/>
            <p:nvPr/>
          </p:nvSpPr>
          <p:spPr>
            <a:xfrm>
              <a:off x="3914066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2" name="pt4882"/>
            <p:cNvSpPr/>
            <p:nvPr/>
          </p:nvSpPr>
          <p:spPr>
            <a:xfrm>
              <a:off x="4488310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3" name="pt4883"/>
            <p:cNvSpPr/>
            <p:nvPr/>
          </p:nvSpPr>
          <p:spPr>
            <a:xfrm>
              <a:off x="4692910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4" name="pt4884"/>
            <p:cNvSpPr/>
            <p:nvPr/>
          </p:nvSpPr>
          <p:spPr>
            <a:xfrm>
              <a:off x="499066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5" name="pt4885"/>
            <p:cNvSpPr/>
            <p:nvPr/>
          </p:nvSpPr>
          <p:spPr>
            <a:xfrm>
              <a:off x="517697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6" name="pt4886"/>
            <p:cNvSpPr/>
            <p:nvPr/>
          </p:nvSpPr>
          <p:spPr>
            <a:xfrm>
              <a:off x="5443255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7" name="pt4887"/>
            <p:cNvSpPr/>
            <p:nvPr/>
          </p:nvSpPr>
          <p:spPr>
            <a:xfrm>
              <a:off x="580141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8" name="pt4888"/>
            <p:cNvSpPr/>
            <p:nvPr/>
          </p:nvSpPr>
          <p:spPr>
            <a:xfrm>
              <a:off x="6295688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9" name="pt4889"/>
            <p:cNvSpPr/>
            <p:nvPr/>
          </p:nvSpPr>
          <p:spPr>
            <a:xfrm>
              <a:off x="6493483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0" name="pt4890"/>
            <p:cNvSpPr/>
            <p:nvPr/>
          </p:nvSpPr>
          <p:spPr>
            <a:xfrm>
              <a:off x="7013279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1" name="pt4891"/>
            <p:cNvSpPr/>
            <p:nvPr/>
          </p:nvSpPr>
          <p:spPr>
            <a:xfrm>
              <a:off x="7087293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2" name="pt4892"/>
            <p:cNvSpPr/>
            <p:nvPr/>
          </p:nvSpPr>
          <p:spPr>
            <a:xfrm>
              <a:off x="1454177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3" name="pt4893"/>
            <p:cNvSpPr/>
            <p:nvPr/>
          </p:nvSpPr>
          <p:spPr>
            <a:xfrm>
              <a:off x="203692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4" name="pt4894"/>
            <p:cNvSpPr/>
            <p:nvPr/>
          </p:nvSpPr>
          <p:spPr>
            <a:xfrm>
              <a:off x="269964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5" name="pt4895"/>
            <p:cNvSpPr/>
            <p:nvPr/>
          </p:nvSpPr>
          <p:spPr>
            <a:xfrm>
              <a:off x="3331741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6" name="pt4896"/>
            <p:cNvSpPr/>
            <p:nvPr/>
          </p:nvSpPr>
          <p:spPr>
            <a:xfrm>
              <a:off x="3887693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7" name="pt4897"/>
            <p:cNvSpPr/>
            <p:nvPr/>
          </p:nvSpPr>
          <p:spPr>
            <a:xfrm>
              <a:off x="4499794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8" name="pt4898"/>
            <p:cNvSpPr/>
            <p:nvPr/>
          </p:nvSpPr>
          <p:spPr>
            <a:xfrm>
              <a:off x="146013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9" name="pt4899"/>
            <p:cNvSpPr/>
            <p:nvPr/>
          </p:nvSpPr>
          <p:spPr>
            <a:xfrm>
              <a:off x="206883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0" name="pt4900"/>
            <p:cNvSpPr/>
            <p:nvPr/>
          </p:nvSpPr>
          <p:spPr>
            <a:xfrm>
              <a:off x="140866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1" name="pt4901"/>
            <p:cNvSpPr/>
            <p:nvPr/>
          </p:nvSpPr>
          <p:spPr>
            <a:xfrm>
              <a:off x="2015660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2" name="pt4902"/>
            <p:cNvSpPr/>
            <p:nvPr/>
          </p:nvSpPr>
          <p:spPr>
            <a:xfrm>
              <a:off x="2616701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3" name="pt4903"/>
            <p:cNvSpPr/>
            <p:nvPr/>
          </p:nvSpPr>
          <p:spPr>
            <a:xfrm>
              <a:off x="3020373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4" name="pt4904"/>
            <p:cNvSpPr/>
            <p:nvPr/>
          </p:nvSpPr>
          <p:spPr>
            <a:xfrm>
              <a:off x="3203706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5" name="pt4905"/>
            <p:cNvSpPr/>
            <p:nvPr/>
          </p:nvSpPr>
          <p:spPr>
            <a:xfrm>
              <a:off x="3235183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6" name="pt4906"/>
            <p:cNvSpPr/>
            <p:nvPr/>
          </p:nvSpPr>
          <p:spPr>
            <a:xfrm>
              <a:off x="3271764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7" name="pt4907"/>
            <p:cNvSpPr/>
            <p:nvPr/>
          </p:nvSpPr>
          <p:spPr>
            <a:xfrm>
              <a:off x="3427023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8" name="pt4908"/>
            <p:cNvSpPr/>
            <p:nvPr/>
          </p:nvSpPr>
          <p:spPr>
            <a:xfrm>
              <a:off x="3477216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9" name="pt4909"/>
            <p:cNvSpPr/>
            <p:nvPr/>
          </p:nvSpPr>
          <p:spPr>
            <a:xfrm>
              <a:off x="3653317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0" name="pt4910"/>
            <p:cNvSpPr/>
            <p:nvPr/>
          </p:nvSpPr>
          <p:spPr>
            <a:xfrm>
              <a:off x="3845582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1" name="pt4911"/>
            <p:cNvSpPr/>
            <p:nvPr/>
          </p:nvSpPr>
          <p:spPr>
            <a:xfrm>
              <a:off x="4555092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2" name="pt4912"/>
            <p:cNvSpPr/>
            <p:nvPr/>
          </p:nvSpPr>
          <p:spPr>
            <a:xfrm>
              <a:off x="5108067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3" name="pt4913"/>
            <p:cNvSpPr/>
            <p:nvPr/>
          </p:nvSpPr>
          <p:spPr>
            <a:xfrm>
              <a:off x="134485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4" name="pt4914"/>
            <p:cNvSpPr/>
            <p:nvPr/>
          </p:nvSpPr>
          <p:spPr>
            <a:xfrm>
              <a:off x="1948452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5" name="pt4915"/>
            <p:cNvSpPr/>
            <p:nvPr/>
          </p:nvSpPr>
          <p:spPr>
            <a:xfrm>
              <a:off x="2565657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6" name="pt4916"/>
            <p:cNvSpPr/>
            <p:nvPr/>
          </p:nvSpPr>
          <p:spPr>
            <a:xfrm>
              <a:off x="2800459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7" name="pt4917"/>
            <p:cNvSpPr/>
            <p:nvPr/>
          </p:nvSpPr>
          <p:spPr>
            <a:xfrm>
              <a:off x="3421067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8" name="pt4918"/>
            <p:cNvSpPr/>
            <p:nvPr/>
          </p:nvSpPr>
          <p:spPr>
            <a:xfrm>
              <a:off x="3864724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9" name="pt4919"/>
            <p:cNvSpPr/>
            <p:nvPr/>
          </p:nvSpPr>
          <p:spPr>
            <a:xfrm>
              <a:off x="4481929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0" name="pt4920"/>
            <p:cNvSpPr/>
            <p:nvPr/>
          </p:nvSpPr>
          <p:spPr>
            <a:xfrm>
              <a:off x="5815450" y="24494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1" name="pt4921"/>
            <p:cNvSpPr/>
            <p:nvPr/>
          </p:nvSpPr>
          <p:spPr>
            <a:xfrm>
              <a:off x="6273569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2" name="pt4922"/>
            <p:cNvSpPr/>
            <p:nvPr/>
          </p:nvSpPr>
          <p:spPr>
            <a:xfrm>
              <a:off x="6925654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3" name="pt4923"/>
            <p:cNvSpPr/>
            <p:nvPr/>
          </p:nvSpPr>
          <p:spPr>
            <a:xfrm>
              <a:off x="1396327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4" name="pt4924"/>
            <p:cNvSpPr/>
            <p:nvPr/>
          </p:nvSpPr>
          <p:spPr>
            <a:xfrm>
              <a:off x="210924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5" name="pt4925"/>
            <p:cNvSpPr/>
            <p:nvPr/>
          </p:nvSpPr>
          <p:spPr>
            <a:xfrm>
              <a:off x="2456338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6" name="pt4926"/>
            <p:cNvSpPr/>
            <p:nvPr/>
          </p:nvSpPr>
          <p:spPr>
            <a:xfrm>
              <a:off x="262903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7" name="pt4927"/>
            <p:cNvSpPr/>
            <p:nvPr/>
          </p:nvSpPr>
          <p:spPr>
            <a:xfrm>
              <a:off x="279492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8" name="pt4928"/>
            <p:cNvSpPr/>
            <p:nvPr/>
          </p:nvSpPr>
          <p:spPr>
            <a:xfrm>
              <a:off x="3265809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9" name="pt4929"/>
            <p:cNvSpPr/>
            <p:nvPr/>
          </p:nvSpPr>
          <p:spPr>
            <a:xfrm>
              <a:off x="392342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0" name="pt4930"/>
            <p:cNvSpPr/>
            <p:nvPr/>
          </p:nvSpPr>
          <p:spPr>
            <a:xfrm>
              <a:off x="412589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1" name="pt4931"/>
            <p:cNvSpPr/>
            <p:nvPr/>
          </p:nvSpPr>
          <p:spPr>
            <a:xfrm>
              <a:off x="455254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2" name="pt4932"/>
            <p:cNvSpPr/>
            <p:nvPr/>
          </p:nvSpPr>
          <p:spPr>
            <a:xfrm>
              <a:off x="1342731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3" name="pt4933"/>
            <p:cNvSpPr/>
            <p:nvPr/>
          </p:nvSpPr>
          <p:spPr>
            <a:xfrm>
              <a:off x="154392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4" name="pt4934"/>
            <p:cNvSpPr/>
            <p:nvPr/>
          </p:nvSpPr>
          <p:spPr>
            <a:xfrm>
              <a:off x="1894856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5" name="pt4935"/>
            <p:cNvSpPr/>
            <p:nvPr/>
          </p:nvSpPr>
          <p:spPr>
            <a:xfrm>
              <a:off x="2076487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6" name="pt4936"/>
            <p:cNvSpPr/>
            <p:nvPr/>
          </p:nvSpPr>
          <p:spPr>
            <a:xfrm>
              <a:off x="2435070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7" name="pt4937"/>
            <p:cNvSpPr/>
            <p:nvPr/>
          </p:nvSpPr>
          <p:spPr>
            <a:xfrm>
              <a:off x="2596284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8" name="pt4938"/>
            <p:cNvSpPr/>
            <p:nvPr/>
          </p:nvSpPr>
          <p:spPr>
            <a:xfrm>
              <a:off x="2752818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9" name="pt4939"/>
            <p:cNvSpPr/>
            <p:nvPr/>
          </p:nvSpPr>
          <p:spPr>
            <a:xfrm>
              <a:off x="2934875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0" name="pt4940"/>
            <p:cNvSpPr/>
            <p:nvPr/>
          </p:nvSpPr>
          <p:spPr>
            <a:xfrm>
              <a:off x="3297286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1" name="pt4941"/>
            <p:cNvSpPr/>
            <p:nvPr/>
          </p:nvSpPr>
          <p:spPr>
            <a:xfrm>
              <a:off x="3816232" y="28033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2" name="pt4942"/>
            <p:cNvSpPr/>
            <p:nvPr/>
          </p:nvSpPr>
          <p:spPr>
            <a:xfrm>
              <a:off x="1462259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3" name="pt4943"/>
            <p:cNvSpPr/>
            <p:nvPr/>
          </p:nvSpPr>
          <p:spPr>
            <a:xfrm>
              <a:off x="1684725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4" name="pt4944"/>
            <p:cNvSpPr/>
            <p:nvPr/>
          </p:nvSpPr>
          <p:spPr>
            <a:xfrm>
              <a:off x="236956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5" name="pt4945"/>
            <p:cNvSpPr/>
            <p:nvPr/>
          </p:nvSpPr>
          <p:spPr>
            <a:xfrm>
              <a:off x="2745587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6" name="pt4946"/>
            <p:cNvSpPr/>
            <p:nvPr/>
          </p:nvSpPr>
          <p:spPr>
            <a:xfrm>
              <a:off x="335726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7" name="pt4947"/>
            <p:cNvSpPr/>
            <p:nvPr/>
          </p:nvSpPr>
          <p:spPr>
            <a:xfrm>
              <a:off x="3910238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8" name="pt4948"/>
            <p:cNvSpPr/>
            <p:nvPr/>
          </p:nvSpPr>
          <p:spPr>
            <a:xfrm>
              <a:off x="4125047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9" name="pt4949"/>
            <p:cNvSpPr/>
            <p:nvPr/>
          </p:nvSpPr>
          <p:spPr>
            <a:xfrm>
              <a:off x="447214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0" name="pt4950"/>
            <p:cNvSpPr/>
            <p:nvPr/>
          </p:nvSpPr>
          <p:spPr>
            <a:xfrm>
              <a:off x="4633785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1" name="pt4951"/>
            <p:cNvSpPr/>
            <p:nvPr/>
          </p:nvSpPr>
          <p:spPr>
            <a:xfrm>
              <a:off x="5146350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2" name="pt4952"/>
            <p:cNvSpPr/>
            <p:nvPr/>
          </p:nvSpPr>
          <p:spPr>
            <a:xfrm>
              <a:off x="5761003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3" name="pt4953"/>
            <p:cNvSpPr/>
            <p:nvPr/>
          </p:nvSpPr>
          <p:spPr>
            <a:xfrm>
              <a:off x="6351836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4" name="pt4954"/>
            <p:cNvSpPr/>
            <p:nvPr/>
          </p:nvSpPr>
          <p:spPr>
            <a:xfrm>
              <a:off x="210456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5" name="pt4955"/>
            <p:cNvSpPr/>
            <p:nvPr/>
          </p:nvSpPr>
          <p:spPr>
            <a:xfrm>
              <a:off x="262138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6" name="pt4956"/>
            <p:cNvSpPr/>
            <p:nvPr/>
          </p:nvSpPr>
          <p:spPr>
            <a:xfrm>
              <a:off x="3318980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7" name="pt4957"/>
            <p:cNvSpPr/>
            <p:nvPr/>
          </p:nvSpPr>
          <p:spPr>
            <a:xfrm>
              <a:off x="3958729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8" name="pt4958"/>
            <p:cNvSpPr/>
            <p:nvPr/>
          </p:nvSpPr>
          <p:spPr>
            <a:xfrm>
              <a:off x="4548711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9" name="pt4959"/>
            <p:cNvSpPr/>
            <p:nvPr/>
          </p:nvSpPr>
          <p:spPr>
            <a:xfrm>
              <a:off x="5178252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0" name="pt4960"/>
            <p:cNvSpPr/>
            <p:nvPr/>
          </p:nvSpPr>
          <p:spPr>
            <a:xfrm>
              <a:off x="5765257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1" name="pt4961"/>
            <p:cNvSpPr/>
            <p:nvPr/>
          </p:nvSpPr>
          <p:spPr>
            <a:xfrm>
              <a:off x="6337374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2" name="pt4962"/>
            <p:cNvSpPr/>
            <p:nvPr/>
          </p:nvSpPr>
          <p:spPr>
            <a:xfrm>
              <a:off x="6933311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3" name="pt4963"/>
            <p:cNvSpPr/>
            <p:nvPr/>
          </p:nvSpPr>
          <p:spPr>
            <a:xfrm>
              <a:off x="143035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4" name="pt4964"/>
            <p:cNvSpPr/>
            <p:nvPr/>
          </p:nvSpPr>
          <p:spPr>
            <a:xfrm>
              <a:off x="191825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5" name="pt4965"/>
            <p:cNvSpPr/>
            <p:nvPr/>
          </p:nvSpPr>
          <p:spPr>
            <a:xfrm>
              <a:off x="252184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6" name="pt4966"/>
            <p:cNvSpPr/>
            <p:nvPr/>
          </p:nvSpPr>
          <p:spPr>
            <a:xfrm>
              <a:off x="3202004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7" name="pt4967"/>
            <p:cNvSpPr/>
            <p:nvPr/>
          </p:nvSpPr>
          <p:spPr>
            <a:xfrm>
              <a:off x="3838351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8" name="pt4968"/>
            <p:cNvSpPr/>
            <p:nvPr/>
          </p:nvSpPr>
          <p:spPr>
            <a:xfrm>
              <a:off x="1246173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9" name="pt4969"/>
            <p:cNvSpPr/>
            <p:nvPr/>
          </p:nvSpPr>
          <p:spPr>
            <a:xfrm>
              <a:off x="1792343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0" name="pt4970"/>
            <p:cNvSpPr/>
            <p:nvPr/>
          </p:nvSpPr>
          <p:spPr>
            <a:xfrm>
              <a:off x="1970571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1" name="pt4971"/>
            <p:cNvSpPr/>
            <p:nvPr/>
          </p:nvSpPr>
          <p:spPr>
            <a:xfrm>
              <a:off x="258905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2" name="pt4972"/>
            <p:cNvSpPr/>
            <p:nvPr/>
          </p:nvSpPr>
          <p:spPr>
            <a:xfrm>
              <a:off x="3215616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3" name="pt4973"/>
            <p:cNvSpPr/>
            <p:nvPr/>
          </p:nvSpPr>
          <p:spPr>
            <a:xfrm>
              <a:off x="3360240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4" name="pt4974"/>
            <p:cNvSpPr/>
            <p:nvPr/>
          </p:nvSpPr>
          <p:spPr>
            <a:xfrm>
              <a:off x="3866425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5" name="pt4975"/>
            <p:cNvSpPr/>
            <p:nvPr/>
          </p:nvSpPr>
          <p:spPr>
            <a:xfrm>
              <a:off x="4432161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6" name="pt4976"/>
            <p:cNvSpPr/>
            <p:nvPr/>
          </p:nvSpPr>
          <p:spPr>
            <a:xfrm>
              <a:off x="4498093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7" name="pt4977"/>
            <p:cNvSpPr/>
            <p:nvPr/>
          </p:nvSpPr>
          <p:spPr>
            <a:xfrm>
              <a:off x="5004703" y="253794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8" name="pt4978"/>
            <p:cNvSpPr/>
            <p:nvPr/>
          </p:nvSpPr>
          <p:spPr>
            <a:xfrm>
              <a:off x="5328406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9" name="pt4979"/>
            <p:cNvSpPr/>
            <p:nvPr/>
          </p:nvSpPr>
          <p:spPr>
            <a:xfrm>
              <a:off x="136612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0" name="pt4980"/>
            <p:cNvSpPr/>
            <p:nvPr/>
          </p:nvSpPr>
          <p:spPr>
            <a:xfrm>
              <a:off x="206670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1" name="pt4981"/>
            <p:cNvSpPr/>
            <p:nvPr/>
          </p:nvSpPr>
          <p:spPr>
            <a:xfrm>
              <a:off x="2683484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2" name="pt4982"/>
            <p:cNvSpPr/>
            <p:nvPr/>
          </p:nvSpPr>
          <p:spPr>
            <a:xfrm>
              <a:off x="3304517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3" name="pt4983"/>
            <p:cNvSpPr/>
            <p:nvPr/>
          </p:nvSpPr>
          <p:spPr>
            <a:xfrm>
              <a:off x="142652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4" name="pt4984"/>
            <p:cNvSpPr/>
            <p:nvPr/>
          </p:nvSpPr>
          <p:spPr>
            <a:xfrm>
              <a:off x="207095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5" name="pt4985"/>
            <p:cNvSpPr/>
            <p:nvPr/>
          </p:nvSpPr>
          <p:spPr>
            <a:xfrm>
              <a:off x="269071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6" name="pt4986"/>
            <p:cNvSpPr/>
            <p:nvPr/>
          </p:nvSpPr>
          <p:spPr>
            <a:xfrm>
              <a:off x="329430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7" name="pt4987"/>
            <p:cNvSpPr/>
            <p:nvPr/>
          </p:nvSpPr>
          <p:spPr>
            <a:xfrm>
              <a:off x="3933633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8" name="pt4988"/>
            <p:cNvSpPr/>
            <p:nvPr/>
          </p:nvSpPr>
          <p:spPr>
            <a:xfrm>
              <a:off x="2087546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9" name="pt4989"/>
            <p:cNvSpPr/>
            <p:nvPr/>
          </p:nvSpPr>
          <p:spPr>
            <a:xfrm>
              <a:off x="2691991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0" name="pt4990"/>
            <p:cNvSpPr/>
            <p:nvPr/>
          </p:nvSpPr>
          <p:spPr>
            <a:xfrm>
              <a:off x="3235183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1" name="pt4991"/>
            <p:cNvSpPr/>
            <p:nvPr/>
          </p:nvSpPr>
          <p:spPr>
            <a:xfrm>
              <a:off x="1389522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2" name="pt4992"/>
            <p:cNvSpPr/>
            <p:nvPr/>
          </p:nvSpPr>
          <p:spPr>
            <a:xfrm>
              <a:off x="2061174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3" name="pt4993"/>
            <p:cNvSpPr/>
            <p:nvPr/>
          </p:nvSpPr>
          <p:spPr>
            <a:xfrm>
              <a:off x="2614149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4" name="pt4994"/>
            <p:cNvSpPr/>
            <p:nvPr/>
          </p:nvSpPr>
          <p:spPr>
            <a:xfrm>
              <a:off x="327771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5" name="pt4995"/>
            <p:cNvSpPr/>
            <p:nvPr/>
          </p:nvSpPr>
          <p:spPr>
            <a:xfrm>
              <a:off x="1498415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6" name="pt4996"/>
            <p:cNvSpPr/>
            <p:nvPr/>
          </p:nvSpPr>
          <p:spPr>
            <a:xfrm>
              <a:off x="2025443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7" name="pt4997"/>
            <p:cNvSpPr/>
            <p:nvPr/>
          </p:nvSpPr>
          <p:spPr>
            <a:xfrm>
              <a:off x="2723468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8" name="pt4998"/>
            <p:cNvSpPr/>
            <p:nvPr/>
          </p:nvSpPr>
          <p:spPr>
            <a:xfrm>
              <a:off x="3343651" y="27325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9" name="pt4999"/>
            <p:cNvSpPr/>
            <p:nvPr/>
          </p:nvSpPr>
          <p:spPr>
            <a:xfrm>
              <a:off x="1241920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0" name="pt5000"/>
            <p:cNvSpPr/>
            <p:nvPr/>
          </p:nvSpPr>
          <p:spPr>
            <a:xfrm>
              <a:off x="1396327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1" name="pt5001"/>
            <p:cNvSpPr/>
            <p:nvPr/>
          </p:nvSpPr>
          <p:spPr>
            <a:xfrm>
              <a:off x="2062024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2" name="pt5002"/>
            <p:cNvSpPr/>
            <p:nvPr/>
          </p:nvSpPr>
          <p:spPr>
            <a:xfrm>
              <a:off x="268731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3" name="pt5003"/>
            <p:cNvSpPr/>
            <p:nvPr/>
          </p:nvSpPr>
          <p:spPr>
            <a:xfrm>
              <a:off x="323816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4" name="pt5004"/>
            <p:cNvSpPr/>
            <p:nvPr/>
          </p:nvSpPr>
          <p:spPr>
            <a:xfrm>
              <a:off x="3978296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5" name="pt5005"/>
            <p:cNvSpPr/>
            <p:nvPr/>
          </p:nvSpPr>
          <p:spPr>
            <a:xfrm>
              <a:off x="4715029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6" name="pt5006"/>
            <p:cNvSpPr/>
            <p:nvPr/>
          </p:nvSpPr>
          <p:spPr>
            <a:xfrm>
              <a:off x="5075739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7" name="pt5007"/>
            <p:cNvSpPr/>
            <p:nvPr/>
          </p:nvSpPr>
          <p:spPr>
            <a:xfrm>
              <a:off x="5767809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8" name="pt5008"/>
            <p:cNvSpPr/>
            <p:nvPr/>
          </p:nvSpPr>
          <p:spPr>
            <a:xfrm>
              <a:off x="6379485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9" name="pt5009"/>
            <p:cNvSpPr/>
            <p:nvPr/>
          </p:nvSpPr>
          <p:spPr>
            <a:xfrm>
              <a:off x="7028167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0" name="pt5010"/>
            <p:cNvSpPr/>
            <p:nvPr/>
          </p:nvSpPr>
          <p:spPr>
            <a:xfrm>
              <a:off x="1291687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1" name="pt5011"/>
            <p:cNvSpPr/>
            <p:nvPr/>
          </p:nvSpPr>
          <p:spPr>
            <a:xfrm>
              <a:off x="1623898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2" name="pt5012"/>
            <p:cNvSpPr/>
            <p:nvPr/>
          </p:nvSpPr>
          <p:spPr>
            <a:xfrm>
              <a:off x="2072233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3" name="pt5013"/>
            <p:cNvSpPr/>
            <p:nvPr/>
          </p:nvSpPr>
          <p:spPr>
            <a:xfrm>
              <a:off x="228108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4" name="pt5014"/>
            <p:cNvSpPr/>
            <p:nvPr/>
          </p:nvSpPr>
          <p:spPr>
            <a:xfrm>
              <a:off x="2544389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5" name="pt5015"/>
            <p:cNvSpPr/>
            <p:nvPr/>
          </p:nvSpPr>
          <p:spPr>
            <a:xfrm>
              <a:off x="2709856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6" name="pt5016"/>
            <p:cNvSpPr/>
            <p:nvPr/>
          </p:nvSpPr>
          <p:spPr>
            <a:xfrm>
              <a:off x="3260705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7" name="pt5017"/>
            <p:cNvSpPr/>
            <p:nvPr/>
          </p:nvSpPr>
          <p:spPr>
            <a:xfrm>
              <a:off x="3947670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8" name="pt5018"/>
            <p:cNvSpPr/>
            <p:nvPr/>
          </p:nvSpPr>
          <p:spPr>
            <a:xfrm>
              <a:off x="4485332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9" name="pt5019"/>
            <p:cNvSpPr/>
            <p:nvPr/>
          </p:nvSpPr>
          <p:spPr>
            <a:xfrm>
              <a:off x="1232987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0" name="pt5020"/>
            <p:cNvSpPr/>
            <p:nvPr/>
          </p:nvSpPr>
          <p:spPr>
            <a:xfrm>
              <a:off x="144652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1" name="pt5021"/>
            <p:cNvSpPr/>
            <p:nvPr/>
          </p:nvSpPr>
          <p:spPr>
            <a:xfrm>
              <a:off x="2145396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2" name="pt5022"/>
            <p:cNvSpPr/>
            <p:nvPr/>
          </p:nvSpPr>
          <p:spPr>
            <a:xfrm>
              <a:off x="2803862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3" name="pt5023"/>
            <p:cNvSpPr/>
            <p:nvPr/>
          </p:nvSpPr>
          <p:spPr>
            <a:xfrm>
              <a:off x="3054402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4" name="pt5024"/>
            <p:cNvSpPr/>
            <p:nvPr/>
          </p:nvSpPr>
          <p:spPr>
            <a:xfrm>
              <a:off x="3251772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5" name="pt5025"/>
            <p:cNvSpPr/>
            <p:nvPr/>
          </p:nvSpPr>
          <p:spPr>
            <a:xfrm>
              <a:off x="3844306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6" name="pt5026"/>
            <p:cNvSpPr/>
            <p:nvPr/>
          </p:nvSpPr>
          <p:spPr>
            <a:xfrm>
              <a:off x="1502243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7" name="pt5027"/>
            <p:cNvSpPr/>
            <p:nvPr/>
          </p:nvSpPr>
          <p:spPr>
            <a:xfrm>
              <a:off x="2110091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8" name="pt5028"/>
            <p:cNvSpPr/>
            <p:nvPr/>
          </p:nvSpPr>
          <p:spPr>
            <a:xfrm>
              <a:off x="2713685" y="31925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9" name="pt5029"/>
            <p:cNvSpPr/>
            <p:nvPr/>
          </p:nvSpPr>
          <p:spPr>
            <a:xfrm>
              <a:off x="156349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0" name="pt5030"/>
            <p:cNvSpPr/>
            <p:nvPr/>
          </p:nvSpPr>
          <p:spPr>
            <a:xfrm>
              <a:off x="1995667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1" name="pt5031"/>
            <p:cNvSpPr/>
            <p:nvPr/>
          </p:nvSpPr>
          <p:spPr>
            <a:xfrm>
              <a:off x="2669872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2" name="pt5032"/>
            <p:cNvSpPr/>
            <p:nvPr/>
          </p:nvSpPr>
          <p:spPr>
            <a:xfrm>
              <a:off x="3276868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3" name="pt5033"/>
            <p:cNvSpPr/>
            <p:nvPr/>
          </p:nvSpPr>
          <p:spPr>
            <a:xfrm>
              <a:off x="3990632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4" name="pt5034"/>
            <p:cNvSpPr/>
            <p:nvPr/>
          </p:nvSpPr>
          <p:spPr>
            <a:xfrm>
              <a:off x="1402283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5" name="pt5035"/>
            <p:cNvSpPr/>
            <p:nvPr/>
          </p:nvSpPr>
          <p:spPr>
            <a:xfrm>
              <a:off x="2071808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6" name="pt5036"/>
            <p:cNvSpPr/>
            <p:nvPr/>
          </p:nvSpPr>
          <p:spPr>
            <a:xfrm>
              <a:off x="2681782" y="26264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7" name="pt5037"/>
            <p:cNvSpPr/>
            <p:nvPr/>
          </p:nvSpPr>
          <p:spPr>
            <a:xfrm>
              <a:off x="3258152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8" name="pt5038"/>
            <p:cNvSpPr/>
            <p:nvPr/>
          </p:nvSpPr>
          <p:spPr>
            <a:xfrm>
              <a:off x="3490827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9" name="pt5039"/>
            <p:cNvSpPr/>
            <p:nvPr/>
          </p:nvSpPr>
          <p:spPr>
            <a:xfrm>
              <a:off x="3954050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0" name="pt5040"/>
            <p:cNvSpPr/>
            <p:nvPr/>
          </p:nvSpPr>
          <p:spPr>
            <a:xfrm>
              <a:off x="4518085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1" name="pt5041"/>
            <p:cNvSpPr/>
            <p:nvPr/>
          </p:nvSpPr>
          <p:spPr>
            <a:xfrm>
              <a:off x="5147626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2" name="pt5042"/>
            <p:cNvSpPr/>
            <p:nvPr/>
          </p:nvSpPr>
          <p:spPr>
            <a:xfrm>
              <a:off x="5737608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3" name="pt5043"/>
            <p:cNvSpPr/>
            <p:nvPr/>
          </p:nvSpPr>
          <p:spPr>
            <a:xfrm>
              <a:off x="143035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4" name="pt5044"/>
            <p:cNvSpPr/>
            <p:nvPr/>
          </p:nvSpPr>
          <p:spPr>
            <a:xfrm>
              <a:off x="2096479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5" name="pt5045"/>
            <p:cNvSpPr/>
            <p:nvPr/>
          </p:nvSpPr>
          <p:spPr>
            <a:xfrm>
              <a:off x="2708580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6" name="pt5046"/>
            <p:cNvSpPr/>
            <p:nvPr/>
          </p:nvSpPr>
          <p:spPr>
            <a:xfrm>
              <a:off x="3285376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7" name="pt5047"/>
            <p:cNvSpPr/>
            <p:nvPr/>
          </p:nvSpPr>
          <p:spPr>
            <a:xfrm>
              <a:off x="3914491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8" name="pt5048"/>
            <p:cNvSpPr/>
            <p:nvPr/>
          </p:nvSpPr>
          <p:spPr>
            <a:xfrm>
              <a:off x="4436415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9" name="pt5049"/>
            <p:cNvSpPr/>
            <p:nvPr/>
          </p:nvSpPr>
          <p:spPr>
            <a:xfrm>
              <a:off x="5070635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0" name="pt5050"/>
            <p:cNvSpPr/>
            <p:nvPr/>
          </p:nvSpPr>
          <p:spPr>
            <a:xfrm>
              <a:off x="5800137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1" name="pt5051"/>
            <p:cNvSpPr/>
            <p:nvPr/>
          </p:nvSpPr>
          <p:spPr>
            <a:xfrm>
              <a:off x="6373530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2" name="pt5052"/>
            <p:cNvSpPr/>
            <p:nvPr/>
          </p:nvSpPr>
          <p:spPr>
            <a:xfrm>
              <a:off x="1497564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3" name="pt5053"/>
            <p:cNvSpPr/>
            <p:nvPr/>
          </p:nvSpPr>
          <p:spPr>
            <a:xfrm>
              <a:off x="2107964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4" name="pt5054"/>
            <p:cNvSpPr/>
            <p:nvPr/>
          </p:nvSpPr>
          <p:spPr>
            <a:xfrm>
              <a:off x="2736229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5" name="pt5055"/>
            <p:cNvSpPr/>
            <p:nvPr/>
          </p:nvSpPr>
          <p:spPr>
            <a:xfrm>
              <a:off x="3339823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6" name="pt5056"/>
            <p:cNvSpPr/>
            <p:nvPr/>
          </p:nvSpPr>
          <p:spPr>
            <a:xfrm>
              <a:off x="1398880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7" name="pt5057"/>
            <p:cNvSpPr/>
            <p:nvPr/>
          </p:nvSpPr>
          <p:spPr>
            <a:xfrm>
              <a:off x="202671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8" name="pt5058"/>
            <p:cNvSpPr/>
            <p:nvPr/>
          </p:nvSpPr>
          <p:spPr>
            <a:xfrm>
              <a:off x="2640522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9" name="pt5059"/>
            <p:cNvSpPr/>
            <p:nvPr/>
          </p:nvSpPr>
          <p:spPr>
            <a:xfrm>
              <a:off x="1364000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0" name="pt5060"/>
            <p:cNvSpPr/>
            <p:nvPr/>
          </p:nvSpPr>
          <p:spPr>
            <a:xfrm>
              <a:off x="1572429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1" name="pt5061"/>
            <p:cNvSpPr/>
            <p:nvPr/>
          </p:nvSpPr>
          <p:spPr>
            <a:xfrm>
              <a:off x="179149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2" name="pt5062"/>
            <p:cNvSpPr/>
            <p:nvPr/>
          </p:nvSpPr>
          <p:spPr>
            <a:xfrm>
              <a:off x="1963765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3" name="pt5063"/>
            <p:cNvSpPr/>
            <p:nvPr/>
          </p:nvSpPr>
          <p:spPr>
            <a:xfrm>
              <a:off x="2189209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4" name="pt5064"/>
            <p:cNvSpPr/>
            <p:nvPr/>
          </p:nvSpPr>
          <p:spPr>
            <a:xfrm>
              <a:off x="240231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5" name="pt5065"/>
            <p:cNvSpPr/>
            <p:nvPr/>
          </p:nvSpPr>
          <p:spPr>
            <a:xfrm>
              <a:off x="258650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6" name="pt5066"/>
            <p:cNvSpPr/>
            <p:nvPr/>
          </p:nvSpPr>
          <p:spPr>
            <a:xfrm>
              <a:off x="2775788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7" name="pt5067"/>
            <p:cNvSpPr/>
            <p:nvPr/>
          </p:nvSpPr>
          <p:spPr>
            <a:xfrm>
              <a:off x="294508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8" name="pt5068"/>
            <p:cNvSpPr/>
            <p:nvPr/>
          </p:nvSpPr>
          <p:spPr>
            <a:xfrm>
              <a:off x="312501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9" name="pt5069"/>
            <p:cNvSpPr/>
            <p:nvPr/>
          </p:nvSpPr>
          <p:spPr>
            <a:xfrm>
              <a:off x="334577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0" name="pt5070"/>
            <p:cNvSpPr/>
            <p:nvPr/>
          </p:nvSpPr>
          <p:spPr>
            <a:xfrm>
              <a:off x="359759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1" name="pt5071"/>
            <p:cNvSpPr/>
            <p:nvPr/>
          </p:nvSpPr>
          <p:spPr>
            <a:xfrm>
              <a:off x="383452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2" name="pt5072"/>
            <p:cNvSpPr/>
            <p:nvPr/>
          </p:nvSpPr>
          <p:spPr>
            <a:xfrm>
              <a:off x="396425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3" name="pt5073"/>
            <p:cNvSpPr/>
            <p:nvPr/>
          </p:nvSpPr>
          <p:spPr>
            <a:xfrm>
              <a:off x="4267119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4" name="pt5074"/>
            <p:cNvSpPr/>
            <p:nvPr/>
          </p:nvSpPr>
          <p:spPr>
            <a:xfrm>
              <a:off x="4629106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5" name="pt5075"/>
            <p:cNvSpPr/>
            <p:nvPr/>
          </p:nvSpPr>
          <p:spPr>
            <a:xfrm>
              <a:off x="4924309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6" name="pt5076"/>
            <p:cNvSpPr/>
            <p:nvPr/>
          </p:nvSpPr>
          <p:spPr>
            <a:xfrm>
              <a:off x="4965144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7" name="pt5077"/>
            <p:cNvSpPr/>
            <p:nvPr/>
          </p:nvSpPr>
          <p:spPr>
            <a:xfrm>
              <a:off x="5500680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8" name="pt5078"/>
            <p:cNvSpPr/>
            <p:nvPr/>
          </p:nvSpPr>
          <p:spPr>
            <a:xfrm>
              <a:off x="6143407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9" name="pt5079"/>
            <p:cNvSpPr/>
            <p:nvPr/>
          </p:nvSpPr>
          <p:spPr>
            <a:xfrm>
              <a:off x="6743172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0" name="pt5080"/>
            <p:cNvSpPr/>
            <p:nvPr/>
          </p:nvSpPr>
          <p:spPr>
            <a:xfrm>
              <a:off x="1350388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1" name="pt5081"/>
            <p:cNvSpPr/>
            <p:nvPr/>
          </p:nvSpPr>
          <p:spPr>
            <a:xfrm>
              <a:off x="1968869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2" name="pt5082"/>
            <p:cNvSpPr/>
            <p:nvPr/>
          </p:nvSpPr>
          <p:spPr>
            <a:xfrm>
              <a:off x="3867701" y="25202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3" name="pt5083"/>
            <p:cNvSpPr/>
            <p:nvPr/>
          </p:nvSpPr>
          <p:spPr>
            <a:xfrm>
              <a:off x="1490759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4" name="pt5084"/>
            <p:cNvSpPr/>
            <p:nvPr/>
          </p:nvSpPr>
          <p:spPr>
            <a:xfrm>
              <a:off x="165877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5" name="pt5085"/>
            <p:cNvSpPr/>
            <p:nvPr/>
          </p:nvSpPr>
          <p:spPr>
            <a:xfrm>
              <a:off x="183360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6" name="pt5086"/>
            <p:cNvSpPr/>
            <p:nvPr/>
          </p:nvSpPr>
          <p:spPr>
            <a:xfrm>
              <a:off x="2000346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7" name="pt5087"/>
            <p:cNvSpPr/>
            <p:nvPr/>
          </p:nvSpPr>
          <p:spPr>
            <a:xfrm>
              <a:off x="2620955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8" name="pt5088"/>
            <p:cNvSpPr/>
            <p:nvPr/>
          </p:nvSpPr>
          <p:spPr>
            <a:xfrm>
              <a:off x="1377611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9" name="pt5089"/>
            <p:cNvSpPr/>
            <p:nvPr/>
          </p:nvSpPr>
          <p:spPr>
            <a:xfrm>
              <a:off x="199311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0" name="pt5090"/>
            <p:cNvSpPr/>
            <p:nvPr/>
          </p:nvSpPr>
          <p:spPr>
            <a:xfrm>
              <a:off x="259288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1" name="pt5091"/>
            <p:cNvSpPr/>
            <p:nvPr/>
          </p:nvSpPr>
          <p:spPr>
            <a:xfrm>
              <a:off x="3290055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2" name="pt5092"/>
            <p:cNvSpPr/>
            <p:nvPr/>
          </p:nvSpPr>
          <p:spPr>
            <a:xfrm>
              <a:off x="3886843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3" name="pt5093"/>
            <p:cNvSpPr/>
            <p:nvPr/>
          </p:nvSpPr>
          <p:spPr>
            <a:xfrm>
              <a:off x="138144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4" name="pt5094"/>
            <p:cNvSpPr/>
            <p:nvPr/>
          </p:nvSpPr>
          <p:spPr>
            <a:xfrm>
              <a:off x="2002899" y="24671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5" name="pt5095"/>
            <p:cNvSpPr/>
            <p:nvPr/>
          </p:nvSpPr>
          <p:spPr>
            <a:xfrm>
              <a:off x="2730274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6" name="pt5096"/>
            <p:cNvSpPr/>
            <p:nvPr/>
          </p:nvSpPr>
          <p:spPr>
            <a:xfrm>
              <a:off x="3317704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7" name="pt5097"/>
            <p:cNvSpPr/>
            <p:nvPr/>
          </p:nvSpPr>
          <p:spPr>
            <a:xfrm>
              <a:off x="3884290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8" name="pt5098"/>
            <p:cNvSpPr/>
            <p:nvPr/>
          </p:nvSpPr>
          <p:spPr>
            <a:xfrm>
              <a:off x="4503197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9" name="pt5099"/>
            <p:cNvSpPr/>
            <p:nvPr/>
          </p:nvSpPr>
          <p:spPr>
            <a:xfrm>
              <a:off x="5171021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0" name="pt5100"/>
            <p:cNvSpPr/>
            <p:nvPr/>
          </p:nvSpPr>
          <p:spPr>
            <a:xfrm>
              <a:off x="578439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1" name="pt5101"/>
            <p:cNvSpPr/>
            <p:nvPr/>
          </p:nvSpPr>
          <p:spPr>
            <a:xfrm>
              <a:off x="151415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2" name="pt5102"/>
            <p:cNvSpPr/>
            <p:nvPr/>
          </p:nvSpPr>
          <p:spPr>
            <a:xfrm>
              <a:off x="211264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3" name="pt5103"/>
            <p:cNvSpPr/>
            <p:nvPr/>
          </p:nvSpPr>
          <p:spPr>
            <a:xfrm>
              <a:off x="269879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4" name="pt5104"/>
            <p:cNvSpPr/>
            <p:nvPr/>
          </p:nvSpPr>
          <p:spPr>
            <a:xfrm>
              <a:off x="331557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5" name="pt5105"/>
            <p:cNvSpPr/>
            <p:nvPr/>
          </p:nvSpPr>
          <p:spPr>
            <a:xfrm>
              <a:off x="3960431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6" name="pt5106"/>
            <p:cNvSpPr/>
            <p:nvPr/>
          </p:nvSpPr>
          <p:spPr>
            <a:xfrm>
              <a:off x="4554241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7" name="pt5107"/>
            <p:cNvSpPr/>
            <p:nvPr/>
          </p:nvSpPr>
          <p:spPr>
            <a:xfrm>
              <a:off x="5155283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8" name="pt5108"/>
            <p:cNvSpPr/>
            <p:nvPr/>
          </p:nvSpPr>
          <p:spPr>
            <a:xfrm>
              <a:off x="5801838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9" name="pt5109"/>
            <p:cNvSpPr/>
            <p:nvPr/>
          </p:nvSpPr>
          <p:spPr>
            <a:xfrm>
              <a:off x="6397350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0" name="pt5110"/>
            <p:cNvSpPr/>
            <p:nvPr/>
          </p:nvSpPr>
          <p:spPr>
            <a:xfrm>
              <a:off x="7011578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1" name="pt5111"/>
            <p:cNvSpPr/>
            <p:nvPr/>
          </p:nvSpPr>
          <p:spPr>
            <a:xfrm>
              <a:off x="7245954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2" name="pt5112"/>
            <p:cNvSpPr/>
            <p:nvPr/>
          </p:nvSpPr>
          <p:spPr>
            <a:xfrm>
              <a:off x="136952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3" name="pt5113"/>
            <p:cNvSpPr/>
            <p:nvPr/>
          </p:nvSpPr>
          <p:spPr>
            <a:xfrm>
              <a:off x="166983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4" name="pt5114"/>
            <p:cNvSpPr/>
            <p:nvPr/>
          </p:nvSpPr>
          <p:spPr>
            <a:xfrm>
              <a:off x="189740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5" name="pt5115"/>
            <p:cNvSpPr/>
            <p:nvPr/>
          </p:nvSpPr>
          <p:spPr>
            <a:xfrm>
              <a:off x="207521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6" name="pt5116"/>
            <p:cNvSpPr/>
            <p:nvPr/>
          </p:nvSpPr>
          <p:spPr>
            <a:xfrm>
              <a:off x="2224514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7" name="pt5117"/>
            <p:cNvSpPr/>
            <p:nvPr/>
          </p:nvSpPr>
          <p:spPr>
            <a:xfrm>
              <a:off x="2662641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8" name="pt5118"/>
            <p:cNvSpPr/>
            <p:nvPr/>
          </p:nvSpPr>
          <p:spPr>
            <a:xfrm>
              <a:off x="2845122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9" name="pt5119"/>
            <p:cNvSpPr/>
            <p:nvPr/>
          </p:nvSpPr>
          <p:spPr>
            <a:xfrm>
              <a:off x="299953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0" name="pt5120"/>
            <p:cNvSpPr/>
            <p:nvPr/>
          </p:nvSpPr>
          <p:spPr>
            <a:xfrm>
              <a:off x="3190094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1" name="pt5121"/>
            <p:cNvSpPr/>
            <p:nvPr/>
          </p:nvSpPr>
          <p:spPr>
            <a:xfrm>
              <a:off x="3803471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2" name="pt5122"/>
            <p:cNvSpPr/>
            <p:nvPr/>
          </p:nvSpPr>
          <p:spPr>
            <a:xfrm>
              <a:off x="4430460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3" name="pt5123"/>
            <p:cNvSpPr/>
            <p:nvPr/>
          </p:nvSpPr>
          <p:spPr>
            <a:xfrm>
              <a:off x="1475871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4" name="pt5124"/>
            <p:cNvSpPr/>
            <p:nvPr/>
          </p:nvSpPr>
          <p:spPr>
            <a:xfrm>
              <a:off x="2061174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5" name="pt5125"/>
            <p:cNvSpPr/>
            <p:nvPr/>
          </p:nvSpPr>
          <p:spPr>
            <a:xfrm>
              <a:off x="2073935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6" name="pt5126"/>
            <p:cNvSpPr/>
            <p:nvPr/>
          </p:nvSpPr>
          <p:spPr>
            <a:xfrm>
              <a:off x="2731124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7" name="pt5127"/>
            <p:cNvSpPr/>
            <p:nvPr/>
          </p:nvSpPr>
          <p:spPr>
            <a:xfrm>
              <a:off x="3405329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8" name="pt5128"/>
            <p:cNvSpPr/>
            <p:nvPr/>
          </p:nvSpPr>
          <p:spPr>
            <a:xfrm>
              <a:off x="148352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9" name="pt5129"/>
            <p:cNvSpPr/>
            <p:nvPr/>
          </p:nvSpPr>
          <p:spPr>
            <a:xfrm>
              <a:off x="2045010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0" name="pt5130"/>
            <p:cNvSpPr/>
            <p:nvPr/>
          </p:nvSpPr>
          <p:spPr>
            <a:xfrm>
              <a:off x="2399339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1" name="pt5131"/>
            <p:cNvSpPr/>
            <p:nvPr/>
          </p:nvSpPr>
          <p:spPr>
            <a:xfrm>
              <a:off x="2697095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2" name="pt5132"/>
            <p:cNvSpPr/>
            <p:nvPr/>
          </p:nvSpPr>
          <p:spPr>
            <a:xfrm>
              <a:off x="141036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3" name="pt5133"/>
            <p:cNvSpPr/>
            <p:nvPr/>
          </p:nvSpPr>
          <p:spPr>
            <a:xfrm>
              <a:off x="2003324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4" name="pt5134"/>
            <p:cNvSpPr/>
            <p:nvPr/>
          </p:nvSpPr>
          <p:spPr>
            <a:xfrm>
              <a:off x="2647327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5" name="pt5135"/>
            <p:cNvSpPr/>
            <p:nvPr/>
          </p:nvSpPr>
          <p:spPr>
            <a:xfrm>
              <a:off x="3269212" y="24494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6" name="pt5136"/>
            <p:cNvSpPr/>
            <p:nvPr/>
          </p:nvSpPr>
          <p:spPr>
            <a:xfrm>
              <a:off x="3864298" y="34225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7" name="pt5137"/>
            <p:cNvSpPr/>
            <p:nvPr/>
          </p:nvSpPr>
          <p:spPr>
            <a:xfrm>
              <a:off x="4471720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8" name="pt5138"/>
            <p:cNvSpPr/>
            <p:nvPr/>
          </p:nvSpPr>
          <p:spPr>
            <a:xfrm>
              <a:off x="5061277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9" name="pt5139"/>
            <p:cNvSpPr/>
            <p:nvPr/>
          </p:nvSpPr>
          <p:spPr>
            <a:xfrm>
              <a:off x="5732929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0" name="pt5140"/>
            <p:cNvSpPr/>
            <p:nvPr/>
          </p:nvSpPr>
          <p:spPr>
            <a:xfrm>
              <a:off x="6374806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1" name="pt5141"/>
            <p:cNvSpPr/>
            <p:nvPr/>
          </p:nvSpPr>
          <p:spPr>
            <a:xfrm>
              <a:off x="173491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2" name="pt5142"/>
            <p:cNvSpPr/>
            <p:nvPr/>
          </p:nvSpPr>
          <p:spPr>
            <a:xfrm>
              <a:off x="193994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3" name="pt5143"/>
            <p:cNvSpPr/>
            <p:nvPr/>
          </p:nvSpPr>
          <p:spPr>
            <a:xfrm>
              <a:off x="210371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4" name="pt5144"/>
            <p:cNvSpPr/>
            <p:nvPr/>
          </p:nvSpPr>
          <p:spPr>
            <a:xfrm>
              <a:off x="226960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5" name="pt5145"/>
            <p:cNvSpPr/>
            <p:nvPr/>
          </p:nvSpPr>
          <p:spPr>
            <a:xfrm>
              <a:off x="2541837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6" name="pt5146"/>
            <p:cNvSpPr/>
            <p:nvPr/>
          </p:nvSpPr>
          <p:spPr>
            <a:xfrm>
              <a:off x="3203280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7" name="pt5147"/>
            <p:cNvSpPr/>
            <p:nvPr/>
          </p:nvSpPr>
          <p:spPr>
            <a:xfrm>
              <a:off x="3362792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8" name="pt5148"/>
            <p:cNvSpPr/>
            <p:nvPr/>
          </p:nvSpPr>
          <p:spPr>
            <a:xfrm>
              <a:off x="3555058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9" name="pt5149"/>
            <p:cNvSpPr/>
            <p:nvPr/>
          </p:nvSpPr>
          <p:spPr>
            <a:xfrm>
              <a:off x="3749875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0" name="pt5150"/>
            <p:cNvSpPr/>
            <p:nvPr/>
          </p:nvSpPr>
          <p:spPr>
            <a:xfrm>
              <a:off x="3941715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1" name="pt5151"/>
            <p:cNvSpPr/>
            <p:nvPr/>
          </p:nvSpPr>
          <p:spPr>
            <a:xfrm>
              <a:off x="4052310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2" name="pt5152"/>
            <p:cNvSpPr/>
            <p:nvPr/>
          </p:nvSpPr>
          <p:spPr>
            <a:xfrm>
              <a:off x="1201510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3" name="pt5153"/>
            <p:cNvSpPr/>
            <p:nvPr/>
          </p:nvSpPr>
          <p:spPr>
            <a:xfrm>
              <a:off x="1406536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4" name="pt5154"/>
            <p:cNvSpPr/>
            <p:nvPr/>
          </p:nvSpPr>
          <p:spPr>
            <a:xfrm>
              <a:off x="1707695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5" name="pt5155"/>
            <p:cNvSpPr/>
            <p:nvPr/>
          </p:nvSpPr>
          <p:spPr>
            <a:xfrm>
              <a:off x="207095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6" name="pt5156"/>
            <p:cNvSpPr/>
            <p:nvPr/>
          </p:nvSpPr>
          <p:spPr>
            <a:xfrm>
              <a:off x="2327453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7" name="pt5157"/>
            <p:cNvSpPr/>
            <p:nvPr/>
          </p:nvSpPr>
          <p:spPr>
            <a:xfrm>
              <a:off x="2570336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8" name="pt5158"/>
            <p:cNvSpPr/>
            <p:nvPr/>
          </p:nvSpPr>
          <p:spPr>
            <a:xfrm>
              <a:off x="2727296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9" name="pt5159"/>
            <p:cNvSpPr/>
            <p:nvPr/>
          </p:nvSpPr>
          <p:spPr>
            <a:xfrm>
              <a:off x="3264533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0" name="pt5160"/>
            <p:cNvSpPr/>
            <p:nvPr/>
          </p:nvSpPr>
          <p:spPr>
            <a:xfrm>
              <a:off x="1277225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1" name="pt5161"/>
            <p:cNvSpPr/>
            <p:nvPr/>
          </p:nvSpPr>
          <p:spPr>
            <a:xfrm>
              <a:off x="187996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2" name="pt5162"/>
            <p:cNvSpPr/>
            <p:nvPr/>
          </p:nvSpPr>
          <p:spPr>
            <a:xfrm>
              <a:off x="2630738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3" name="pt5163"/>
            <p:cNvSpPr/>
            <p:nvPr/>
          </p:nvSpPr>
          <p:spPr>
            <a:xfrm>
              <a:off x="3246242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4" name="pt5164"/>
            <p:cNvSpPr/>
            <p:nvPr/>
          </p:nvSpPr>
          <p:spPr>
            <a:xfrm>
              <a:off x="3844731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5" name="pt5165"/>
            <p:cNvSpPr/>
            <p:nvPr/>
          </p:nvSpPr>
          <p:spPr>
            <a:xfrm>
              <a:off x="1259360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6" name="pt5166"/>
            <p:cNvSpPr/>
            <p:nvPr/>
          </p:nvSpPr>
          <p:spPr>
            <a:xfrm>
              <a:off x="144354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7" name="pt5167"/>
            <p:cNvSpPr/>
            <p:nvPr/>
          </p:nvSpPr>
          <p:spPr>
            <a:xfrm>
              <a:off x="1751082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8" name="pt5168"/>
            <p:cNvSpPr/>
            <p:nvPr/>
          </p:nvSpPr>
          <p:spPr>
            <a:xfrm>
              <a:off x="196801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9" name="pt5169"/>
            <p:cNvSpPr/>
            <p:nvPr/>
          </p:nvSpPr>
          <p:spPr>
            <a:xfrm>
              <a:off x="212582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0" name="pt5170"/>
            <p:cNvSpPr/>
            <p:nvPr/>
          </p:nvSpPr>
          <p:spPr>
            <a:xfrm>
              <a:off x="2650730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1" name="pt5171"/>
            <p:cNvSpPr/>
            <p:nvPr/>
          </p:nvSpPr>
          <p:spPr>
            <a:xfrm>
              <a:off x="3286227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2" name="pt5172"/>
            <p:cNvSpPr/>
            <p:nvPr/>
          </p:nvSpPr>
          <p:spPr>
            <a:xfrm>
              <a:off x="3508693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3" name="pt5173"/>
            <p:cNvSpPr/>
            <p:nvPr/>
          </p:nvSpPr>
          <p:spPr>
            <a:xfrm>
              <a:off x="3904283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4" name="pt5174"/>
            <p:cNvSpPr/>
            <p:nvPr/>
          </p:nvSpPr>
          <p:spPr>
            <a:xfrm>
              <a:off x="4267119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5" name="pt5175"/>
            <p:cNvSpPr/>
            <p:nvPr/>
          </p:nvSpPr>
          <p:spPr>
            <a:xfrm>
              <a:off x="4425355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6" name="pt5176"/>
            <p:cNvSpPr/>
            <p:nvPr/>
          </p:nvSpPr>
          <p:spPr>
            <a:xfrm>
              <a:off x="4849020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7" name="pt5177"/>
            <p:cNvSpPr/>
            <p:nvPr/>
          </p:nvSpPr>
          <p:spPr>
            <a:xfrm>
              <a:off x="5081269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8" name="pt5178"/>
            <p:cNvSpPr/>
            <p:nvPr/>
          </p:nvSpPr>
          <p:spPr>
            <a:xfrm>
              <a:off x="5254393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9" name="pt5179"/>
            <p:cNvSpPr/>
            <p:nvPr/>
          </p:nvSpPr>
          <p:spPr>
            <a:xfrm>
              <a:off x="5481963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0" name="pt5180"/>
            <p:cNvSpPr/>
            <p:nvPr/>
          </p:nvSpPr>
          <p:spPr>
            <a:xfrm>
              <a:off x="5638923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1" name="pt5181"/>
            <p:cNvSpPr/>
            <p:nvPr/>
          </p:nvSpPr>
          <p:spPr>
            <a:xfrm>
              <a:off x="1526489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2" name="pt5182"/>
            <p:cNvSpPr/>
            <p:nvPr/>
          </p:nvSpPr>
          <p:spPr>
            <a:xfrm>
              <a:off x="214497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3" name="pt5183"/>
            <p:cNvSpPr/>
            <p:nvPr/>
          </p:nvSpPr>
          <p:spPr>
            <a:xfrm>
              <a:off x="274431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4" name="pt5184"/>
            <p:cNvSpPr/>
            <p:nvPr/>
          </p:nvSpPr>
          <p:spPr>
            <a:xfrm>
              <a:off x="3342800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5" name="pt5185"/>
            <p:cNvSpPr/>
            <p:nvPr/>
          </p:nvSpPr>
          <p:spPr>
            <a:xfrm>
              <a:off x="3942991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6" name="pt5186"/>
            <p:cNvSpPr/>
            <p:nvPr/>
          </p:nvSpPr>
          <p:spPr>
            <a:xfrm>
              <a:off x="4148017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7" name="pt5187"/>
            <p:cNvSpPr/>
            <p:nvPr/>
          </p:nvSpPr>
          <p:spPr>
            <a:xfrm>
              <a:off x="4545309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8" name="pt5188"/>
            <p:cNvSpPr/>
            <p:nvPr/>
          </p:nvSpPr>
          <p:spPr>
            <a:xfrm>
              <a:off x="4758842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9" name="pt5189"/>
            <p:cNvSpPr/>
            <p:nvPr/>
          </p:nvSpPr>
          <p:spPr>
            <a:xfrm>
              <a:off x="5149753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0" name="pt5190"/>
            <p:cNvSpPr/>
            <p:nvPr/>
          </p:nvSpPr>
          <p:spPr>
            <a:xfrm>
              <a:off x="6004312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1" name="pt5191"/>
            <p:cNvSpPr/>
            <p:nvPr/>
          </p:nvSpPr>
          <p:spPr>
            <a:xfrm>
              <a:off x="6141280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2" name="pt5192"/>
            <p:cNvSpPr/>
            <p:nvPr/>
          </p:nvSpPr>
          <p:spPr>
            <a:xfrm>
              <a:off x="6342903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3" name="pt5193"/>
            <p:cNvSpPr/>
            <p:nvPr/>
          </p:nvSpPr>
          <p:spPr>
            <a:xfrm>
              <a:off x="6979250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4" name="pt5194"/>
            <p:cNvSpPr/>
            <p:nvPr/>
          </p:nvSpPr>
          <p:spPr>
            <a:xfrm>
              <a:off x="1713650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5" name="pt5195"/>
            <p:cNvSpPr/>
            <p:nvPr/>
          </p:nvSpPr>
          <p:spPr>
            <a:xfrm>
              <a:off x="2249611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6" name="pt5196"/>
            <p:cNvSpPr/>
            <p:nvPr/>
          </p:nvSpPr>
          <p:spPr>
            <a:xfrm>
              <a:off x="2464846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7" name="pt5197"/>
            <p:cNvSpPr/>
            <p:nvPr/>
          </p:nvSpPr>
          <p:spPr>
            <a:xfrm>
              <a:off x="266136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8" name="pt5198"/>
            <p:cNvSpPr/>
            <p:nvPr/>
          </p:nvSpPr>
          <p:spPr>
            <a:xfrm>
              <a:off x="287404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9" name="pt5199"/>
            <p:cNvSpPr/>
            <p:nvPr/>
          </p:nvSpPr>
          <p:spPr>
            <a:xfrm>
              <a:off x="307396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0" name="pt5200"/>
            <p:cNvSpPr/>
            <p:nvPr/>
          </p:nvSpPr>
          <p:spPr>
            <a:xfrm>
              <a:off x="3258578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1" name="pt5201"/>
            <p:cNvSpPr/>
            <p:nvPr/>
          </p:nvSpPr>
          <p:spPr>
            <a:xfrm>
              <a:off x="3421493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2" name="pt5202"/>
            <p:cNvSpPr/>
            <p:nvPr/>
          </p:nvSpPr>
          <p:spPr>
            <a:xfrm>
              <a:off x="3615885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3" name="pt5203"/>
            <p:cNvSpPr/>
            <p:nvPr/>
          </p:nvSpPr>
          <p:spPr>
            <a:xfrm>
              <a:off x="3781352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4" name="pt5204"/>
            <p:cNvSpPr/>
            <p:nvPr/>
          </p:nvSpPr>
          <p:spPr>
            <a:xfrm>
              <a:off x="3946819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5" name="pt5205"/>
            <p:cNvSpPr/>
            <p:nvPr/>
          </p:nvSpPr>
          <p:spPr>
            <a:xfrm>
              <a:off x="4139510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6" name="pt5206"/>
            <p:cNvSpPr/>
            <p:nvPr/>
          </p:nvSpPr>
          <p:spPr>
            <a:xfrm>
              <a:off x="4283709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7" name="pt5207"/>
            <p:cNvSpPr/>
            <p:nvPr/>
          </p:nvSpPr>
          <p:spPr>
            <a:xfrm>
              <a:off x="4444497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8" name="pt5208"/>
            <p:cNvSpPr/>
            <p:nvPr/>
          </p:nvSpPr>
          <p:spPr>
            <a:xfrm>
              <a:off x="4666538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9" name="pt5209"/>
            <p:cNvSpPr/>
            <p:nvPr/>
          </p:nvSpPr>
          <p:spPr>
            <a:xfrm>
              <a:off x="1358045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0" name="pt5210"/>
            <p:cNvSpPr/>
            <p:nvPr/>
          </p:nvSpPr>
          <p:spPr>
            <a:xfrm>
              <a:off x="1984183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1" name="pt5211"/>
            <p:cNvSpPr/>
            <p:nvPr/>
          </p:nvSpPr>
          <p:spPr>
            <a:xfrm>
              <a:off x="2597985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2" name="pt5212"/>
            <p:cNvSpPr/>
            <p:nvPr/>
          </p:nvSpPr>
          <p:spPr>
            <a:xfrm>
              <a:off x="3195624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3" name="pt5213"/>
            <p:cNvSpPr/>
            <p:nvPr/>
          </p:nvSpPr>
          <p:spPr>
            <a:xfrm>
              <a:off x="3825165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4" name="pt5214"/>
            <p:cNvSpPr/>
            <p:nvPr/>
          </p:nvSpPr>
          <p:spPr>
            <a:xfrm>
              <a:off x="4464489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5" name="pt5215"/>
            <p:cNvSpPr/>
            <p:nvPr/>
          </p:nvSpPr>
          <p:spPr>
            <a:xfrm>
              <a:off x="1351239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6" name="pt5216"/>
            <p:cNvSpPr/>
            <p:nvPr/>
          </p:nvSpPr>
          <p:spPr>
            <a:xfrm>
              <a:off x="205394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7" name="pt5217"/>
            <p:cNvSpPr/>
            <p:nvPr/>
          </p:nvSpPr>
          <p:spPr>
            <a:xfrm>
              <a:off x="2643074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8" name="pt5218"/>
            <p:cNvSpPr/>
            <p:nvPr/>
          </p:nvSpPr>
          <p:spPr>
            <a:xfrm>
              <a:off x="3273891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9" name="pt5219"/>
            <p:cNvSpPr/>
            <p:nvPr/>
          </p:nvSpPr>
          <p:spPr>
            <a:xfrm>
              <a:off x="3328338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0" name="pt5220"/>
            <p:cNvSpPr/>
            <p:nvPr/>
          </p:nvSpPr>
          <p:spPr>
            <a:xfrm>
              <a:off x="3840478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1" name="pt5221"/>
            <p:cNvSpPr/>
            <p:nvPr/>
          </p:nvSpPr>
          <p:spPr>
            <a:xfrm>
              <a:off x="4452579" y="31925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2" name="pt5222"/>
            <p:cNvSpPr/>
            <p:nvPr/>
          </p:nvSpPr>
          <p:spPr>
            <a:xfrm>
              <a:off x="5095306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3" name="pt5223"/>
            <p:cNvSpPr/>
            <p:nvPr/>
          </p:nvSpPr>
          <p:spPr>
            <a:xfrm>
              <a:off x="5374771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4" name="pt5224"/>
            <p:cNvSpPr/>
            <p:nvPr/>
          </p:nvSpPr>
          <p:spPr>
            <a:xfrm>
              <a:off x="5699325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5" name="pt5225"/>
            <p:cNvSpPr/>
            <p:nvPr/>
          </p:nvSpPr>
          <p:spPr>
            <a:xfrm>
              <a:off x="1254255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6" name="pt5226"/>
            <p:cNvSpPr/>
            <p:nvPr/>
          </p:nvSpPr>
          <p:spPr>
            <a:xfrm>
              <a:off x="1436312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7" name="pt5227"/>
            <p:cNvSpPr/>
            <p:nvPr/>
          </p:nvSpPr>
          <p:spPr>
            <a:xfrm>
              <a:off x="2028846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8" name="pt5228"/>
            <p:cNvSpPr/>
            <p:nvPr/>
          </p:nvSpPr>
          <p:spPr>
            <a:xfrm>
              <a:off x="2226641" y="22902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9" name="pt5229"/>
            <p:cNvSpPr/>
            <p:nvPr/>
          </p:nvSpPr>
          <p:spPr>
            <a:xfrm>
              <a:off x="2518442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0" name="pt5230"/>
            <p:cNvSpPr/>
            <p:nvPr/>
          </p:nvSpPr>
          <p:spPr>
            <a:xfrm>
              <a:off x="3129692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1" name="pt5231"/>
            <p:cNvSpPr/>
            <p:nvPr/>
          </p:nvSpPr>
          <p:spPr>
            <a:xfrm>
              <a:off x="3731584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2" name="pt5232"/>
            <p:cNvSpPr/>
            <p:nvPr/>
          </p:nvSpPr>
          <p:spPr>
            <a:xfrm>
              <a:off x="4356872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3" name="pt5233"/>
            <p:cNvSpPr/>
            <p:nvPr/>
          </p:nvSpPr>
          <p:spPr>
            <a:xfrm>
              <a:off x="124404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4" name="pt5234"/>
            <p:cNvSpPr/>
            <p:nvPr/>
          </p:nvSpPr>
          <p:spPr>
            <a:xfrm>
              <a:off x="1450349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5" name="pt5235"/>
            <p:cNvSpPr/>
            <p:nvPr/>
          </p:nvSpPr>
          <p:spPr>
            <a:xfrm>
              <a:off x="1632405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6" name="pt5236"/>
            <p:cNvSpPr/>
            <p:nvPr/>
          </p:nvSpPr>
          <p:spPr>
            <a:xfrm>
              <a:off x="200757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7" name="pt5237"/>
            <p:cNvSpPr/>
            <p:nvPr/>
          </p:nvSpPr>
          <p:spPr>
            <a:xfrm>
              <a:off x="273112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8" name="pt5238"/>
            <p:cNvSpPr/>
            <p:nvPr/>
          </p:nvSpPr>
          <p:spPr>
            <a:xfrm>
              <a:off x="3310047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9" name="pt5239"/>
            <p:cNvSpPr/>
            <p:nvPr/>
          </p:nvSpPr>
          <p:spPr>
            <a:xfrm>
              <a:off x="3942991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0" name="pt5240"/>
            <p:cNvSpPr/>
            <p:nvPr/>
          </p:nvSpPr>
          <p:spPr>
            <a:xfrm>
              <a:off x="1504370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1" name="pt5241"/>
            <p:cNvSpPr/>
            <p:nvPr/>
          </p:nvSpPr>
          <p:spPr>
            <a:xfrm>
              <a:off x="203480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2" name="pt5242"/>
            <p:cNvSpPr/>
            <p:nvPr/>
          </p:nvSpPr>
          <p:spPr>
            <a:xfrm>
              <a:off x="2753669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3" name="pt5243"/>
            <p:cNvSpPr/>
            <p:nvPr/>
          </p:nvSpPr>
          <p:spPr>
            <a:xfrm>
              <a:off x="153712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4" name="pt5244"/>
            <p:cNvSpPr/>
            <p:nvPr/>
          </p:nvSpPr>
          <p:spPr>
            <a:xfrm>
              <a:off x="217219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5" name="pt5245"/>
            <p:cNvSpPr/>
            <p:nvPr/>
          </p:nvSpPr>
          <p:spPr>
            <a:xfrm>
              <a:off x="2012682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6" name="pt5246"/>
            <p:cNvSpPr/>
            <p:nvPr/>
          </p:nvSpPr>
          <p:spPr>
            <a:xfrm>
              <a:off x="2173470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7" name="pt5247"/>
            <p:cNvSpPr/>
            <p:nvPr/>
          </p:nvSpPr>
          <p:spPr>
            <a:xfrm>
              <a:off x="2323624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8" name="pt5248"/>
            <p:cNvSpPr/>
            <p:nvPr/>
          </p:nvSpPr>
          <p:spPr>
            <a:xfrm>
              <a:off x="2670723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9" name="pt5249"/>
            <p:cNvSpPr/>
            <p:nvPr/>
          </p:nvSpPr>
          <p:spPr>
            <a:xfrm>
              <a:off x="2914032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0" name="pt5250"/>
            <p:cNvSpPr/>
            <p:nvPr/>
          </p:nvSpPr>
          <p:spPr>
            <a:xfrm>
              <a:off x="3112677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1" name="pt5251"/>
            <p:cNvSpPr/>
            <p:nvPr/>
          </p:nvSpPr>
          <p:spPr>
            <a:xfrm>
              <a:off x="3302816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2" name="pt5252"/>
            <p:cNvSpPr/>
            <p:nvPr/>
          </p:nvSpPr>
          <p:spPr>
            <a:xfrm>
              <a:off x="3548677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3" name="pt5253"/>
            <p:cNvSpPr/>
            <p:nvPr/>
          </p:nvSpPr>
          <p:spPr>
            <a:xfrm>
              <a:off x="3934058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4" name="pt5254"/>
            <p:cNvSpPr/>
            <p:nvPr/>
          </p:nvSpPr>
          <p:spPr>
            <a:xfrm>
              <a:off x="152436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5" name="pt5255"/>
            <p:cNvSpPr/>
            <p:nvPr/>
          </p:nvSpPr>
          <p:spPr>
            <a:xfrm>
              <a:off x="2124128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6" name="pt5256"/>
            <p:cNvSpPr/>
            <p:nvPr/>
          </p:nvSpPr>
          <p:spPr>
            <a:xfrm>
              <a:off x="139335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7" name="pt5257"/>
            <p:cNvSpPr/>
            <p:nvPr/>
          </p:nvSpPr>
          <p:spPr>
            <a:xfrm>
              <a:off x="2277259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8" name="pt5258"/>
            <p:cNvSpPr/>
            <p:nvPr/>
          </p:nvSpPr>
          <p:spPr>
            <a:xfrm>
              <a:off x="2613724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9" name="pt5259"/>
            <p:cNvSpPr/>
            <p:nvPr/>
          </p:nvSpPr>
          <p:spPr>
            <a:xfrm>
              <a:off x="3342375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0" name="pt5260"/>
            <p:cNvSpPr/>
            <p:nvPr/>
          </p:nvSpPr>
          <p:spPr>
            <a:xfrm>
              <a:off x="3858343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1" name="pt5261"/>
            <p:cNvSpPr/>
            <p:nvPr/>
          </p:nvSpPr>
          <p:spPr>
            <a:xfrm>
              <a:off x="4499794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2" name="pt5262"/>
            <p:cNvSpPr/>
            <p:nvPr/>
          </p:nvSpPr>
          <p:spPr>
            <a:xfrm>
              <a:off x="5168469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3" name="pt5263"/>
            <p:cNvSpPr/>
            <p:nvPr/>
          </p:nvSpPr>
          <p:spPr>
            <a:xfrm>
              <a:off x="5771637" y="289179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4" name="pt5264"/>
            <p:cNvSpPr/>
            <p:nvPr/>
          </p:nvSpPr>
          <p:spPr>
            <a:xfrm>
              <a:off x="145843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5" name="pt5265"/>
            <p:cNvSpPr/>
            <p:nvPr/>
          </p:nvSpPr>
          <p:spPr>
            <a:xfrm>
              <a:off x="2027995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6" name="pt5266"/>
            <p:cNvSpPr/>
            <p:nvPr/>
          </p:nvSpPr>
          <p:spPr>
            <a:xfrm>
              <a:off x="2654133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7" name="pt5267"/>
            <p:cNvSpPr/>
            <p:nvPr/>
          </p:nvSpPr>
          <p:spPr>
            <a:xfrm>
              <a:off x="3296010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8" name="pt5268"/>
            <p:cNvSpPr/>
            <p:nvPr/>
          </p:nvSpPr>
          <p:spPr>
            <a:xfrm>
              <a:off x="146608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9" name="pt5269"/>
            <p:cNvSpPr/>
            <p:nvPr/>
          </p:nvSpPr>
          <p:spPr>
            <a:xfrm>
              <a:off x="1615391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0" name="pt5270"/>
            <p:cNvSpPr/>
            <p:nvPr/>
          </p:nvSpPr>
          <p:spPr>
            <a:xfrm>
              <a:off x="211817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1" name="pt5271"/>
            <p:cNvSpPr/>
            <p:nvPr/>
          </p:nvSpPr>
          <p:spPr>
            <a:xfrm>
              <a:off x="2680506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2" name="pt5272"/>
            <p:cNvSpPr/>
            <p:nvPr/>
          </p:nvSpPr>
          <p:spPr>
            <a:xfrm>
              <a:off x="3259003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3" name="pt5273"/>
            <p:cNvSpPr/>
            <p:nvPr/>
          </p:nvSpPr>
          <p:spPr>
            <a:xfrm>
              <a:off x="3975744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4" name="pt5274"/>
            <p:cNvSpPr/>
            <p:nvPr/>
          </p:nvSpPr>
          <p:spPr>
            <a:xfrm>
              <a:off x="4549137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5" name="pt5275"/>
            <p:cNvSpPr/>
            <p:nvPr/>
          </p:nvSpPr>
          <p:spPr>
            <a:xfrm>
              <a:off x="5147201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6" name="pt5276"/>
            <p:cNvSpPr/>
            <p:nvPr/>
          </p:nvSpPr>
          <p:spPr>
            <a:xfrm>
              <a:off x="5700176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7" name="pt5277"/>
            <p:cNvSpPr/>
            <p:nvPr/>
          </p:nvSpPr>
          <p:spPr>
            <a:xfrm>
              <a:off x="5903075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8" name="pt5278"/>
            <p:cNvSpPr/>
            <p:nvPr/>
          </p:nvSpPr>
          <p:spPr>
            <a:xfrm>
              <a:off x="1451200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9" name="pt5279"/>
            <p:cNvSpPr/>
            <p:nvPr/>
          </p:nvSpPr>
          <p:spPr>
            <a:xfrm>
              <a:off x="2091800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0" name="pt5280"/>
            <p:cNvSpPr/>
            <p:nvPr/>
          </p:nvSpPr>
          <p:spPr>
            <a:xfrm>
              <a:off x="227087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1" name="pt5281"/>
            <p:cNvSpPr/>
            <p:nvPr/>
          </p:nvSpPr>
          <p:spPr>
            <a:xfrm>
              <a:off x="255417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2" name="pt5282"/>
            <p:cNvSpPr/>
            <p:nvPr/>
          </p:nvSpPr>
          <p:spPr>
            <a:xfrm>
              <a:off x="2697095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3" name="pt5283"/>
            <p:cNvSpPr/>
            <p:nvPr/>
          </p:nvSpPr>
          <p:spPr>
            <a:xfrm>
              <a:off x="3287928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4" name="pt5284"/>
            <p:cNvSpPr/>
            <p:nvPr/>
          </p:nvSpPr>
          <p:spPr>
            <a:xfrm>
              <a:off x="348572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5" name="pt5285"/>
            <p:cNvSpPr/>
            <p:nvPr/>
          </p:nvSpPr>
          <p:spPr>
            <a:xfrm>
              <a:off x="3650765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6" name="pt5286"/>
            <p:cNvSpPr/>
            <p:nvPr/>
          </p:nvSpPr>
          <p:spPr>
            <a:xfrm>
              <a:off x="3849836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7" name="pt5287"/>
            <p:cNvSpPr/>
            <p:nvPr/>
          </p:nvSpPr>
          <p:spPr>
            <a:xfrm>
              <a:off x="4012751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8" name="pt5288"/>
            <p:cNvSpPr/>
            <p:nvPr/>
          </p:nvSpPr>
          <p:spPr>
            <a:xfrm>
              <a:off x="4519361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9" name="pt5289"/>
            <p:cNvSpPr/>
            <p:nvPr/>
          </p:nvSpPr>
          <p:spPr>
            <a:xfrm>
              <a:off x="5099560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0" name="pt5290"/>
            <p:cNvSpPr/>
            <p:nvPr/>
          </p:nvSpPr>
          <p:spPr>
            <a:xfrm>
              <a:off x="5327981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1" name="pt5291"/>
            <p:cNvSpPr/>
            <p:nvPr/>
          </p:nvSpPr>
          <p:spPr>
            <a:xfrm>
              <a:off x="5504082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2" name="pt5292"/>
            <p:cNvSpPr/>
            <p:nvPr/>
          </p:nvSpPr>
          <p:spPr>
            <a:xfrm>
              <a:off x="5693370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3" name="pt5293"/>
            <p:cNvSpPr/>
            <p:nvPr/>
          </p:nvSpPr>
          <p:spPr>
            <a:xfrm>
              <a:off x="6372254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4" name="pt5294"/>
            <p:cNvSpPr/>
            <p:nvPr/>
          </p:nvSpPr>
          <p:spPr>
            <a:xfrm>
              <a:off x="6980101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5" name="pt5295"/>
            <p:cNvSpPr/>
            <p:nvPr/>
          </p:nvSpPr>
          <p:spPr>
            <a:xfrm>
              <a:off x="149543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6" name="pt5296"/>
            <p:cNvSpPr/>
            <p:nvPr/>
          </p:nvSpPr>
          <p:spPr>
            <a:xfrm>
              <a:off x="193866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7" name="pt5297"/>
            <p:cNvSpPr/>
            <p:nvPr/>
          </p:nvSpPr>
          <p:spPr>
            <a:xfrm>
              <a:off x="2141142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8" name="pt5298"/>
            <p:cNvSpPr/>
            <p:nvPr/>
          </p:nvSpPr>
          <p:spPr>
            <a:xfrm>
              <a:off x="2713259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9" name="pt5299"/>
            <p:cNvSpPr/>
            <p:nvPr/>
          </p:nvSpPr>
          <p:spPr>
            <a:xfrm>
              <a:off x="2916584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0" name="pt5300"/>
            <p:cNvSpPr/>
            <p:nvPr/>
          </p:nvSpPr>
          <p:spPr>
            <a:xfrm>
              <a:off x="3074394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1" name="pt5301"/>
            <p:cNvSpPr/>
            <p:nvPr/>
          </p:nvSpPr>
          <p:spPr>
            <a:xfrm>
              <a:off x="3225399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2" name="pt5302"/>
            <p:cNvSpPr/>
            <p:nvPr/>
          </p:nvSpPr>
          <p:spPr>
            <a:xfrm>
              <a:off x="3907686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3" name="pt5303"/>
            <p:cNvSpPr/>
            <p:nvPr/>
          </p:nvSpPr>
          <p:spPr>
            <a:xfrm>
              <a:off x="4150995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4" name="pt5304"/>
            <p:cNvSpPr/>
            <p:nvPr/>
          </p:nvSpPr>
          <p:spPr>
            <a:xfrm>
              <a:off x="1300620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5" name="pt5305"/>
            <p:cNvSpPr/>
            <p:nvPr/>
          </p:nvSpPr>
          <p:spPr>
            <a:xfrm>
              <a:off x="1489908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6" name="pt5306"/>
            <p:cNvSpPr/>
            <p:nvPr/>
          </p:nvSpPr>
          <p:spPr>
            <a:xfrm>
              <a:off x="1691531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7" name="pt5307"/>
            <p:cNvSpPr/>
            <p:nvPr/>
          </p:nvSpPr>
          <p:spPr>
            <a:xfrm>
              <a:off x="1918676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8" name="pt5308"/>
            <p:cNvSpPr/>
            <p:nvPr/>
          </p:nvSpPr>
          <p:spPr>
            <a:xfrm>
              <a:off x="2099457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9" name="pt5309"/>
            <p:cNvSpPr/>
            <p:nvPr/>
          </p:nvSpPr>
          <p:spPr>
            <a:xfrm>
              <a:off x="3252197" y="22017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0" name="pt5310"/>
            <p:cNvSpPr/>
            <p:nvPr/>
          </p:nvSpPr>
          <p:spPr>
            <a:xfrm>
              <a:off x="1490333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1" name="pt5311"/>
            <p:cNvSpPr/>
            <p:nvPr/>
          </p:nvSpPr>
          <p:spPr>
            <a:xfrm>
              <a:off x="1746403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2" name="pt5312"/>
            <p:cNvSpPr/>
            <p:nvPr/>
          </p:nvSpPr>
          <p:spPr>
            <a:xfrm>
              <a:off x="1956959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3" name="pt5313"/>
            <p:cNvSpPr/>
            <p:nvPr/>
          </p:nvSpPr>
          <p:spPr>
            <a:xfrm>
              <a:off x="269284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4" name="pt5314"/>
            <p:cNvSpPr/>
            <p:nvPr/>
          </p:nvSpPr>
          <p:spPr>
            <a:xfrm>
              <a:off x="3284525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5" name="pt5315"/>
            <p:cNvSpPr/>
            <p:nvPr/>
          </p:nvSpPr>
          <p:spPr>
            <a:xfrm>
              <a:off x="3598870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6" name="pt5316"/>
            <p:cNvSpPr/>
            <p:nvPr/>
          </p:nvSpPr>
          <p:spPr>
            <a:xfrm>
              <a:off x="3775397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7" name="pt5317"/>
            <p:cNvSpPr/>
            <p:nvPr/>
          </p:nvSpPr>
          <p:spPr>
            <a:xfrm>
              <a:off x="3947670" y="31925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8" name="pt5318"/>
            <p:cNvSpPr/>
            <p:nvPr/>
          </p:nvSpPr>
          <p:spPr>
            <a:xfrm>
              <a:off x="4538503" y="25910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9" name="pt5319"/>
            <p:cNvSpPr/>
            <p:nvPr/>
          </p:nvSpPr>
          <p:spPr>
            <a:xfrm>
              <a:off x="5150178" y="21664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0" name="pt5320"/>
            <p:cNvSpPr/>
            <p:nvPr/>
          </p:nvSpPr>
          <p:spPr>
            <a:xfrm>
              <a:off x="1463961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1" name="pt5321"/>
            <p:cNvSpPr/>
            <p:nvPr/>
          </p:nvSpPr>
          <p:spPr>
            <a:xfrm>
              <a:off x="212412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2" name="pt5322"/>
            <p:cNvSpPr/>
            <p:nvPr/>
          </p:nvSpPr>
          <p:spPr>
            <a:xfrm>
              <a:off x="2745162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3" name="pt5323"/>
            <p:cNvSpPr/>
            <p:nvPr/>
          </p:nvSpPr>
          <p:spPr>
            <a:xfrm>
              <a:off x="3008888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4" name="pt5324"/>
            <p:cNvSpPr/>
            <p:nvPr/>
          </p:nvSpPr>
          <p:spPr>
            <a:xfrm>
              <a:off x="3142878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5" name="pt5325"/>
            <p:cNvSpPr/>
            <p:nvPr/>
          </p:nvSpPr>
          <p:spPr>
            <a:xfrm>
              <a:off x="3360240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6" name="pt5326"/>
            <p:cNvSpPr/>
            <p:nvPr/>
          </p:nvSpPr>
          <p:spPr>
            <a:xfrm>
              <a:off x="3970640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7" name="pt5327"/>
            <p:cNvSpPr/>
            <p:nvPr/>
          </p:nvSpPr>
          <p:spPr>
            <a:xfrm>
              <a:off x="4193531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8" name="pt5328"/>
            <p:cNvSpPr/>
            <p:nvPr/>
          </p:nvSpPr>
          <p:spPr>
            <a:xfrm>
              <a:off x="4388349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9" name="pt5329"/>
            <p:cNvSpPr/>
            <p:nvPr/>
          </p:nvSpPr>
          <p:spPr>
            <a:xfrm>
              <a:off x="4585718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0" name="pt5330"/>
            <p:cNvSpPr/>
            <p:nvPr/>
          </p:nvSpPr>
          <p:spPr>
            <a:xfrm>
              <a:off x="5203774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1" name="pt5331"/>
            <p:cNvSpPr/>
            <p:nvPr/>
          </p:nvSpPr>
          <p:spPr>
            <a:xfrm>
              <a:off x="5812898" y="24671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2" name="pt5332"/>
            <p:cNvSpPr/>
            <p:nvPr/>
          </p:nvSpPr>
          <p:spPr>
            <a:xfrm>
              <a:off x="1457155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3" name="pt5333"/>
            <p:cNvSpPr/>
            <p:nvPr/>
          </p:nvSpPr>
          <p:spPr>
            <a:xfrm>
              <a:off x="201183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4" name="pt5334"/>
            <p:cNvSpPr/>
            <p:nvPr/>
          </p:nvSpPr>
          <p:spPr>
            <a:xfrm>
              <a:off x="2637119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5" name="pt5335"/>
            <p:cNvSpPr/>
            <p:nvPr/>
          </p:nvSpPr>
          <p:spPr>
            <a:xfrm>
              <a:off x="3308771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6" name="pt5336"/>
            <p:cNvSpPr/>
            <p:nvPr/>
          </p:nvSpPr>
          <p:spPr>
            <a:xfrm>
              <a:off x="3888544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7" name="pt5337"/>
            <p:cNvSpPr/>
            <p:nvPr/>
          </p:nvSpPr>
          <p:spPr>
            <a:xfrm>
              <a:off x="4532122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8" name="pt5338"/>
            <p:cNvSpPr/>
            <p:nvPr/>
          </p:nvSpPr>
          <p:spPr>
            <a:xfrm>
              <a:off x="5023419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9" name="pt5339"/>
            <p:cNvSpPr/>
            <p:nvPr/>
          </p:nvSpPr>
          <p:spPr>
            <a:xfrm>
              <a:off x="5628715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0" name="pt5340"/>
            <p:cNvSpPr/>
            <p:nvPr/>
          </p:nvSpPr>
          <p:spPr>
            <a:xfrm>
              <a:off x="1502669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1" name="pt5341"/>
            <p:cNvSpPr/>
            <p:nvPr/>
          </p:nvSpPr>
          <p:spPr>
            <a:xfrm>
              <a:off x="1688554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2" name="pt5342"/>
            <p:cNvSpPr/>
            <p:nvPr/>
          </p:nvSpPr>
          <p:spPr>
            <a:xfrm>
              <a:off x="189570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3" name="pt5343"/>
            <p:cNvSpPr/>
            <p:nvPr/>
          </p:nvSpPr>
          <p:spPr>
            <a:xfrm>
              <a:off x="209605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4" name="pt5344"/>
            <p:cNvSpPr/>
            <p:nvPr/>
          </p:nvSpPr>
          <p:spPr>
            <a:xfrm>
              <a:off x="2735804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5" name="pt5345"/>
            <p:cNvSpPr/>
            <p:nvPr/>
          </p:nvSpPr>
          <p:spPr>
            <a:xfrm>
              <a:off x="1394626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6" name="pt5346"/>
            <p:cNvSpPr/>
            <p:nvPr/>
          </p:nvSpPr>
          <p:spPr>
            <a:xfrm>
              <a:off x="170003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7" name="pt5347"/>
            <p:cNvSpPr/>
            <p:nvPr/>
          </p:nvSpPr>
          <p:spPr>
            <a:xfrm>
              <a:off x="2070957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8" name="pt5348"/>
            <p:cNvSpPr/>
            <p:nvPr/>
          </p:nvSpPr>
          <p:spPr>
            <a:xfrm>
              <a:off x="229767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9" name="pt5349"/>
            <p:cNvSpPr/>
            <p:nvPr/>
          </p:nvSpPr>
          <p:spPr>
            <a:xfrm>
              <a:off x="2464846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0" name="pt5350"/>
            <p:cNvSpPr/>
            <p:nvPr/>
          </p:nvSpPr>
          <p:spPr>
            <a:xfrm>
              <a:off x="2626059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1" name="pt5351"/>
            <p:cNvSpPr/>
            <p:nvPr/>
          </p:nvSpPr>
          <p:spPr>
            <a:xfrm>
              <a:off x="2845122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2" name="pt5352"/>
            <p:cNvSpPr/>
            <p:nvPr/>
          </p:nvSpPr>
          <p:spPr>
            <a:xfrm>
              <a:off x="320668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3" name="pt5353"/>
            <p:cNvSpPr/>
            <p:nvPr/>
          </p:nvSpPr>
          <p:spPr>
            <a:xfrm>
              <a:off x="3370874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4" name="pt5354"/>
            <p:cNvSpPr/>
            <p:nvPr/>
          </p:nvSpPr>
          <p:spPr>
            <a:xfrm>
              <a:off x="3921297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5" name="pt5355"/>
            <p:cNvSpPr/>
            <p:nvPr/>
          </p:nvSpPr>
          <p:spPr>
            <a:xfrm>
              <a:off x="4525316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6" name="pt5356"/>
            <p:cNvSpPr/>
            <p:nvPr/>
          </p:nvSpPr>
          <p:spPr>
            <a:xfrm>
              <a:off x="4777983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7" name="pt5357"/>
            <p:cNvSpPr/>
            <p:nvPr/>
          </p:nvSpPr>
          <p:spPr>
            <a:xfrm>
              <a:off x="4976204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8" name="pt5358"/>
            <p:cNvSpPr/>
            <p:nvPr/>
          </p:nvSpPr>
          <p:spPr>
            <a:xfrm>
              <a:off x="5155708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9" name="pt5359"/>
            <p:cNvSpPr/>
            <p:nvPr/>
          </p:nvSpPr>
          <p:spPr>
            <a:xfrm>
              <a:off x="5518545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0" name="pt5360"/>
            <p:cNvSpPr/>
            <p:nvPr/>
          </p:nvSpPr>
          <p:spPr>
            <a:xfrm>
              <a:off x="5746115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1" name="pt5361"/>
            <p:cNvSpPr/>
            <p:nvPr/>
          </p:nvSpPr>
          <p:spPr>
            <a:xfrm>
              <a:off x="6381186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2" name="pt5362"/>
            <p:cNvSpPr/>
            <p:nvPr/>
          </p:nvSpPr>
          <p:spPr>
            <a:xfrm>
              <a:off x="6978825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3" name="pt5363"/>
            <p:cNvSpPr/>
            <p:nvPr/>
          </p:nvSpPr>
          <p:spPr>
            <a:xfrm>
              <a:off x="1388671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4" name="pt5364"/>
            <p:cNvSpPr/>
            <p:nvPr/>
          </p:nvSpPr>
          <p:spPr>
            <a:xfrm>
              <a:off x="207733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5" name="pt5365"/>
            <p:cNvSpPr/>
            <p:nvPr/>
          </p:nvSpPr>
          <p:spPr>
            <a:xfrm>
              <a:off x="2668170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6" name="pt5366"/>
            <p:cNvSpPr/>
            <p:nvPr/>
          </p:nvSpPr>
          <p:spPr>
            <a:xfrm>
              <a:off x="3313450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7" name="pt5367"/>
            <p:cNvSpPr/>
            <p:nvPr/>
          </p:nvSpPr>
          <p:spPr>
            <a:xfrm>
              <a:off x="147714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8" name="pt5368"/>
            <p:cNvSpPr/>
            <p:nvPr/>
          </p:nvSpPr>
          <p:spPr>
            <a:xfrm>
              <a:off x="2101583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9" name="pt5369"/>
            <p:cNvSpPr/>
            <p:nvPr/>
          </p:nvSpPr>
          <p:spPr>
            <a:xfrm>
              <a:off x="2694543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0" name="pt5370"/>
            <p:cNvSpPr/>
            <p:nvPr/>
          </p:nvSpPr>
          <p:spPr>
            <a:xfrm>
              <a:off x="3216467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1" name="pt5371"/>
            <p:cNvSpPr/>
            <p:nvPr/>
          </p:nvSpPr>
          <p:spPr>
            <a:xfrm>
              <a:off x="3923424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2" name="pt5372"/>
            <p:cNvSpPr/>
            <p:nvPr/>
          </p:nvSpPr>
          <p:spPr>
            <a:xfrm>
              <a:off x="4541906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3" name="pt5373"/>
            <p:cNvSpPr/>
            <p:nvPr/>
          </p:nvSpPr>
          <p:spPr>
            <a:xfrm>
              <a:off x="1610286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4" name="pt5374"/>
            <p:cNvSpPr/>
            <p:nvPr/>
          </p:nvSpPr>
          <p:spPr>
            <a:xfrm>
              <a:off x="186082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5" name="pt5375"/>
            <p:cNvSpPr/>
            <p:nvPr/>
          </p:nvSpPr>
          <p:spPr>
            <a:xfrm>
              <a:off x="200247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6" name="pt5376"/>
            <p:cNvSpPr/>
            <p:nvPr/>
          </p:nvSpPr>
          <p:spPr>
            <a:xfrm>
              <a:off x="2187507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7" name="pt5377"/>
            <p:cNvSpPr/>
            <p:nvPr/>
          </p:nvSpPr>
          <p:spPr>
            <a:xfrm>
              <a:off x="1344858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8" name="pt5378"/>
            <p:cNvSpPr/>
            <p:nvPr/>
          </p:nvSpPr>
          <p:spPr>
            <a:xfrm>
              <a:off x="1455453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9" name="pt5379"/>
            <p:cNvSpPr/>
            <p:nvPr/>
          </p:nvSpPr>
          <p:spPr>
            <a:xfrm>
              <a:off x="1693658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0" name="pt5380"/>
            <p:cNvSpPr/>
            <p:nvPr/>
          </p:nvSpPr>
          <p:spPr>
            <a:xfrm>
              <a:off x="2080741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1" name="pt5381"/>
            <p:cNvSpPr/>
            <p:nvPr/>
          </p:nvSpPr>
          <p:spPr>
            <a:xfrm>
              <a:off x="279280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2" name="pt5382"/>
            <p:cNvSpPr/>
            <p:nvPr/>
          </p:nvSpPr>
          <p:spPr>
            <a:xfrm>
              <a:off x="2939979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3" name="pt5383"/>
            <p:cNvSpPr/>
            <p:nvPr/>
          </p:nvSpPr>
          <p:spPr>
            <a:xfrm>
              <a:off x="3332166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4" name="pt5384"/>
            <p:cNvSpPr/>
            <p:nvPr/>
          </p:nvSpPr>
          <p:spPr>
            <a:xfrm>
              <a:off x="3930230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5" name="pt5385"/>
            <p:cNvSpPr/>
            <p:nvPr/>
          </p:nvSpPr>
          <p:spPr>
            <a:xfrm>
              <a:off x="4597203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6" name="pt5386"/>
            <p:cNvSpPr/>
            <p:nvPr/>
          </p:nvSpPr>
          <p:spPr>
            <a:xfrm>
              <a:off x="1540526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7" name="pt5387"/>
            <p:cNvSpPr/>
            <p:nvPr/>
          </p:nvSpPr>
          <p:spPr>
            <a:xfrm>
              <a:off x="2085420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8" name="pt5388"/>
            <p:cNvSpPr/>
            <p:nvPr/>
          </p:nvSpPr>
          <p:spPr>
            <a:xfrm>
              <a:off x="2719640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9" name="pt5389"/>
            <p:cNvSpPr/>
            <p:nvPr/>
          </p:nvSpPr>
          <p:spPr>
            <a:xfrm>
              <a:off x="3340248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0" name="pt5390"/>
            <p:cNvSpPr/>
            <p:nvPr/>
          </p:nvSpPr>
          <p:spPr>
            <a:xfrm>
              <a:off x="3967237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1" name="pt5391"/>
            <p:cNvSpPr/>
            <p:nvPr/>
          </p:nvSpPr>
          <p:spPr>
            <a:xfrm>
              <a:off x="138016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2" name="pt5392"/>
            <p:cNvSpPr/>
            <p:nvPr/>
          </p:nvSpPr>
          <p:spPr>
            <a:xfrm>
              <a:off x="163453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3" name="pt5393"/>
            <p:cNvSpPr/>
            <p:nvPr/>
          </p:nvSpPr>
          <p:spPr>
            <a:xfrm>
              <a:off x="199141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4" name="pt5394"/>
            <p:cNvSpPr/>
            <p:nvPr/>
          </p:nvSpPr>
          <p:spPr>
            <a:xfrm>
              <a:off x="2686461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5" name="pt5395"/>
            <p:cNvSpPr/>
            <p:nvPr/>
          </p:nvSpPr>
          <p:spPr>
            <a:xfrm>
              <a:off x="2881704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6" name="pt5396"/>
            <p:cNvSpPr/>
            <p:nvPr/>
          </p:nvSpPr>
          <p:spPr>
            <a:xfrm>
              <a:off x="3040365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7" name="pt5397"/>
            <p:cNvSpPr/>
            <p:nvPr/>
          </p:nvSpPr>
          <p:spPr>
            <a:xfrm>
              <a:off x="3235608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8" name="pt5398"/>
            <p:cNvSpPr/>
            <p:nvPr/>
          </p:nvSpPr>
          <p:spPr>
            <a:xfrm>
              <a:off x="3436806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9" name="pt5399"/>
            <p:cNvSpPr/>
            <p:nvPr/>
          </p:nvSpPr>
          <p:spPr>
            <a:xfrm>
              <a:off x="3648213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0" name="pt5400"/>
            <p:cNvSpPr/>
            <p:nvPr/>
          </p:nvSpPr>
          <p:spPr>
            <a:xfrm>
              <a:off x="3905559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1" name="pt5401"/>
            <p:cNvSpPr/>
            <p:nvPr/>
          </p:nvSpPr>
          <p:spPr>
            <a:xfrm>
              <a:off x="4247553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2" name="pt5402"/>
            <p:cNvSpPr/>
            <p:nvPr/>
          </p:nvSpPr>
          <p:spPr>
            <a:xfrm>
              <a:off x="4501071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3" name="pt5403"/>
            <p:cNvSpPr/>
            <p:nvPr/>
          </p:nvSpPr>
          <p:spPr>
            <a:xfrm>
              <a:off x="1434185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4" name="pt5404"/>
            <p:cNvSpPr/>
            <p:nvPr/>
          </p:nvSpPr>
          <p:spPr>
            <a:xfrm>
              <a:off x="1985884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5" name="pt5405"/>
            <p:cNvSpPr/>
            <p:nvPr/>
          </p:nvSpPr>
          <p:spPr>
            <a:xfrm>
              <a:off x="2596709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6" name="pt5406"/>
            <p:cNvSpPr/>
            <p:nvPr/>
          </p:nvSpPr>
          <p:spPr>
            <a:xfrm>
              <a:off x="3195198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7" name="pt5407"/>
            <p:cNvSpPr/>
            <p:nvPr/>
          </p:nvSpPr>
          <p:spPr>
            <a:xfrm>
              <a:off x="1549459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8" name="pt5408"/>
            <p:cNvSpPr/>
            <p:nvPr/>
          </p:nvSpPr>
          <p:spPr>
            <a:xfrm>
              <a:off x="2142844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9" name="pt5409"/>
            <p:cNvSpPr/>
            <p:nvPr/>
          </p:nvSpPr>
          <p:spPr>
            <a:xfrm>
              <a:off x="2353825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0" name="pt5410"/>
            <p:cNvSpPr/>
            <p:nvPr/>
          </p:nvSpPr>
          <p:spPr>
            <a:xfrm>
              <a:off x="2724319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1" name="pt5411"/>
            <p:cNvSpPr/>
            <p:nvPr/>
          </p:nvSpPr>
          <p:spPr>
            <a:xfrm>
              <a:off x="2914882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2" name="pt5412"/>
            <p:cNvSpPr/>
            <p:nvPr/>
          </p:nvSpPr>
          <p:spPr>
            <a:xfrm>
              <a:off x="3085029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3" name="pt5413"/>
            <p:cNvSpPr/>
            <p:nvPr/>
          </p:nvSpPr>
          <p:spPr>
            <a:xfrm>
              <a:off x="3331741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4" name="pt5414"/>
            <p:cNvSpPr/>
            <p:nvPr/>
          </p:nvSpPr>
          <p:spPr>
            <a:xfrm>
              <a:off x="3544423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5" name="pt5415"/>
            <p:cNvSpPr/>
            <p:nvPr/>
          </p:nvSpPr>
          <p:spPr>
            <a:xfrm>
              <a:off x="3880037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6" name="pt5416"/>
            <p:cNvSpPr/>
            <p:nvPr/>
          </p:nvSpPr>
          <p:spPr>
            <a:xfrm>
              <a:off x="152606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7" name="pt5417"/>
            <p:cNvSpPr/>
            <p:nvPr/>
          </p:nvSpPr>
          <p:spPr>
            <a:xfrm>
              <a:off x="174044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8" name="pt5418"/>
            <p:cNvSpPr/>
            <p:nvPr/>
          </p:nvSpPr>
          <p:spPr>
            <a:xfrm>
              <a:off x="198545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9" name="pt5419"/>
            <p:cNvSpPr/>
            <p:nvPr/>
          </p:nvSpPr>
          <p:spPr>
            <a:xfrm>
              <a:off x="2339363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0" name="pt5420"/>
            <p:cNvSpPr/>
            <p:nvPr/>
          </p:nvSpPr>
          <p:spPr>
            <a:xfrm>
              <a:off x="2584373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1" name="pt5421"/>
            <p:cNvSpPr/>
            <p:nvPr/>
          </p:nvSpPr>
          <p:spPr>
            <a:xfrm>
              <a:off x="2743885" y="25202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2" name="pt5422"/>
            <p:cNvSpPr/>
            <p:nvPr/>
          </p:nvSpPr>
          <p:spPr>
            <a:xfrm>
              <a:off x="3012716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3" name="pt5423"/>
            <p:cNvSpPr/>
            <p:nvPr/>
          </p:nvSpPr>
          <p:spPr>
            <a:xfrm>
              <a:off x="3269637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4" name="pt5424"/>
            <p:cNvSpPr/>
            <p:nvPr/>
          </p:nvSpPr>
          <p:spPr>
            <a:xfrm>
              <a:off x="1507348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5" name="pt5425"/>
            <p:cNvSpPr/>
            <p:nvPr/>
          </p:nvSpPr>
          <p:spPr>
            <a:xfrm>
              <a:off x="2100733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6" name="pt5426"/>
            <p:cNvSpPr/>
            <p:nvPr/>
          </p:nvSpPr>
          <p:spPr>
            <a:xfrm>
              <a:off x="2731550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7" name="pt5427"/>
            <p:cNvSpPr/>
            <p:nvPr/>
          </p:nvSpPr>
          <p:spPr>
            <a:xfrm>
              <a:off x="3347479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8" name="pt5428"/>
            <p:cNvSpPr/>
            <p:nvPr/>
          </p:nvSpPr>
          <p:spPr>
            <a:xfrm>
              <a:off x="3887693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9" name="pt5429"/>
            <p:cNvSpPr/>
            <p:nvPr/>
          </p:nvSpPr>
          <p:spPr>
            <a:xfrm>
              <a:off x="4572532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0" name="pt5430"/>
            <p:cNvSpPr/>
            <p:nvPr/>
          </p:nvSpPr>
          <p:spPr>
            <a:xfrm>
              <a:off x="1446521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1" name="pt5431"/>
            <p:cNvSpPr/>
            <p:nvPr/>
          </p:nvSpPr>
          <p:spPr>
            <a:xfrm>
              <a:off x="2048413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2" name="pt5432"/>
            <p:cNvSpPr/>
            <p:nvPr/>
          </p:nvSpPr>
          <p:spPr>
            <a:xfrm>
              <a:off x="2644350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3" name="pt5433"/>
            <p:cNvSpPr/>
            <p:nvPr/>
          </p:nvSpPr>
          <p:spPr>
            <a:xfrm>
              <a:off x="2998254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4" name="pt5434"/>
            <p:cNvSpPr/>
            <p:nvPr/>
          </p:nvSpPr>
          <p:spPr>
            <a:xfrm>
              <a:off x="3548677" y="26264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5" name="pt5435"/>
            <p:cNvSpPr/>
            <p:nvPr/>
          </p:nvSpPr>
          <p:spPr>
            <a:xfrm>
              <a:off x="5794607" y="28033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6" name="pt5436"/>
            <p:cNvSpPr/>
            <p:nvPr/>
          </p:nvSpPr>
          <p:spPr>
            <a:xfrm>
              <a:off x="6407134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7" name="pt5437"/>
            <p:cNvSpPr/>
            <p:nvPr/>
          </p:nvSpPr>
          <p:spPr>
            <a:xfrm>
              <a:off x="7009026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8" name="pt5438"/>
            <p:cNvSpPr/>
            <p:nvPr/>
          </p:nvSpPr>
          <p:spPr>
            <a:xfrm>
              <a:off x="1540526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9" name="pt5439"/>
            <p:cNvSpPr/>
            <p:nvPr/>
          </p:nvSpPr>
          <p:spPr>
            <a:xfrm>
              <a:off x="1691956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0" name="pt5440"/>
            <p:cNvSpPr/>
            <p:nvPr/>
          </p:nvSpPr>
          <p:spPr>
            <a:xfrm>
              <a:off x="1908042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1" name="pt5441"/>
            <p:cNvSpPr/>
            <p:nvPr/>
          </p:nvSpPr>
          <p:spPr>
            <a:xfrm>
              <a:off x="206202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2" name="pt5442"/>
            <p:cNvSpPr/>
            <p:nvPr/>
          </p:nvSpPr>
          <p:spPr>
            <a:xfrm>
              <a:off x="2294699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3" name="pt5443"/>
            <p:cNvSpPr/>
            <p:nvPr/>
          </p:nvSpPr>
          <p:spPr>
            <a:xfrm>
              <a:off x="2464846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4" name="pt5444"/>
            <p:cNvSpPr/>
            <p:nvPr/>
          </p:nvSpPr>
          <p:spPr>
            <a:xfrm>
              <a:off x="2738781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5" name="pt5445"/>
            <p:cNvSpPr/>
            <p:nvPr/>
          </p:nvSpPr>
          <p:spPr>
            <a:xfrm>
              <a:off x="2907651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6" name="pt5446"/>
            <p:cNvSpPr/>
            <p:nvPr/>
          </p:nvSpPr>
          <p:spPr>
            <a:xfrm>
              <a:off x="3055253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7" name="pt5447"/>
            <p:cNvSpPr/>
            <p:nvPr/>
          </p:nvSpPr>
          <p:spPr>
            <a:xfrm>
              <a:off x="3357688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8" name="pt5448"/>
            <p:cNvSpPr/>
            <p:nvPr/>
          </p:nvSpPr>
          <p:spPr>
            <a:xfrm>
              <a:off x="3530386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9" name="pt5449"/>
            <p:cNvSpPr/>
            <p:nvPr/>
          </p:nvSpPr>
          <p:spPr>
            <a:xfrm>
              <a:off x="3680540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0" name="pt5450"/>
            <p:cNvSpPr/>
            <p:nvPr/>
          </p:nvSpPr>
          <p:spPr>
            <a:xfrm>
              <a:off x="3959155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1" name="pt5451"/>
            <p:cNvSpPr/>
            <p:nvPr/>
          </p:nvSpPr>
          <p:spPr>
            <a:xfrm>
              <a:off x="1454177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2" name="pt5452"/>
            <p:cNvSpPr/>
            <p:nvPr/>
          </p:nvSpPr>
          <p:spPr>
            <a:xfrm>
              <a:off x="2095628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3" name="pt5453"/>
            <p:cNvSpPr/>
            <p:nvPr/>
          </p:nvSpPr>
          <p:spPr>
            <a:xfrm>
              <a:off x="2705177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4" name="pt5454"/>
            <p:cNvSpPr/>
            <p:nvPr/>
          </p:nvSpPr>
          <p:spPr>
            <a:xfrm>
              <a:off x="3315151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5" name="pt5455"/>
            <p:cNvSpPr/>
            <p:nvPr/>
          </p:nvSpPr>
          <p:spPr>
            <a:xfrm>
              <a:off x="3523580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6" name="pt5456"/>
            <p:cNvSpPr/>
            <p:nvPr/>
          </p:nvSpPr>
          <p:spPr>
            <a:xfrm>
              <a:off x="3678414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7" name="pt5457"/>
            <p:cNvSpPr/>
            <p:nvPr/>
          </p:nvSpPr>
          <p:spPr>
            <a:xfrm>
              <a:off x="3878761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8" name="pt5458"/>
            <p:cNvSpPr/>
            <p:nvPr/>
          </p:nvSpPr>
          <p:spPr>
            <a:xfrm>
              <a:off x="4116965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9" name="pt5459"/>
            <p:cNvSpPr/>
            <p:nvPr/>
          </p:nvSpPr>
          <p:spPr>
            <a:xfrm>
              <a:off x="4299022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0" name="pt5460"/>
            <p:cNvSpPr/>
            <p:nvPr/>
          </p:nvSpPr>
          <p:spPr>
            <a:xfrm>
              <a:off x="4500220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1" name="pt5461"/>
            <p:cNvSpPr/>
            <p:nvPr/>
          </p:nvSpPr>
          <p:spPr>
            <a:xfrm>
              <a:off x="1221928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2" name="pt5462"/>
            <p:cNvSpPr/>
            <p:nvPr/>
          </p:nvSpPr>
          <p:spPr>
            <a:xfrm>
              <a:off x="1370805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3" name="pt5463"/>
            <p:cNvSpPr/>
            <p:nvPr/>
          </p:nvSpPr>
          <p:spPr>
            <a:xfrm>
              <a:off x="1948027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4" name="pt5464"/>
            <p:cNvSpPr/>
            <p:nvPr/>
          </p:nvSpPr>
          <p:spPr>
            <a:xfrm>
              <a:off x="2560553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5" name="pt5465"/>
            <p:cNvSpPr/>
            <p:nvPr/>
          </p:nvSpPr>
          <p:spPr>
            <a:xfrm>
              <a:off x="3196900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6" name="pt5466"/>
            <p:cNvSpPr/>
            <p:nvPr/>
          </p:nvSpPr>
          <p:spPr>
            <a:xfrm>
              <a:off x="3892372" y="31925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7" name="pt5467"/>
            <p:cNvSpPr/>
            <p:nvPr/>
          </p:nvSpPr>
          <p:spPr>
            <a:xfrm>
              <a:off x="4459385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8" name="pt5468"/>
            <p:cNvSpPr/>
            <p:nvPr/>
          </p:nvSpPr>
          <p:spPr>
            <a:xfrm>
              <a:off x="5093605" y="26264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9" name="pt5469"/>
            <p:cNvSpPr/>
            <p:nvPr/>
          </p:nvSpPr>
          <p:spPr>
            <a:xfrm>
              <a:off x="5632968" y="29979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0" name="pt5470"/>
            <p:cNvSpPr/>
            <p:nvPr/>
          </p:nvSpPr>
          <p:spPr>
            <a:xfrm>
              <a:off x="1515430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1" name="pt5471"/>
            <p:cNvSpPr/>
            <p:nvPr/>
          </p:nvSpPr>
          <p:spPr>
            <a:xfrm>
              <a:off x="2062450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2" name="pt5472"/>
            <p:cNvSpPr/>
            <p:nvPr/>
          </p:nvSpPr>
          <p:spPr>
            <a:xfrm>
              <a:off x="268901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3" name="pt5473"/>
            <p:cNvSpPr/>
            <p:nvPr/>
          </p:nvSpPr>
          <p:spPr>
            <a:xfrm>
              <a:off x="2895316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4" name="pt5474"/>
            <p:cNvSpPr/>
            <p:nvPr/>
          </p:nvSpPr>
          <p:spPr>
            <a:xfrm>
              <a:off x="3073969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5" name="pt5475"/>
            <p:cNvSpPr/>
            <p:nvPr/>
          </p:nvSpPr>
          <p:spPr>
            <a:xfrm>
              <a:off x="3325360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6" name="pt5476"/>
            <p:cNvSpPr/>
            <p:nvPr/>
          </p:nvSpPr>
          <p:spPr>
            <a:xfrm>
              <a:off x="3532088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7" name="pt5477"/>
            <p:cNvSpPr/>
            <p:nvPr/>
          </p:nvSpPr>
          <p:spPr>
            <a:xfrm>
              <a:off x="3686070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8" name="pt5478"/>
            <p:cNvSpPr/>
            <p:nvPr/>
          </p:nvSpPr>
          <p:spPr>
            <a:xfrm>
              <a:off x="3924275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9" name="pt5479"/>
            <p:cNvSpPr/>
            <p:nvPr/>
          </p:nvSpPr>
          <p:spPr>
            <a:xfrm>
              <a:off x="4640165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0" name="pt5480"/>
            <p:cNvSpPr/>
            <p:nvPr/>
          </p:nvSpPr>
          <p:spPr>
            <a:xfrm>
              <a:off x="5201222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1" name="pt5481"/>
            <p:cNvSpPr/>
            <p:nvPr/>
          </p:nvSpPr>
          <p:spPr>
            <a:xfrm>
              <a:off x="5811622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2" name="pt5482"/>
            <p:cNvSpPr/>
            <p:nvPr/>
          </p:nvSpPr>
          <p:spPr>
            <a:xfrm>
              <a:off x="1516706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3" name="pt5483"/>
            <p:cNvSpPr/>
            <p:nvPr/>
          </p:nvSpPr>
          <p:spPr>
            <a:xfrm>
              <a:off x="1593272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4" name="pt5484"/>
            <p:cNvSpPr/>
            <p:nvPr/>
          </p:nvSpPr>
          <p:spPr>
            <a:xfrm>
              <a:off x="2139441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5" name="pt5485"/>
            <p:cNvSpPr/>
            <p:nvPr/>
          </p:nvSpPr>
          <p:spPr>
            <a:xfrm>
              <a:off x="264435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6" name="pt5486"/>
            <p:cNvSpPr/>
            <p:nvPr/>
          </p:nvSpPr>
          <p:spPr>
            <a:xfrm>
              <a:off x="3313025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7" name="pt5487"/>
            <p:cNvSpPr/>
            <p:nvPr/>
          </p:nvSpPr>
          <p:spPr>
            <a:xfrm>
              <a:off x="3905559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8" name="pt5488"/>
            <p:cNvSpPr/>
            <p:nvPr/>
          </p:nvSpPr>
          <p:spPr>
            <a:xfrm>
              <a:off x="1271270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9" name="pt5489"/>
            <p:cNvSpPr/>
            <p:nvPr/>
          </p:nvSpPr>
          <p:spPr>
            <a:xfrm>
              <a:off x="1432058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0" name="pt5490"/>
            <p:cNvSpPr/>
            <p:nvPr/>
          </p:nvSpPr>
          <p:spPr>
            <a:xfrm>
              <a:off x="1982056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1" name="pt5491"/>
            <p:cNvSpPr/>
            <p:nvPr/>
          </p:nvSpPr>
          <p:spPr>
            <a:xfrm>
              <a:off x="2560553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2" name="pt5492"/>
            <p:cNvSpPr/>
            <p:nvPr/>
          </p:nvSpPr>
          <p:spPr>
            <a:xfrm>
              <a:off x="3123737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3" name="pt5493"/>
            <p:cNvSpPr/>
            <p:nvPr/>
          </p:nvSpPr>
          <p:spPr>
            <a:xfrm>
              <a:off x="1529892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4" name="pt5494"/>
            <p:cNvSpPr/>
            <p:nvPr/>
          </p:nvSpPr>
          <p:spPr>
            <a:xfrm>
              <a:off x="170471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5" name="pt5495"/>
            <p:cNvSpPr/>
            <p:nvPr/>
          </p:nvSpPr>
          <p:spPr>
            <a:xfrm>
              <a:off x="2054793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6" name="pt5496"/>
            <p:cNvSpPr/>
            <p:nvPr/>
          </p:nvSpPr>
          <p:spPr>
            <a:xfrm>
              <a:off x="2209201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7" name="pt5497"/>
            <p:cNvSpPr/>
            <p:nvPr/>
          </p:nvSpPr>
          <p:spPr>
            <a:xfrm>
              <a:off x="2646902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8" name="pt5498"/>
            <p:cNvSpPr/>
            <p:nvPr/>
          </p:nvSpPr>
          <p:spPr>
            <a:xfrm>
              <a:off x="3248794" y="23256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9" name="pt5499"/>
            <p:cNvSpPr/>
            <p:nvPr/>
          </p:nvSpPr>
          <p:spPr>
            <a:xfrm>
              <a:off x="6387992" y="25202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0" name="pt5500"/>
            <p:cNvSpPr/>
            <p:nvPr/>
          </p:nvSpPr>
          <p:spPr>
            <a:xfrm>
              <a:off x="6921826" y="34225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1" name="pt5501"/>
            <p:cNvSpPr/>
            <p:nvPr/>
          </p:nvSpPr>
          <p:spPr>
            <a:xfrm>
              <a:off x="1608585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2" name="pt5502"/>
            <p:cNvSpPr/>
            <p:nvPr/>
          </p:nvSpPr>
          <p:spPr>
            <a:xfrm>
              <a:off x="1950153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3" name="pt5503"/>
            <p:cNvSpPr/>
            <p:nvPr/>
          </p:nvSpPr>
          <p:spPr>
            <a:xfrm>
              <a:off x="2588202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4" name="pt5504"/>
            <p:cNvSpPr/>
            <p:nvPr/>
          </p:nvSpPr>
          <p:spPr>
            <a:xfrm>
              <a:off x="3171803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5" name="pt5505"/>
            <p:cNvSpPr/>
            <p:nvPr/>
          </p:nvSpPr>
          <p:spPr>
            <a:xfrm>
              <a:off x="3475940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6" name="pt5506"/>
            <p:cNvSpPr/>
            <p:nvPr/>
          </p:nvSpPr>
          <p:spPr>
            <a:xfrm>
              <a:off x="3813254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7" name="pt5507"/>
            <p:cNvSpPr/>
            <p:nvPr/>
          </p:nvSpPr>
          <p:spPr>
            <a:xfrm>
              <a:off x="4441519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8" name="pt5508"/>
            <p:cNvSpPr/>
            <p:nvPr/>
          </p:nvSpPr>
          <p:spPr>
            <a:xfrm>
              <a:off x="144481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9" name="pt5509"/>
            <p:cNvSpPr/>
            <p:nvPr/>
          </p:nvSpPr>
          <p:spPr>
            <a:xfrm>
              <a:off x="205394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0" name="pt5510"/>
            <p:cNvSpPr/>
            <p:nvPr/>
          </p:nvSpPr>
          <p:spPr>
            <a:xfrm>
              <a:off x="259245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1" name="pt5511"/>
            <p:cNvSpPr/>
            <p:nvPr/>
          </p:nvSpPr>
          <p:spPr>
            <a:xfrm>
              <a:off x="322412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2" name="pt5512"/>
            <p:cNvSpPr/>
            <p:nvPr/>
          </p:nvSpPr>
          <p:spPr>
            <a:xfrm>
              <a:off x="3767740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3" name="pt5513"/>
            <p:cNvSpPr/>
            <p:nvPr/>
          </p:nvSpPr>
          <p:spPr>
            <a:xfrm>
              <a:off x="4472571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4" name="pt5514"/>
            <p:cNvSpPr/>
            <p:nvPr/>
          </p:nvSpPr>
          <p:spPr>
            <a:xfrm>
              <a:off x="1511176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5" name="pt5515"/>
            <p:cNvSpPr/>
            <p:nvPr/>
          </p:nvSpPr>
          <p:spPr>
            <a:xfrm>
              <a:off x="1713650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6" name="pt5516"/>
            <p:cNvSpPr/>
            <p:nvPr/>
          </p:nvSpPr>
          <p:spPr>
            <a:xfrm>
              <a:off x="2019488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7" name="pt5517"/>
            <p:cNvSpPr/>
            <p:nvPr/>
          </p:nvSpPr>
          <p:spPr>
            <a:xfrm>
              <a:off x="2612873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8" name="pt5518"/>
            <p:cNvSpPr/>
            <p:nvPr/>
          </p:nvSpPr>
          <p:spPr>
            <a:xfrm>
              <a:off x="3293458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9" name="pt5519"/>
            <p:cNvSpPr/>
            <p:nvPr/>
          </p:nvSpPr>
          <p:spPr>
            <a:xfrm>
              <a:off x="3894925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0" name="pt5520"/>
            <p:cNvSpPr/>
            <p:nvPr/>
          </p:nvSpPr>
          <p:spPr>
            <a:xfrm>
              <a:off x="4544032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1" name="pt5521"/>
            <p:cNvSpPr/>
            <p:nvPr/>
          </p:nvSpPr>
          <p:spPr>
            <a:xfrm>
              <a:off x="141164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2" name="pt5522"/>
            <p:cNvSpPr/>
            <p:nvPr/>
          </p:nvSpPr>
          <p:spPr>
            <a:xfrm>
              <a:off x="201608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3" name="pt5523"/>
            <p:cNvSpPr/>
            <p:nvPr/>
          </p:nvSpPr>
          <p:spPr>
            <a:xfrm>
              <a:off x="2694118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4" name="pt5524"/>
            <p:cNvSpPr/>
            <p:nvPr/>
          </p:nvSpPr>
          <p:spPr>
            <a:xfrm>
              <a:off x="3284100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5" name="pt5525"/>
            <p:cNvSpPr/>
            <p:nvPr/>
          </p:nvSpPr>
          <p:spPr>
            <a:xfrm>
              <a:off x="3912365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6" name="pt5526"/>
            <p:cNvSpPr/>
            <p:nvPr/>
          </p:nvSpPr>
          <p:spPr>
            <a:xfrm>
              <a:off x="151840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7" name="pt5527"/>
            <p:cNvSpPr/>
            <p:nvPr/>
          </p:nvSpPr>
          <p:spPr>
            <a:xfrm>
              <a:off x="215262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8" name="pt5528"/>
            <p:cNvSpPr/>
            <p:nvPr/>
          </p:nvSpPr>
          <p:spPr>
            <a:xfrm>
              <a:off x="2763452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9" name="pt5529"/>
            <p:cNvSpPr/>
            <p:nvPr/>
          </p:nvSpPr>
          <p:spPr>
            <a:xfrm>
              <a:off x="3354710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0" name="pt5530"/>
            <p:cNvSpPr/>
            <p:nvPr/>
          </p:nvSpPr>
          <p:spPr>
            <a:xfrm>
              <a:off x="152053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1" name="pt5531"/>
            <p:cNvSpPr/>
            <p:nvPr/>
          </p:nvSpPr>
          <p:spPr>
            <a:xfrm>
              <a:off x="2069681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2" name="pt5532"/>
            <p:cNvSpPr/>
            <p:nvPr/>
          </p:nvSpPr>
          <p:spPr>
            <a:xfrm>
              <a:off x="2643925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3" name="pt5533"/>
            <p:cNvSpPr/>
            <p:nvPr/>
          </p:nvSpPr>
          <p:spPr>
            <a:xfrm>
              <a:off x="3361942" y="28033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4" name="pt5534"/>
            <p:cNvSpPr/>
            <p:nvPr/>
          </p:nvSpPr>
          <p:spPr>
            <a:xfrm>
              <a:off x="3948095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5" name="pt5535"/>
            <p:cNvSpPr/>
            <p:nvPr/>
          </p:nvSpPr>
          <p:spPr>
            <a:xfrm>
              <a:off x="4558920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6" name="pt5536"/>
            <p:cNvSpPr/>
            <p:nvPr/>
          </p:nvSpPr>
          <p:spPr>
            <a:xfrm>
              <a:off x="5165917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7" name="pt5537"/>
            <p:cNvSpPr/>
            <p:nvPr/>
          </p:nvSpPr>
          <p:spPr>
            <a:xfrm>
              <a:off x="5773764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8" name="pt5538"/>
            <p:cNvSpPr/>
            <p:nvPr/>
          </p:nvSpPr>
          <p:spPr>
            <a:xfrm>
              <a:off x="1424402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9" name="pt5539"/>
            <p:cNvSpPr/>
            <p:nvPr/>
          </p:nvSpPr>
          <p:spPr>
            <a:xfrm>
              <a:off x="2019488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0" name="pt5540"/>
            <p:cNvSpPr/>
            <p:nvPr/>
          </p:nvSpPr>
          <p:spPr>
            <a:xfrm>
              <a:off x="2653283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1" name="pt5541"/>
            <p:cNvSpPr/>
            <p:nvPr/>
          </p:nvSpPr>
          <p:spPr>
            <a:xfrm>
              <a:off x="2881279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2" name="pt5542"/>
            <p:cNvSpPr/>
            <p:nvPr/>
          </p:nvSpPr>
          <p:spPr>
            <a:xfrm>
              <a:off x="3283674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3" name="pt5543"/>
            <p:cNvSpPr/>
            <p:nvPr/>
          </p:nvSpPr>
          <p:spPr>
            <a:xfrm>
              <a:off x="3480193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4" name="pt5544"/>
            <p:cNvSpPr/>
            <p:nvPr/>
          </p:nvSpPr>
          <p:spPr>
            <a:xfrm>
              <a:off x="3644810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5" name="pt5545"/>
            <p:cNvSpPr/>
            <p:nvPr/>
          </p:nvSpPr>
          <p:spPr>
            <a:xfrm>
              <a:off x="3872806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6" name="pt5546"/>
            <p:cNvSpPr/>
            <p:nvPr/>
          </p:nvSpPr>
          <p:spPr>
            <a:xfrm>
              <a:off x="4031467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7" name="pt5547"/>
            <p:cNvSpPr/>
            <p:nvPr/>
          </p:nvSpPr>
          <p:spPr>
            <a:xfrm>
              <a:off x="4229687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8" name="pt5548"/>
            <p:cNvSpPr/>
            <p:nvPr/>
          </p:nvSpPr>
          <p:spPr>
            <a:xfrm>
              <a:off x="4435139" y="29979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9" name="pt5549"/>
            <p:cNvSpPr/>
            <p:nvPr/>
          </p:nvSpPr>
          <p:spPr>
            <a:xfrm>
              <a:off x="153499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0" name="pt5550"/>
            <p:cNvSpPr/>
            <p:nvPr/>
          </p:nvSpPr>
          <p:spPr>
            <a:xfrm>
              <a:off x="2111792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1" name="pt5551"/>
            <p:cNvSpPr/>
            <p:nvPr/>
          </p:nvSpPr>
          <p:spPr>
            <a:xfrm>
              <a:off x="276132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2" name="pt5552"/>
            <p:cNvSpPr/>
            <p:nvPr/>
          </p:nvSpPr>
          <p:spPr>
            <a:xfrm>
              <a:off x="3317704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3" name="pt5553"/>
            <p:cNvSpPr/>
            <p:nvPr/>
          </p:nvSpPr>
          <p:spPr>
            <a:xfrm>
              <a:off x="1248300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4" name="pt5554"/>
            <p:cNvSpPr/>
            <p:nvPr/>
          </p:nvSpPr>
          <p:spPr>
            <a:xfrm>
              <a:off x="1438864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5" name="pt5555"/>
            <p:cNvSpPr/>
            <p:nvPr/>
          </p:nvSpPr>
          <p:spPr>
            <a:xfrm>
              <a:off x="1878267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6" name="pt5556"/>
            <p:cNvSpPr/>
            <p:nvPr/>
          </p:nvSpPr>
          <p:spPr>
            <a:xfrm>
              <a:off x="2066278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7" name="pt5557"/>
            <p:cNvSpPr/>
            <p:nvPr/>
          </p:nvSpPr>
          <p:spPr>
            <a:xfrm>
              <a:off x="1499691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8" name="pt5558"/>
            <p:cNvSpPr/>
            <p:nvPr/>
          </p:nvSpPr>
          <p:spPr>
            <a:xfrm>
              <a:off x="2051816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9" name="pt5559"/>
            <p:cNvSpPr/>
            <p:nvPr/>
          </p:nvSpPr>
          <p:spPr>
            <a:xfrm>
              <a:off x="2748990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0" name="pt5560"/>
            <p:cNvSpPr/>
            <p:nvPr/>
          </p:nvSpPr>
          <p:spPr>
            <a:xfrm>
              <a:off x="3362367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1" name="pt5561"/>
            <p:cNvSpPr/>
            <p:nvPr/>
          </p:nvSpPr>
          <p:spPr>
            <a:xfrm>
              <a:off x="1368253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2" name="pt5562"/>
            <p:cNvSpPr/>
            <p:nvPr/>
          </p:nvSpPr>
          <p:spPr>
            <a:xfrm>
              <a:off x="162559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3" name="pt5563"/>
            <p:cNvSpPr/>
            <p:nvPr/>
          </p:nvSpPr>
          <p:spPr>
            <a:xfrm>
              <a:off x="1772351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4" name="pt5564"/>
            <p:cNvSpPr/>
            <p:nvPr/>
          </p:nvSpPr>
          <p:spPr>
            <a:xfrm>
              <a:off x="1999070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5" name="pt5565"/>
            <p:cNvSpPr/>
            <p:nvPr/>
          </p:nvSpPr>
          <p:spPr>
            <a:xfrm>
              <a:off x="2614574" y="24317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6" name="pt5566"/>
            <p:cNvSpPr/>
            <p:nvPr/>
          </p:nvSpPr>
          <p:spPr>
            <a:xfrm>
              <a:off x="3036112" y="28033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7" name="pt5567"/>
            <p:cNvSpPr/>
            <p:nvPr/>
          </p:nvSpPr>
          <p:spPr>
            <a:xfrm>
              <a:off x="3226250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8" name="pt5568"/>
            <p:cNvSpPr/>
            <p:nvPr/>
          </p:nvSpPr>
          <p:spPr>
            <a:xfrm>
              <a:off x="3461052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9" name="pt5569"/>
            <p:cNvSpPr/>
            <p:nvPr/>
          </p:nvSpPr>
          <p:spPr>
            <a:xfrm>
              <a:off x="3943842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0" name="pt5570"/>
            <p:cNvSpPr/>
            <p:nvPr/>
          </p:nvSpPr>
          <p:spPr>
            <a:xfrm>
              <a:off x="1378462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1" name="pt5571"/>
            <p:cNvSpPr/>
            <p:nvPr/>
          </p:nvSpPr>
          <p:spPr>
            <a:xfrm>
              <a:off x="2082867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2" name="pt5572"/>
            <p:cNvSpPr/>
            <p:nvPr/>
          </p:nvSpPr>
          <p:spPr>
            <a:xfrm>
              <a:off x="267540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3" name="pt5573"/>
            <p:cNvSpPr/>
            <p:nvPr/>
          </p:nvSpPr>
          <p:spPr>
            <a:xfrm>
              <a:off x="3260279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4" name="pt5574"/>
            <p:cNvSpPr/>
            <p:nvPr/>
          </p:nvSpPr>
          <p:spPr>
            <a:xfrm>
              <a:off x="3900880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5" name="pt5575"/>
            <p:cNvSpPr/>
            <p:nvPr/>
          </p:nvSpPr>
          <p:spPr>
            <a:xfrm>
              <a:off x="4506600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6" name="pt5576"/>
            <p:cNvSpPr/>
            <p:nvPr/>
          </p:nvSpPr>
          <p:spPr>
            <a:xfrm>
              <a:off x="5095306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7" name="pt5577"/>
            <p:cNvSpPr/>
            <p:nvPr/>
          </p:nvSpPr>
          <p:spPr>
            <a:xfrm>
              <a:off x="5720594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8" name="pt5578"/>
            <p:cNvSpPr/>
            <p:nvPr/>
          </p:nvSpPr>
          <p:spPr>
            <a:xfrm>
              <a:off x="6377358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9" name="pt5579"/>
            <p:cNvSpPr/>
            <p:nvPr/>
          </p:nvSpPr>
          <p:spPr>
            <a:xfrm>
              <a:off x="6860999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0" name="pt5580"/>
            <p:cNvSpPr/>
            <p:nvPr/>
          </p:nvSpPr>
          <p:spPr>
            <a:xfrm>
              <a:off x="148480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1" name="pt5581"/>
            <p:cNvSpPr/>
            <p:nvPr/>
          </p:nvSpPr>
          <p:spPr>
            <a:xfrm>
              <a:off x="1899960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2" name="pt5582"/>
            <p:cNvSpPr/>
            <p:nvPr/>
          </p:nvSpPr>
          <p:spPr>
            <a:xfrm>
              <a:off x="2051816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3" name="pt5583"/>
            <p:cNvSpPr/>
            <p:nvPr/>
          </p:nvSpPr>
          <p:spPr>
            <a:xfrm>
              <a:off x="2357654" y="22725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4" name="pt5584"/>
            <p:cNvSpPr/>
            <p:nvPr/>
          </p:nvSpPr>
          <p:spPr>
            <a:xfrm>
              <a:off x="2502278" y="24140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5" name="pt5585"/>
            <p:cNvSpPr/>
            <p:nvPr/>
          </p:nvSpPr>
          <p:spPr>
            <a:xfrm>
              <a:off x="2809817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6" name="pt5586"/>
            <p:cNvSpPr/>
            <p:nvPr/>
          </p:nvSpPr>
          <p:spPr>
            <a:xfrm>
              <a:off x="151755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7" name="pt5587"/>
            <p:cNvSpPr/>
            <p:nvPr/>
          </p:nvSpPr>
          <p:spPr>
            <a:xfrm>
              <a:off x="177914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8" name="pt5588"/>
            <p:cNvSpPr/>
            <p:nvPr/>
          </p:nvSpPr>
          <p:spPr>
            <a:xfrm>
              <a:off x="1993222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9" name="pt5589"/>
            <p:cNvSpPr/>
            <p:nvPr/>
          </p:nvSpPr>
          <p:spPr>
            <a:xfrm>
              <a:off x="241224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0" name="pt5590"/>
            <p:cNvSpPr/>
            <p:nvPr/>
          </p:nvSpPr>
          <p:spPr>
            <a:xfrm>
              <a:off x="266944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1" name="pt5591"/>
            <p:cNvSpPr/>
            <p:nvPr/>
          </p:nvSpPr>
          <p:spPr>
            <a:xfrm>
              <a:off x="3222521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2" name="pt5592"/>
            <p:cNvSpPr/>
            <p:nvPr/>
          </p:nvSpPr>
          <p:spPr>
            <a:xfrm>
              <a:off x="3932782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3" name="pt5593"/>
            <p:cNvSpPr/>
            <p:nvPr/>
          </p:nvSpPr>
          <p:spPr>
            <a:xfrm>
              <a:off x="4366683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4" name="pt5594"/>
            <p:cNvSpPr/>
            <p:nvPr/>
          </p:nvSpPr>
          <p:spPr>
            <a:xfrm>
              <a:off x="4581465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5" name="pt5595"/>
            <p:cNvSpPr/>
            <p:nvPr/>
          </p:nvSpPr>
          <p:spPr>
            <a:xfrm>
              <a:off x="5069359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6" name="pt5596"/>
            <p:cNvSpPr/>
            <p:nvPr/>
          </p:nvSpPr>
          <p:spPr>
            <a:xfrm>
              <a:off x="5275193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7" name="pt5597"/>
            <p:cNvSpPr/>
            <p:nvPr/>
          </p:nvSpPr>
          <p:spPr>
            <a:xfrm>
              <a:off x="5478100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8" name="pt5598"/>
            <p:cNvSpPr/>
            <p:nvPr/>
          </p:nvSpPr>
          <p:spPr>
            <a:xfrm>
              <a:off x="5667161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9" name="pt5599"/>
            <p:cNvSpPr/>
            <p:nvPr/>
          </p:nvSpPr>
          <p:spPr>
            <a:xfrm>
              <a:off x="6448394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0" name="pt5600"/>
            <p:cNvSpPr/>
            <p:nvPr/>
          </p:nvSpPr>
          <p:spPr>
            <a:xfrm>
              <a:off x="7024339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1" name="pt5601"/>
            <p:cNvSpPr/>
            <p:nvPr/>
          </p:nvSpPr>
          <p:spPr>
            <a:xfrm>
              <a:off x="135081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2" name="pt5602"/>
            <p:cNvSpPr/>
            <p:nvPr/>
          </p:nvSpPr>
          <p:spPr>
            <a:xfrm>
              <a:off x="165367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3" name="pt5603"/>
            <p:cNvSpPr/>
            <p:nvPr/>
          </p:nvSpPr>
          <p:spPr>
            <a:xfrm>
              <a:off x="1803828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4" name="pt5604"/>
            <p:cNvSpPr/>
            <p:nvPr/>
          </p:nvSpPr>
          <p:spPr>
            <a:xfrm>
              <a:off x="1965467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5" name="pt5605"/>
            <p:cNvSpPr/>
            <p:nvPr/>
          </p:nvSpPr>
          <p:spPr>
            <a:xfrm>
              <a:off x="2639671" y="34225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6" name="pt5606"/>
            <p:cNvSpPr/>
            <p:nvPr/>
          </p:nvSpPr>
          <p:spPr>
            <a:xfrm>
              <a:off x="1643039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7" name="pt5607"/>
            <p:cNvSpPr/>
            <p:nvPr/>
          </p:nvSpPr>
          <p:spPr>
            <a:xfrm>
              <a:off x="211136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8" name="pt5608"/>
            <p:cNvSpPr/>
            <p:nvPr/>
          </p:nvSpPr>
          <p:spPr>
            <a:xfrm>
              <a:off x="259500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9" name="pt5609"/>
            <p:cNvSpPr/>
            <p:nvPr/>
          </p:nvSpPr>
          <p:spPr>
            <a:xfrm>
              <a:off x="3196900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0" name="pt5610"/>
            <p:cNvSpPr/>
            <p:nvPr/>
          </p:nvSpPr>
          <p:spPr>
            <a:xfrm>
              <a:off x="3372150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1" name="pt5611"/>
            <p:cNvSpPr/>
            <p:nvPr/>
          </p:nvSpPr>
          <p:spPr>
            <a:xfrm>
              <a:off x="3897477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2" name="pt5612"/>
            <p:cNvSpPr/>
            <p:nvPr/>
          </p:nvSpPr>
          <p:spPr>
            <a:xfrm>
              <a:off x="4313910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3" name="pt5613"/>
            <p:cNvSpPr/>
            <p:nvPr/>
          </p:nvSpPr>
          <p:spPr>
            <a:xfrm>
              <a:off x="4512555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4" name="pt5614"/>
            <p:cNvSpPr/>
            <p:nvPr/>
          </p:nvSpPr>
          <p:spPr>
            <a:xfrm>
              <a:off x="4890705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5" name="pt5615"/>
            <p:cNvSpPr/>
            <p:nvPr/>
          </p:nvSpPr>
          <p:spPr>
            <a:xfrm>
              <a:off x="5097008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6" name="pt5616"/>
            <p:cNvSpPr/>
            <p:nvPr/>
          </p:nvSpPr>
          <p:spPr>
            <a:xfrm>
              <a:off x="5268005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7" name="pt5617"/>
            <p:cNvSpPr/>
            <p:nvPr/>
          </p:nvSpPr>
          <p:spPr>
            <a:xfrm>
              <a:off x="5544492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8" name="pt5618"/>
            <p:cNvSpPr/>
            <p:nvPr/>
          </p:nvSpPr>
          <p:spPr>
            <a:xfrm>
              <a:off x="5706982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9" name="pt5619"/>
            <p:cNvSpPr/>
            <p:nvPr/>
          </p:nvSpPr>
          <p:spPr>
            <a:xfrm>
              <a:off x="5920090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0" name="pt5620"/>
            <p:cNvSpPr/>
            <p:nvPr/>
          </p:nvSpPr>
          <p:spPr>
            <a:xfrm>
              <a:off x="6096617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1" name="pt5621"/>
            <p:cNvSpPr/>
            <p:nvPr/>
          </p:nvSpPr>
          <p:spPr>
            <a:xfrm>
              <a:off x="6330993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2" name="pt5622"/>
            <p:cNvSpPr/>
            <p:nvPr/>
          </p:nvSpPr>
          <p:spPr>
            <a:xfrm>
              <a:off x="6940117" y="26264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3" name="pt5623"/>
            <p:cNvSpPr/>
            <p:nvPr/>
          </p:nvSpPr>
          <p:spPr>
            <a:xfrm>
              <a:off x="1228308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4" name="pt5624"/>
            <p:cNvSpPr/>
            <p:nvPr/>
          </p:nvSpPr>
          <p:spPr>
            <a:xfrm>
              <a:off x="143205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5" name="pt5625"/>
            <p:cNvSpPr/>
            <p:nvPr/>
          </p:nvSpPr>
          <p:spPr>
            <a:xfrm>
              <a:off x="164133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6" name="pt5626"/>
            <p:cNvSpPr/>
            <p:nvPr/>
          </p:nvSpPr>
          <p:spPr>
            <a:xfrm>
              <a:off x="185274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7" name="pt5627"/>
            <p:cNvSpPr/>
            <p:nvPr/>
          </p:nvSpPr>
          <p:spPr>
            <a:xfrm>
              <a:off x="205309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8" name="pt5628"/>
            <p:cNvSpPr/>
            <p:nvPr/>
          </p:nvSpPr>
          <p:spPr>
            <a:xfrm>
              <a:off x="2232596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9" name="pt5629"/>
            <p:cNvSpPr/>
            <p:nvPr/>
          </p:nvSpPr>
          <p:spPr>
            <a:xfrm>
              <a:off x="2418906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0" name="pt5630"/>
            <p:cNvSpPr/>
            <p:nvPr/>
          </p:nvSpPr>
          <p:spPr>
            <a:xfrm>
              <a:off x="2580545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1" name="pt5631"/>
            <p:cNvSpPr/>
            <p:nvPr/>
          </p:nvSpPr>
          <p:spPr>
            <a:xfrm>
              <a:off x="3303241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2" name="pt5632"/>
            <p:cNvSpPr/>
            <p:nvPr/>
          </p:nvSpPr>
          <p:spPr>
            <a:xfrm>
              <a:off x="3909812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3" name="pt5633"/>
            <p:cNvSpPr/>
            <p:nvPr/>
          </p:nvSpPr>
          <p:spPr>
            <a:xfrm>
              <a:off x="141546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4" name="pt5634"/>
            <p:cNvSpPr/>
            <p:nvPr/>
          </p:nvSpPr>
          <p:spPr>
            <a:xfrm>
              <a:off x="1809783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5" name="pt5635"/>
            <p:cNvSpPr/>
            <p:nvPr/>
          </p:nvSpPr>
          <p:spPr>
            <a:xfrm>
              <a:off x="2106688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6" name="pt5636"/>
            <p:cNvSpPr/>
            <p:nvPr/>
          </p:nvSpPr>
          <p:spPr>
            <a:xfrm>
              <a:off x="2700498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7" name="pt5637"/>
            <p:cNvSpPr/>
            <p:nvPr/>
          </p:nvSpPr>
          <p:spPr>
            <a:xfrm>
              <a:off x="3325786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8" name="pt5638"/>
            <p:cNvSpPr/>
            <p:nvPr/>
          </p:nvSpPr>
          <p:spPr>
            <a:xfrm>
              <a:off x="1539250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9" name="pt5639"/>
            <p:cNvSpPr/>
            <p:nvPr/>
          </p:nvSpPr>
          <p:spPr>
            <a:xfrm>
              <a:off x="2099457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0" name="pt5640"/>
            <p:cNvSpPr/>
            <p:nvPr/>
          </p:nvSpPr>
          <p:spPr>
            <a:xfrm>
              <a:off x="2715811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1" name="pt5641"/>
            <p:cNvSpPr/>
            <p:nvPr/>
          </p:nvSpPr>
          <p:spPr>
            <a:xfrm>
              <a:off x="3281973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2" name="pt5642"/>
            <p:cNvSpPr/>
            <p:nvPr/>
          </p:nvSpPr>
          <p:spPr>
            <a:xfrm>
              <a:off x="1926333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3" name="pt5643"/>
            <p:cNvSpPr/>
            <p:nvPr/>
          </p:nvSpPr>
          <p:spPr>
            <a:xfrm>
              <a:off x="2475905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4" name="pt5644"/>
            <p:cNvSpPr/>
            <p:nvPr/>
          </p:nvSpPr>
          <p:spPr>
            <a:xfrm>
              <a:off x="1406536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5" name="pt5645"/>
            <p:cNvSpPr/>
            <p:nvPr/>
          </p:nvSpPr>
          <p:spPr>
            <a:xfrm>
              <a:off x="200460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6" name="pt5646"/>
            <p:cNvSpPr/>
            <p:nvPr/>
          </p:nvSpPr>
          <p:spPr>
            <a:xfrm>
              <a:off x="2592881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7" name="pt5647"/>
            <p:cNvSpPr/>
            <p:nvPr/>
          </p:nvSpPr>
          <p:spPr>
            <a:xfrm>
              <a:off x="1299769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8" name="pt5648"/>
            <p:cNvSpPr/>
            <p:nvPr/>
          </p:nvSpPr>
          <p:spPr>
            <a:xfrm>
              <a:off x="1939945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9" name="pt5649"/>
            <p:cNvSpPr/>
            <p:nvPr/>
          </p:nvSpPr>
          <p:spPr>
            <a:xfrm>
              <a:off x="2637544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0" name="pt5650"/>
            <p:cNvSpPr/>
            <p:nvPr/>
          </p:nvSpPr>
          <p:spPr>
            <a:xfrm>
              <a:off x="3191795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1" name="pt5651"/>
            <p:cNvSpPr/>
            <p:nvPr/>
          </p:nvSpPr>
          <p:spPr>
            <a:xfrm>
              <a:off x="1272971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2" name="pt5652"/>
            <p:cNvSpPr/>
            <p:nvPr/>
          </p:nvSpPr>
          <p:spPr>
            <a:xfrm>
              <a:off x="142610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3" name="pt5653"/>
            <p:cNvSpPr/>
            <p:nvPr/>
          </p:nvSpPr>
          <p:spPr>
            <a:xfrm>
              <a:off x="199311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4" name="pt5654"/>
            <p:cNvSpPr/>
            <p:nvPr/>
          </p:nvSpPr>
          <p:spPr>
            <a:xfrm>
              <a:off x="2753513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5" name="pt5655"/>
            <p:cNvSpPr/>
            <p:nvPr/>
          </p:nvSpPr>
          <p:spPr>
            <a:xfrm>
              <a:off x="2956745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6" name="pt5656"/>
            <p:cNvSpPr/>
            <p:nvPr/>
          </p:nvSpPr>
          <p:spPr>
            <a:xfrm>
              <a:off x="3236813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7" name="pt5657"/>
            <p:cNvSpPr/>
            <p:nvPr/>
          </p:nvSpPr>
          <p:spPr>
            <a:xfrm>
              <a:off x="3417750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8" name="pt5658"/>
            <p:cNvSpPr/>
            <p:nvPr/>
          </p:nvSpPr>
          <p:spPr>
            <a:xfrm>
              <a:off x="3891096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9" name="pt5659"/>
            <p:cNvSpPr/>
            <p:nvPr/>
          </p:nvSpPr>
          <p:spPr>
            <a:xfrm>
              <a:off x="4449601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0" name="pt5660"/>
            <p:cNvSpPr/>
            <p:nvPr/>
          </p:nvSpPr>
          <p:spPr>
            <a:xfrm>
              <a:off x="2451659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1" name="pt5661"/>
            <p:cNvSpPr/>
            <p:nvPr/>
          </p:nvSpPr>
          <p:spPr>
            <a:xfrm>
              <a:off x="2646051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2" name="pt5662"/>
            <p:cNvSpPr/>
            <p:nvPr/>
          </p:nvSpPr>
          <p:spPr>
            <a:xfrm>
              <a:off x="320370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3" name="pt5663"/>
            <p:cNvSpPr/>
            <p:nvPr/>
          </p:nvSpPr>
          <p:spPr>
            <a:xfrm>
              <a:off x="3818784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4" name="pt5664"/>
            <p:cNvSpPr/>
            <p:nvPr/>
          </p:nvSpPr>
          <p:spPr>
            <a:xfrm>
              <a:off x="4436840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5" name="pt5665"/>
            <p:cNvSpPr/>
            <p:nvPr/>
          </p:nvSpPr>
          <p:spPr>
            <a:xfrm>
              <a:off x="4955361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6" name="pt5666"/>
            <p:cNvSpPr/>
            <p:nvPr/>
          </p:nvSpPr>
          <p:spPr>
            <a:xfrm>
              <a:off x="5649983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7" name="pt5667"/>
            <p:cNvSpPr/>
            <p:nvPr/>
          </p:nvSpPr>
          <p:spPr>
            <a:xfrm>
              <a:off x="5823957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8" name="pt5668"/>
            <p:cNvSpPr/>
            <p:nvPr/>
          </p:nvSpPr>
          <p:spPr>
            <a:xfrm>
              <a:off x="6017499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9" name="pt5669"/>
            <p:cNvSpPr/>
            <p:nvPr/>
          </p:nvSpPr>
          <p:spPr>
            <a:xfrm>
              <a:off x="6205085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0" name="pt5670"/>
            <p:cNvSpPr/>
            <p:nvPr/>
          </p:nvSpPr>
          <p:spPr>
            <a:xfrm>
              <a:off x="128488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1" name="pt5671"/>
            <p:cNvSpPr/>
            <p:nvPr/>
          </p:nvSpPr>
          <p:spPr>
            <a:xfrm>
              <a:off x="1640913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2" name="pt5672"/>
            <p:cNvSpPr/>
            <p:nvPr/>
          </p:nvSpPr>
          <p:spPr>
            <a:xfrm>
              <a:off x="1797022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3" name="pt5673"/>
            <p:cNvSpPr/>
            <p:nvPr/>
          </p:nvSpPr>
          <p:spPr>
            <a:xfrm>
              <a:off x="212242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4" name="pt5674"/>
            <p:cNvSpPr/>
            <p:nvPr/>
          </p:nvSpPr>
          <p:spPr>
            <a:xfrm>
              <a:off x="2734102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5" name="pt5675"/>
            <p:cNvSpPr/>
            <p:nvPr/>
          </p:nvSpPr>
          <p:spPr>
            <a:xfrm>
              <a:off x="3226250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6" name="pt5676"/>
            <p:cNvSpPr/>
            <p:nvPr/>
          </p:nvSpPr>
          <p:spPr>
            <a:xfrm>
              <a:off x="3843881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7" name="pt5677"/>
            <p:cNvSpPr/>
            <p:nvPr/>
          </p:nvSpPr>
          <p:spPr>
            <a:xfrm>
              <a:off x="4464064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8" name="pt5678"/>
            <p:cNvSpPr/>
            <p:nvPr/>
          </p:nvSpPr>
          <p:spPr>
            <a:xfrm>
              <a:off x="5164215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9" name="pt5679"/>
            <p:cNvSpPr/>
            <p:nvPr/>
          </p:nvSpPr>
          <p:spPr>
            <a:xfrm>
              <a:off x="1243196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0" name="pt5680"/>
            <p:cNvSpPr/>
            <p:nvPr/>
          </p:nvSpPr>
          <p:spPr>
            <a:xfrm>
              <a:off x="1418446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1" name="pt5681"/>
            <p:cNvSpPr/>
            <p:nvPr/>
          </p:nvSpPr>
          <p:spPr>
            <a:xfrm>
              <a:off x="1618368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2" name="pt5682"/>
            <p:cNvSpPr/>
            <p:nvPr/>
          </p:nvSpPr>
          <p:spPr>
            <a:xfrm>
              <a:off x="188890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3" name="pt5683"/>
            <p:cNvSpPr/>
            <p:nvPr/>
          </p:nvSpPr>
          <p:spPr>
            <a:xfrm>
              <a:off x="2096904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4" name="pt5684"/>
            <p:cNvSpPr/>
            <p:nvPr/>
          </p:nvSpPr>
          <p:spPr>
            <a:xfrm>
              <a:off x="2693692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5" name="pt5685"/>
            <p:cNvSpPr/>
            <p:nvPr/>
          </p:nvSpPr>
          <p:spPr>
            <a:xfrm>
              <a:off x="3292182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6" name="pt5686"/>
            <p:cNvSpPr/>
            <p:nvPr/>
          </p:nvSpPr>
          <p:spPr>
            <a:xfrm>
              <a:off x="3902581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7" name="pt5687"/>
            <p:cNvSpPr/>
            <p:nvPr/>
          </p:nvSpPr>
          <p:spPr>
            <a:xfrm>
              <a:off x="1490333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8" name="pt5688"/>
            <p:cNvSpPr/>
            <p:nvPr/>
          </p:nvSpPr>
          <p:spPr>
            <a:xfrm>
              <a:off x="2309162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9" name="pt5689"/>
            <p:cNvSpPr/>
            <p:nvPr/>
          </p:nvSpPr>
          <p:spPr>
            <a:xfrm>
              <a:off x="2502278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0" name="pt5690"/>
            <p:cNvSpPr/>
            <p:nvPr/>
          </p:nvSpPr>
          <p:spPr>
            <a:xfrm>
              <a:off x="2665618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1" name="pt5691"/>
            <p:cNvSpPr/>
            <p:nvPr/>
          </p:nvSpPr>
          <p:spPr>
            <a:xfrm>
              <a:off x="2819175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2" name="pt5692"/>
            <p:cNvSpPr/>
            <p:nvPr/>
          </p:nvSpPr>
          <p:spPr>
            <a:xfrm>
              <a:off x="3096939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3" name="pt5693"/>
            <p:cNvSpPr/>
            <p:nvPr/>
          </p:nvSpPr>
          <p:spPr>
            <a:xfrm>
              <a:off x="3264958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4" name="pt5694"/>
            <p:cNvSpPr/>
            <p:nvPr/>
          </p:nvSpPr>
          <p:spPr>
            <a:xfrm>
              <a:off x="3867276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5" name="pt5695"/>
            <p:cNvSpPr/>
            <p:nvPr/>
          </p:nvSpPr>
          <p:spPr>
            <a:xfrm>
              <a:off x="4559771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6" name="pt5696"/>
            <p:cNvSpPr/>
            <p:nvPr/>
          </p:nvSpPr>
          <p:spPr>
            <a:xfrm>
              <a:off x="1364850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7" name="pt5697"/>
            <p:cNvSpPr/>
            <p:nvPr/>
          </p:nvSpPr>
          <p:spPr>
            <a:xfrm>
              <a:off x="1695785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8" name="pt5698"/>
            <p:cNvSpPr/>
            <p:nvPr/>
          </p:nvSpPr>
          <p:spPr>
            <a:xfrm>
              <a:off x="1938668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9" name="pt5699"/>
            <p:cNvSpPr/>
            <p:nvPr/>
          </p:nvSpPr>
          <p:spPr>
            <a:xfrm>
              <a:off x="2102009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0" name="pt5700"/>
            <p:cNvSpPr/>
            <p:nvPr/>
          </p:nvSpPr>
          <p:spPr>
            <a:xfrm>
              <a:off x="2256417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1" name="pt5701"/>
            <p:cNvSpPr/>
            <p:nvPr/>
          </p:nvSpPr>
          <p:spPr>
            <a:xfrm>
              <a:off x="2411250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2" name="pt5702"/>
            <p:cNvSpPr/>
            <p:nvPr/>
          </p:nvSpPr>
          <p:spPr>
            <a:xfrm>
              <a:off x="2565657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3" name="pt5703"/>
            <p:cNvSpPr/>
            <p:nvPr/>
          </p:nvSpPr>
          <p:spPr>
            <a:xfrm>
              <a:off x="3202004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4" name="pt5704"/>
            <p:cNvSpPr/>
            <p:nvPr/>
          </p:nvSpPr>
          <p:spPr>
            <a:xfrm>
              <a:off x="3767740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5" name="pt5705"/>
            <p:cNvSpPr/>
            <p:nvPr/>
          </p:nvSpPr>
          <p:spPr>
            <a:xfrm>
              <a:off x="3841754" y="230794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6" name="pt5706"/>
            <p:cNvSpPr/>
            <p:nvPr/>
          </p:nvSpPr>
          <p:spPr>
            <a:xfrm>
              <a:off x="4395154" y="26087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7" name="pt5707"/>
            <p:cNvSpPr/>
            <p:nvPr/>
          </p:nvSpPr>
          <p:spPr>
            <a:xfrm>
              <a:off x="5034054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8" name="pt5708"/>
            <p:cNvSpPr/>
            <p:nvPr/>
          </p:nvSpPr>
          <p:spPr>
            <a:xfrm>
              <a:off x="2030547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9" name="pt5709"/>
            <p:cNvSpPr/>
            <p:nvPr/>
          </p:nvSpPr>
          <p:spPr>
            <a:xfrm>
              <a:off x="2465271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0" name="pt5710"/>
            <p:cNvSpPr/>
            <p:nvPr/>
          </p:nvSpPr>
          <p:spPr>
            <a:xfrm>
              <a:off x="2634141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1" name="pt5711"/>
            <p:cNvSpPr/>
            <p:nvPr/>
          </p:nvSpPr>
          <p:spPr>
            <a:xfrm>
              <a:off x="3159042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2" name="pt5712"/>
            <p:cNvSpPr/>
            <p:nvPr/>
          </p:nvSpPr>
          <p:spPr>
            <a:xfrm>
              <a:off x="370989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3" name="pt5713"/>
            <p:cNvSpPr/>
            <p:nvPr/>
          </p:nvSpPr>
          <p:spPr>
            <a:xfrm>
              <a:off x="386557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4" name="pt5714"/>
            <p:cNvSpPr/>
            <p:nvPr/>
          </p:nvSpPr>
          <p:spPr>
            <a:xfrm>
              <a:off x="4011475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5" name="pt5715"/>
            <p:cNvSpPr/>
            <p:nvPr/>
          </p:nvSpPr>
          <p:spPr>
            <a:xfrm>
              <a:off x="440493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6" name="pt5716"/>
            <p:cNvSpPr/>
            <p:nvPr/>
          </p:nvSpPr>
          <p:spPr>
            <a:xfrm>
              <a:off x="5047665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7" name="pt5717"/>
            <p:cNvSpPr/>
            <p:nvPr/>
          </p:nvSpPr>
          <p:spPr>
            <a:xfrm>
              <a:off x="5642752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8" name="pt5718"/>
            <p:cNvSpPr/>
            <p:nvPr/>
          </p:nvSpPr>
          <p:spPr>
            <a:xfrm>
              <a:off x="6230607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9" name="pt5719"/>
            <p:cNvSpPr/>
            <p:nvPr/>
          </p:nvSpPr>
          <p:spPr>
            <a:xfrm>
              <a:off x="6847812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0" name="pt5720"/>
            <p:cNvSpPr/>
            <p:nvPr/>
          </p:nvSpPr>
          <p:spPr>
            <a:xfrm>
              <a:off x="7052838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1" name="pt5721"/>
            <p:cNvSpPr/>
            <p:nvPr/>
          </p:nvSpPr>
          <p:spPr>
            <a:xfrm>
              <a:off x="7117069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2" name="pt5722"/>
            <p:cNvSpPr/>
            <p:nvPr/>
          </p:nvSpPr>
          <p:spPr>
            <a:xfrm>
              <a:off x="133847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3" name="pt5723"/>
            <p:cNvSpPr/>
            <p:nvPr/>
          </p:nvSpPr>
          <p:spPr>
            <a:xfrm>
              <a:off x="168727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4" name="pt5724"/>
            <p:cNvSpPr/>
            <p:nvPr/>
          </p:nvSpPr>
          <p:spPr>
            <a:xfrm>
              <a:off x="183232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5" name="pt5725"/>
            <p:cNvSpPr/>
            <p:nvPr/>
          </p:nvSpPr>
          <p:spPr>
            <a:xfrm>
              <a:off x="205096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6" name="pt5726"/>
            <p:cNvSpPr/>
            <p:nvPr/>
          </p:nvSpPr>
          <p:spPr>
            <a:xfrm>
              <a:off x="2650730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7" name="pt5727"/>
            <p:cNvSpPr/>
            <p:nvPr/>
          </p:nvSpPr>
          <p:spPr>
            <a:xfrm>
              <a:off x="2842996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8" name="pt5728"/>
            <p:cNvSpPr/>
            <p:nvPr/>
          </p:nvSpPr>
          <p:spPr>
            <a:xfrm>
              <a:off x="3047596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9" name="pt5729"/>
            <p:cNvSpPr/>
            <p:nvPr/>
          </p:nvSpPr>
          <p:spPr>
            <a:xfrm>
              <a:off x="3210086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0" name="pt5730"/>
            <p:cNvSpPr/>
            <p:nvPr/>
          </p:nvSpPr>
          <p:spPr>
            <a:xfrm>
              <a:off x="3439783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1" name="pt5731"/>
            <p:cNvSpPr/>
            <p:nvPr/>
          </p:nvSpPr>
          <p:spPr>
            <a:xfrm>
              <a:off x="3659272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2" name="pt5732"/>
            <p:cNvSpPr/>
            <p:nvPr/>
          </p:nvSpPr>
          <p:spPr>
            <a:xfrm>
              <a:off x="3858769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3" name="pt5733"/>
            <p:cNvSpPr/>
            <p:nvPr/>
          </p:nvSpPr>
          <p:spPr>
            <a:xfrm>
              <a:off x="4089742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4" name="pt5734"/>
            <p:cNvSpPr/>
            <p:nvPr/>
          </p:nvSpPr>
          <p:spPr>
            <a:xfrm>
              <a:off x="4430885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5" name="pt5735"/>
            <p:cNvSpPr/>
            <p:nvPr/>
          </p:nvSpPr>
          <p:spPr>
            <a:xfrm>
              <a:off x="4569980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6" name="pt5736"/>
            <p:cNvSpPr/>
            <p:nvPr/>
          </p:nvSpPr>
          <p:spPr>
            <a:xfrm>
              <a:off x="4939197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7" name="pt5737"/>
            <p:cNvSpPr/>
            <p:nvPr/>
          </p:nvSpPr>
          <p:spPr>
            <a:xfrm>
              <a:off x="4977905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8" name="pt5738"/>
            <p:cNvSpPr/>
            <p:nvPr/>
          </p:nvSpPr>
          <p:spPr>
            <a:xfrm>
              <a:off x="5136567" y="27856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9" name="pt5739"/>
            <p:cNvSpPr/>
            <p:nvPr/>
          </p:nvSpPr>
          <p:spPr>
            <a:xfrm>
              <a:off x="5743563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0" name="pt5740"/>
            <p:cNvSpPr/>
            <p:nvPr/>
          </p:nvSpPr>
          <p:spPr>
            <a:xfrm>
              <a:off x="1444819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1" name="pt5741"/>
            <p:cNvSpPr/>
            <p:nvPr/>
          </p:nvSpPr>
          <p:spPr>
            <a:xfrm>
              <a:off x="1988862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2" name="pt5742"/>
            <p:cNvSpPr/>
            <p:nvPr/>
          </p:nvSpPr>
          <p:spPr>
            <a:xfrm>
              <a:off x="2641798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3" name="pt5743"/>
            <p:cNvSpPr/>
            <p:nvPr/>
          </p:nvSpPr>
          <p:spPr>
            <a:xfrm>
              <a:off x="3210511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4" name="pt5744"/>
            <p:cNvSpPr/>
            <p:nvPr/>
          </p:nvSpPr>
          <p:spPr>
            <a:xfrm>
              <a:off x="3442761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5" name="pt5745"/>
            <p:cNvSpPr/>
            <p:nvPr/>
          </p:nvSpPr>
          <p:spPr>
            <a:xfrm>
              <a:off x="3646511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6" name="pt5746"/>
            <p:cNvSpPr/>
            <p:nvPr/>
          </p:nvSpPr>
          <p:spPr>
            <a:xfrm>
              <a:off x="3837075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7" name="pt5747"/>
            <p:cNvSpPr/>
            <p:nvPr/>
          </p:nvSpPr>
          <p:spPr>
            <a:xfrm>
              <a:off x="4438967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8" name="pt5748"/>
            <p:cNvSpPr/>
            <p:nvPr/>
          </p:nvSpPr>
          <p:spPr>
            <a:xfrm>
              <a:off x="1531594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9" name="pt5749"/>
            <p:cNvSpPr/>
            <p:nvPr/>
          </p:nvSpPr>
          <p:spPr>
            <a:xfrm>
              <a:off x="2119874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0" name="pt5750"/>
            <p:cNvSpPr/>
            <p:nvPr/>
          </p:nvSpPr>
          <p:spPr>
            <a:xfrm>
              <a:off x="2657111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1" name="pt5751"/>
            <p:cNvSpPr/>
            <p:nvPr/>
          </p:nvSpPr>
          <p:spPr>
            <a:xfrm>
              <a:off x="142610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2" name="pt5752"/>
            <p:cNvSpPr/>
            <p:nvPr/>
          </p:nvSpPr>
          <p:spPr>
            <a:xfrm>
              <a:off x="2134337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3" name="pt5753"/>
            <p:cNvSpPr/>
            <p:nvPr/>
          </p:nvSpPr>
          <p:spPr>
            <a:xfrm>
              <a:off x="2747714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4" name="pt5754"/>
            <p:cNvSpPr/>
            <p:nvPr/>
          </p:nvSpPr>
          <p:spPr>
            <a:xfrm>
              <a:off x="3289204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5" name="pt5755"/>
            <p:cNvSpPr/>
            <p:nvPr/>
          </p:nvSpPr>
          <p:spPr>
            <a:xfrm>
              <a:off x="3457223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6" name="pt5756"/>
            <p:cNvSpPr/>
            <p:nvPr/>
          </p:nvSpPr>
          <p:spPr>
            <a:xfrm>
              <a:off x="3990206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7" name="pt5757"/>
            <p:cNvSpPr/>
            <p:nvPr/>
          </p:nvSpPr>
          <p:spPr>
            <a:xfrm>
              <a:off x="4557219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8" name="pt5758"/>
            <p:cNvSpPr/>
            <p:nvPr/>
          </p:nvSpPr>
          <p:spPr>
            <a:xfrm>
              <a:off x="4729066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9" name="pt5759"/>
            <p:cNvSpPr/>
            <p:nvPr/>
          </p:nvSpPr>
          <p:spPr>
            <a:xfrm>
              <a:off x="5201222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0" name="pt5760"/>
            <p:cNvSpPr/>
            <p:nvPr/>
          </p:nvSpPr>
          <p:spPr>
            <a:xfrm>
              <a:off x="5818002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1" name="pt5761"/>
            <p:cNvSpPr/>
            <p:nvPr/>
          </p:nvSpPr>
          <p:spPr>
            <a:xfrm>
              <a:off x="6337374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2" name="pt5762"/>
            <p:cNvSpPr/>
            <p:nvPr/>
          </p:nvSpPr>
          <p:spPr>
            <a:xfrm>
              <a:off x="1492035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3" name="pt5763"/>
            <p:cNvSpPr/>
            <p:nvPr/>
          </p:nvSpPr>
          <p:spPr>
            <a:xfrm>
              <a:off x="2113068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4" name="pt5764"/>
            <p:cNvSpPr/>
            <p:nvPr/>
          </p:nvSpPr>
          <p:spPr>
            <a:xfrm>
              <a:off x="272389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5" name="pt5765"/>
            <p:cNvSpPr/>
            <p:nvPr/>
          </p:nvSpPr>
          <p:spPr>
            <a:xfrm>
              <a:off x="326113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6" name="pt5766"/>
            <p:cNvSpPr/>
            <p:nvPr/>
          </p:nvSpPr>
          <p:spPr>
            <a:xfrm>
              <a:off x="3972767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7" name="pt5767"/>
            <p:cNvSpPr/>
            <p:nvPr/>
          </p:nvSpPr>
          <p:spPr>
            <a:xfrm>
              <a:off x="1350388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8" name="pt5768"/>
            <p:cNvSpPr/>
            <p:nvPr/>
          </p:nvSpPr>
          <p:spPr>
            <a:xfrm>
              <a:off x="1521810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9" name="pt5769"/>
            <p:cNvSpPr/>
            <p:nvPr/>
          </p:nvSpPr>
          <p:spPr>
            <a:xfrm>
              <a:off x="1736620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0" name="pt5770"/>
            <p:cNvSpPr/>
            <p:nvPr/>
          </p:nvSpPr>
          <p:spPr>
            <a:xfrm>
              <a:off x="198290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1" name="pt5771"/>
            <p:cNvSpPr/>
            <p:nvPr/>
          </p:nvSpPr>
          <p:spPr>
            <a:xfrm>
              <a:off x="144822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2" name="pt5772"/>
            <p:cNvSpPr/>
            <p:nvPr/>
          </p:nvSpPr>
          <p:spPr>
            <a:xfrm>
              <a:off x="2041182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3" name="pt5773"/>
            <p:cNvSpPr/>
            <p:nvPr/>
          </p:nvSpPr>
          <p:spPr>
            <a:xfrm>
              <a:off x="2611597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4" name="pt5774"/>
            <p:cNvSpPr/>
            <p:nvPr/>
          </p:nvSpPr>
          <p:spPr>
            <a:xfrm>
              <a:off x="2839167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5" name="pt5775"/>
            <p:cNvSpPr/>
            <p:nvPr/>
          </p:nvSpPr>
          <p:spPr>
            <a:xfrm>
              <a:off x="3034410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6" name="pt5776"/>
            <p:cNvSpPr/>
            <p:nvPr/>
          </p:nvSpPr>
          <p:spPr>
            <a:xfrm>
              <a:off x="3219019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7" name="pt5777"/>
            <p:cNvSpPr/>
            <p:nvPr/>
          </p:nvSpPr>
          <p:spPr>
            <a:xfrm>
              <a:off x="1210868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8" name="pt5778"/>
            <p:cNvSpPr/>
            <p:nvPr/>
          </p:nvSpPr>
          <p:spPr>
            <a:xfrm>
              <a:off x="1860827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9" name="pt5779"/>
            <p:cNvSpPr/>
            <p:nvPr/>
          </p:nvSpPr>
          <p:spPr>
            <a:xfrm>
              <a:off x="2107539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0" name="pt5780"/>
            <p:cNvSpPr/>
            <p:nvPr/>
          </p:nvSpPr>
          <p:spPr>
            <a:xfrm>
              <a:off x="271325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1" name="pt5781"/>
            <p:cNvSpPr/>
            <p:nvPr/>
          </p:nvSpPr>
          <p:spPr>
            <a:xfrm>
              <a:off x="3359389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2" name="pt5782"/>
            <p:cNvSpPr/>
            <p:nvPr/>
          </p:nvSpPr>
          <p:spPr>
            <a:xfrm>
              <a:off x="1301471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3" name="pt5783"/>
            <p:cNvSpPr/>
            <p:nvPr/>
          </p:nvSpPr>
          <p:spPr>
            <a:xfrm>
              <a:off x="1481826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4" name="pt5784"/>
            <p:cNvSpPr/>
            <p:nvPr/>
          </p:nvSpPr>
          <p:spPr>
            <a:xfrm>
              <a:off x="1712799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5" name="pt5785"/>
            <p:cNvSpPr/>
            <p:nvPr/>
          </p:nvSpPr>
          <p:spPr>
            <a:xfrm>
              <a:off x="2069256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6" name="pt5786"/>
            <p:cNvSpPr/>
            <p:nvPr/>
          </p:nvSpPr>
          <p:spPr>
            <a:xfrm>
              <a:off x="2226216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7" name="pt5787"/>
            <p:cNvSpPr/>
            <p:nvPr/>
          </p:nvSpPr>
          <p:spPr>
            <a:xfrm>
              <a:off x="2461868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8" name="pt5788"/>
            <p:cNvSpPr/>
            <p:nvPr/>
          </p:nvSpPr>
          <p:spPr>
            <a:xfrm>
              <a:off x="2664342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9" name="pt5789"/>
            <p:cNvSpPr/>
            <p:nvPr/>
          </p:nvSpPr>
          <p:spPr>
            <a:xfrm>
              <a:off x="2854055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0" name="pt5790"/>
            <p:cNvSpPr/>
            <p:nvPr/>
          </p:nvSpPr>
          <p:spPr>
            <a:xfrm>
              <a:off x="3086730" y="27325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1" name="pt5791"/>
            <p:cNvSpPr/>
            <p:nvPr/>
          </p:nvSpPr>
          <p:spPr>
            <a:xfrm>
              <a:off x="1491609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2" name="pt5792"/>
            <p:cNvSpPr/>
            <p:nvPr/>
          </p:nvSpPr>
          <p:spPr>
            <a:xfrm>
              <a:off x="2147098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3" name="pt5793"/>
            <p:cNvSpPr/>
            <p:nvPr/>
          </p:nvSpPr>
          <p:spPr>
            <a:xfrm>
              <a:off x="2760049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4" name="pt5794"/>
            <p:cNvSpPr/>
            <p:nvPr/>
          </p:nvSpPr>
          <p:spPr>
            <a:xfrm>
              <a:off x="3387889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5" name="pt5795"/>
            <p:cNvSpPr/>
            <p:nvPr/>
          </p:nvSpPr>
          <p:spPr>
            <a:xfrm>
              <a:off x="1371656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6" name="pt5796"/>
            <p:cNvSpPr/>
            <p:nvPr/>
          </p:nvSpPr>
          <p:spPr>
            <a:xfrm>
              <a:off x="2008854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7" name="pt5797"/>
            <p:cNvSpPr/>
            <p:nvPr/>
          </p:nvSpPr>
          <p:spPr>
            <a:xfrm>
              <a:off x="2697521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8" name="pt5798"/>
            <p:cNvSpPr/>
            <p:nvPr/>
          </p:nvSpPr>
          <p:spPr>
            <a:xfrm>
              <a:off x="3301114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9" name="pt5799"/>
            <p:cNvSpPr/>
            <p:nvPr/>
          </p:nvSpPr>
          <p:spPr>
            <a:xfrm>
              <a:off x="3897051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0" name="pt5800"/>
            <p:cNvSpPr/>
            <p:nvPr/>
          </p:nvSpPr>
          <p:spPr>
            <a:xfrm>
              <a:off x="4489160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1" name="pt5801"/>
            <p:cNvSpPr/>
            <p:nvPr/>
          </p:nvSpPr>
          <p:spPr>
            <a:xfrm>
              <a:off x="5168894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2" name="pt5802"/>
            <p:cNvSpPr/>
            <p:nvPr/>
          </p:nvSpPr>
          <p:spPr>
            <a:xfrm>
              <a:off x="5709534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3" name="pt5803"/>
            <p:cNvSpPr/>
            <p:nvPr/>
          </p:nvSpPr>
          <p:spPr>
            <a:xfrm>
              <a:off x="5897546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4" name="pt5804"/>
            <p:cNvSpPr/>
            <p:nvPr/>
          </p:nvSpPr>
          <p:spPr>
            <a:xfrm>
              <a:off x="5974962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5" name="pt5805"/>
            <p:cNvSpPr/>
            <p:nvPr/>
          </p:nvSpPr>
          <p:spPr>
            <a:xfrm>
              <a:off x="144949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6" name="pt5806"/>
            <p:cNvSpPr/>
            <p:nvPr/>
          </p:nvSpPr>
          <p:spPr>
            <a:xfrm>
              <a:off x="208159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7" name="pt5807"/>
            <p:cNvSpPr/>
            <p:nvPr/>
          </p:nvSpPr>
          <p:spPr>
            <a:xfrm>
              <a:off x="266732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8" name="pt5808"/>
            <p:cNvSpPr/>
            <p:nvPr/>
          </p:nvSpPr>
          <p:spPr>
            <a:xfrm>
              <a:off x="3231354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9" name="pt5809"/>
            <p:cNvSpPr/>
            <p:nvPr/>
          </p:nvSpPr>
          <p:spPr>
            <a:xfrm>
              <a:off x="122703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0" name="pt5810"/>
            <p:cNvSpPr/>
            <p:nvPr/>
          </p:nvSpPr>
          <p:spPr>
            <a:xfrm>
              <a:off x="137973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1" name="pt5811"/>
            <p:cNvSpPr/>
            <p:nvPr/>
          </p:nvSpPr>
          <p:spPr>
            <a:xfrm>
              <a:off x="1757037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2" name="pt5812"/>
            <p:cNvSpPr/>
            <p:nvPr/>
          </p:nvSpPr>
          <p:spPr>
            <a:xfrm>
              <a:off x="1984608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3" name="pt5813"/>
            <p:cNvSpPr/>
            <p:nvPr/>
          </p:nvSpPr>
          <p:spPr>
            <a:xfrm>
              <a:off x="2680931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4" name="pt5814"/>
            <p:cNvSpPr/>
            <p:nvPr/>
          </p:nvSpPr>
          <p:spPr>
            <a:xfrm>
              <a:off x="3276018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5" name="pt5815"/>
            <p:cNvSpPr/>
            <p:nvPr/>
          </p:nvSpPr>
          <p:spPr>
            <a:xfrm>
              <a:off x="3874507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6" name="pt5816"/>
            <p:cNvSpPr/>
            <p:nvPr/>
          </p:nvSpPr>
          <p:spPr>
            <a:xfrm>
              <a:off x="4082085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7" name="pt5817"/>
            <p:cNvSpPr/>
            <p:nvPr/>
          </p:nvSpPr>
          <p:spPr>
            <a:xfrm>
              <a:off x="4251806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8" name="pt5818"/>
            <p:cNvSpPr/>
            <p:nvPr/>
          </p:nvSpPr>
          <p:spPr>
            <a:xfrm>
              <a:off x="4436415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9" name="pt5819"/>
            <p:cNvSpPr/>
            <p:nvPr/>
          </p:nvSpPr>
          <p:spPr>
            <a:xfrm>
              <a:off x="1316784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0" name="pt5820"/>
            <p:cNvSpPr/>
            <p:nvPr/>
          </p:nvSpPr>
          <p:spPr>
            <a:xfrm>
              <a:off x="151287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1" name="pt5821"/>
            <p:cNvSpPr/>
            <p:nvPr/>
          </p:nvSpPr>
          <p:spPr>
            <a:xfrm>
              <a:off x="1720456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2" name="pt5822"/>
            <p:cNvSpPr/>
            <p:nvPr/>
          </p:nvSpPr>
          <p:spPr>
            <a:xfrm>
              <a:off x="1955683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3" name="pt5823"/>
            <p:cNvSpPr/>
            <p:nvPr/>
          </p:nvSpPr>
          <p:spPr>
            <a:xfrm>
              <a:off x="2146247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4" name="pt5824"/>
            <p:cNvSpPr/>
            <p:nvPr/>
          </p:nvSpPr>
          <p:spPr>
            <a:xfrm>
              <a:off x="2587776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5" name="pt5825"/>
            <p:cNvSpPr/>
            <p:nvPr/>
          </p:nvSpPr>
          <p:spPr>
            <a:xfrm>
              <a:off x="3236033" y="250256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6" name="pt5826"/>
            <p:cNvSpPr/>
            <p:nvPr/>
          </p:nvSpPr>
          <p:spPr>
            <a:xfrm>
              <a:off x="1464811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7" name="pt5827"/>
            <p:cNvSpPr/>
            <p:nvPr/>
          </p:nvSpPr>
          <p:spPr>
            <a:xfrm>
              <a:off x="2084569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8" name="pt5828"/>
            <p:cNvSpPr/>
            <p:nvPr/>
          </p:nvSpPr>
          <p:spPr>
            <a:xfrm>
              <a:off x="2320647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9" name="pt5829"/>
            <p:cNvSpPr/>
            <p:nvPr/>
          </p:nvSpPr>
          <p:spPr>
            <a:xfrm>
              <a:off x="2516740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0" name="pt5830"/>
            <p:cNvSpPr/>
            <p:nvPr/>
          </p:nvSpPr>
          <p:spPr>
            <a:xfrm>
              <a:off x="2737080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1" name="pt5831"/>
            <p:cNvSpPr/>
            <p:nvPr/>
          </p:nvSpPr>
          <p:spPr>
            <a:xfrm>
              <a:off x="3278995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2" name="pt5832"/>
            <p:cNvSpPr/>
            <p:nvPr/>
          </p:nvSpPr>
          <p:spPr>
            <a:xfrm>
              <a:off x="3888119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3" name="pt5833"/>
            <p:cNvSpPr/>
            <p:nvPr/>
          </p:nvSpPr>
          <p:spPr>
            <a:xfrm>
              <a:off x="4502347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4" name="pt5834"/>
            <p:cNvSpPr/>
            <p:nvPr/>
          </p:nvSpPr>
          <p:spPr>
            <a:xfrm>
              <a:off x="5138268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5" name="pt5835"/>
            <p:cNvSpPr/>
            <p:nvPr/>
          </p:nvSpPr>
          <p:spPr>
            <a:xfrm>
              <a:off x="5764832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6" name="pt5836"/>
            <p:cNvSpPr/>
            <p:nvPr/>
          </p:nvSpPr>
          <p:spPr>
            <a:xfrm>
              <a:off x="1483102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7" name="pt5837"/>
            <p:cNvSpPr/>
            <p:nvPr/>
          </p:nvSpPr>
          <p:spPr>
            <a:xfrm>
              <a:off x="2087121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8" name="pt5838"/>
            <p:cNvSpPr/>
            <p:nvPr/>
          </p:nvSpPr>
          <p:spPr>
            <a:xfrm>
              <a:off x="2720916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9" name="pt5839"/>
            <p:cNvSpPr/>
            <p:nvPr/>
          </p:nvSpPr>
          <p:spPr>
            <a:xfrm>
              <a:off x="3318554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0" name="pt5840"/>
            <p:cNvSpPr/>
            <p:nvPr/>
          </p:nvSpPr>
          <p:spPr>
            <a:xfrm>
              <a:off x="3907686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1" name="pt5841"/>
            <p:cNvSpPr/>
            <p:nvPr/>
          </p:nvSpPr>
          <p:spPr>
            <a:xfrm>
              <a:off x="128530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2" name="pt5842"/>
            <p:cNvSpPr/>
            <p:nvPr/>
          </p:nvSpPr>
          <p:spPr>
            <a:xfrm>
              <a:off x="1897833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3" name="pt5843"/>
            <p:cNvSpPr/>
            <p:nvPr/>
          </p:nvSpPr>
          <p:spPr>
            <a:xfrm>
              <a:off x="146098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4" name="pt5844"/>
            <p:cNvSpPr/>
            <p:nvPr/>
          </p:nvSpPr>
          <p:spPr>
            <a:xfrm>
              <a:off x="2063301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5" name="pt5845"/>
            <p:cNvSpPr/>
            <p:nvPr/>
          </p:nvSpPr>
          <p:spPr>
            <a:xfrm>
              <a:off x="2691991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6" name="pt5846"/>
            <p:cNvSpPr/>
            <p:nvPr/>
          </p:nvSpPr>
          <p:spPr>
            <a:xfrm>
              <a:off x="3321957" y="27856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7" name="pt5847"/>
            <p:cNvSpPr/>
            <p:nvPr/>
          </p:nvSpPr>
          <p:spPr>
            <a:xfrm>
              <a:off x="3880462" y="250256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8" name="pt5848"/>
            <p:cNvSpPr/>
            <p:nvPr/>
          </p:nvSpPr>
          <p:spPr>
            <a:xfrm>
              <a:off x="4502347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9" name="pt5849"/>
            <p:cNvSpPr/>
            <p:nvPr/>
          </p:nvSpPr>
          <p:spPr>
            <a:xfrm>
              <a:off x="5142096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0" name="pt5850"/>
            <p:cNvSpPr/>
            <p:nvPr/>
          </p:nvSpPr>
          <p:spPr>
            <a:xfrm>
              <a:off x="5778443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1" name="pt5851"/>
            <p:cNvSpPr/>
            <p:nvPr/>
          </p:nvSpPr>
          <p:spPr>
            <a:xfrm>
              <a:off x="6395649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2" name="pt5852"/>
            <p:cNvSpPr/>
            <p:nvPr/>
          </p:nvSpPr>
          <p:spPr>
            <a:xfrm>
              <a:off x="6932885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3" name="pt5853"/>
            <p:cNvSpPr/>
            <p:nvPr/>
          </p:nvSpPr>
          <p:spPr>
            <a:xfrm>
              <a:off x="133422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4" name="pt5854"/>
            <p:cNvSpPr/>
            <p:nvPr/>
          </p:nvSpPr>
          <p:spPr>
            <a:xfrm>
              <a:off x="200672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5" name="pt5855"/>
            <p:cNvSpPr/>
            <p:nvPr/>
          </p:nvSpPr>
          <p:spPr>
            <a:xfrm>
              <a:off x="2646477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6" name="pt5856"/>
            <p:cNvSpPr/>
            <p:nvPr/>
          </p:nvSpPr>
          <p:spPr>
            <a:xfrm>
              <a:off x="3280697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7" name="pt5857"/>
            <p:cNvSpPr/>
            <p:nvPr/>
          </p:nvSpPr>
          <p:spPr>
            <a:xfrm>
              <a:off x="3871955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8" name="pt5858"/>
            <p:cNvSpPr/>
            <p:nvPr/>
          </p:nvSpPr>
          <p:spPr>
            <a:xfrm>
              <a:off x="4475974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9" name="pt5859"/>
            <p:cNvSpPr/>
            <p:nvPr/>
          </p:nvSpPr>
          <p:spPr>
            <a:xfrm>
              <a:off x="5058725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0" name="pt5860"/>
            <p:cNvSpPr/>
            <p:nvPr/>
          </p:nvSpPr>
          <p:spPr>
            <a:xfrm>
              <a:off x="5665296" y="22548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1" name="pt5861"/>
            <p:cNvSpPr/>
            <p:nvPr/>
          </p:nvSpPr>
          <p:spPr>
            <a:xfrm>
              <a:off x="1450774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2" name="pt5862"/>
            <p:cNvSpPr/>
            <p:nvPr/>
          </p:nvSpPr>
          <p:spPr>
            <a:xfrm>
              <a:off x="2028846" y="214871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3" name="pt5863"/>
            <p:cNvSpPr/>
            <p:nvPr/>
          </p:nvSpPr>
          <p:spPr>
            <a:xfrm>
              <a:off x="120746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4" name="pt5864"/>
            <p:cNvSpPr/>
            <p:nvPr/>
          </p:nvSpPr>
          <p:spPr>
            <a:xfrm>
              <a:off x="1392499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5" name="pt5865"/>
            <p:cNvSpPr/>
            <p:nvPr/>
          </p:nvSpPr>
          <p:spPr>
            <a:xfrm>
              <a:off x="176511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6" name="pt5866"/>
            <p:cNvSpPr/>
            <p:nvPr/>
          </p:nvSpPr>
          <p:spPr>
            <a:xfrm>
              <a:off x="1922505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7" name="pt5867"/>
            <p:cNvSpPr/>
            <p:nvPr/>
          </p:nvSpPr>
          <p:spPr>
            <a:xfrm>
              <a:off x="206500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8" name="pt5868"/>
            <p:cNvSpPr/>
            <p:nvPr/>
          </p:nvSpPr>
          <p:spPr>
            <a:xfrm>
              <a:off x="261797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9" name="pt5869"/>
            <p:cNvSpPr/>
            <p:nvPr/>
          </p:nvSpPr>
          <p:spPr>
            <a:xfrm>
              <a:off x="3316427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0" name="pt5870"/>
            <p:cNvSpPr/>
            <p:nvPr/>
          </p:nvSpPr>
          <p:spPr>
            <a:xfrm>
              <a:off x="3877059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1" name="pt5871"/>
            <p:cNvSpPr/>
            <p:nvPr/>
          </p:nvSpPr>
          <p:spPr>
            <a:xfrm>
              <a:off x="4481504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2" name="pt5872"/>
            <p:cNvSpPr/>
            <p:nvPr/>
          </p:nvSpPr>
          <p:spPr>
            <a:xfrm>
              <a:off x="5084672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3" name="pt5873"/>
            <p:cNvSpPr/>
            <p:nvPr/>
          </p:nvSpPr>
          <p:spPr>
            <a:xfrm>
              <a:off x="5299907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4" name="pt5874"/>
            <p:cNvSpPr/>
            <p:nvPr/>
          </p:nvSpPr>
          <p:spPr>
            <a:xfrm>
              <a:off x="5467501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5" name="pt5875"/>
            <p:cNvSpPr/>
            <p:nvPr/>
          </p:nvSpPr>
          <p:spPr>
            <a:xfrm>
              <a:off x="5664445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6" name="pt5876"/>
            <p:cNvSpPr/>
            <p:nvPr/>
          </p:nvSpPr>
          <p:spPr>
            <a:xfrm>
              <a:off x="134060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7" name="pt5877"/>
            <p:cNvSpPr/>
            <p:nvPr/>
          </p:nvSpPr>
          <p:spPr>
            <a:xfrm>
              <a:off x="192803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8" name="pt5878"/>
            <p:cNvSpPr/>
            <p:nvPr/>
          </p:nvSpPr>
          <p:spPr>
            <a:xfrm>
              <a:off x="2527374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9" name="pt5879"/>
            <p:cNvSpPr/>
            <p:nvPr/>
          </p:nvSpPr>
          <p:spPr>
            <a:xfrm>
              <a:off x="3179460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0" name="pt5880"/>
            <p:cNvSpPr/>
            <p:nvPr/>
          </p:nvSpPr>
          <p:spPr>
            <a:xfrm>
              <a:off x="3811553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1" name="pt5881"/>
            <p:cNvSpPr/>
            <p:nvPr/>
          </p:nvSpPr>
          <p:spPr>
            <a:xfrm>
              <a:off x="4410042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2" name="pt5882"/>
            <p:cNvSpPr/>
            <p:nvPr/>
          </p:nvSpPr>
          <p:spPr>
            <a:xfrm>
              <a:off x="497918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3" name="pt5883"/>
            <p:cNvSpPr/>
            <p:nvPr/>
          </p:nvSpPr>
          <p:spPr>
            <a:xfrm>
              <a:off x="562743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4" name="pt5884"/>
            <p:cNvSpPr/>
            <p:nvPr/>
          </p:nvSpPr>
          <p:spPr>
            <a:xfrm>
              <a:off x="6256979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5" name="pt5885"/>
            <p:cNvSpPr/>
            <p:nvPr/>
          </p:nvSpPr>
          <p:spPr>
            <a:xfrm>
              <a:off x="1401432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6" name="pt5886"/>
            <p:cNvSpPr/>
            <p:nvPr/>
          </p:nvSpPr>
          <p:spPr>
            <a:xfrm>
              <a:off x="1674942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7" name="pt5887"/>
            <p:cNvSpPr/>
            <p:nvPr/>
          </p:nvSpPr>
          <p:spPr>
            <a:xfrm>
              <a:off x="185870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8" name="pt5888"/>
            <p:cNvSpPr/>
            <p:nvPr/>
          </p:nvSpPr>
          <p:spPr>
            <a:xfrm>
              <a:off x="203352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9" name="pt5889"/>
            <p:cNvSpPr/>
            <p:nvPr/>
          </p:nvSpPr>
          <p:spPr>
            <a:xfrm>
              <a:off x="2699222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0" name="pt5890"/>
            <p:cNvSpPr/>
            <p:nvPr/>
          </p:nvSpPr>
          <p:spPr>
            <a:xfrm>
              <a:off x="2883831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1" name="pt5891"/>
            <p:cNvSpPr/>
            <p:nvPr/>
          </p:nvSpPr>
          <p:spPr>
            <a:xfrm>
              <a:off x="3510820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2" name="pt5892"/>
            <p:cNvSpPr/>
            <p:nvPr/>
          </p:nvSpPr>
          <p:spPr>
            <a:xfrm>
              <a:off x="3961282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3" name="pt5893"/>
            <p:cNvSpPr/>
            <p:nvPr/>
          </p:nvSpPr>
          <p:spPr>
            <a:xfrm>
              <a:off x="4503623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4" name="pt5894"/>
            <p:cNvSpPr/>
            <p:nvPr/>
          </p:nvSpPr>
          <p:spPr>
            <a:xfrm>
              <a:off x="5216961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5" name="pt5895"/>
            <p:cNvSpPr/>
            <p:nvPr/>
          </p:nvSpPr>
          <p:spPr>
            <a:xfrm>
              <a:off x="5796734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6" name="pt5896"/>
            <p:cNvSpPr/>
            <p:nvPr/>
          </p:nvSpPr>
          <p:spPr>
            <a:xfrm>
              <a:off x="6423723" y="24140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7" name="pt5897"/>
            <p:cNvSpPr/>
            <p:nvPr/>
          </p:nvSpPr>
          <p:spPr>
            <a:xfrm>
              <a:off x="7041779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8" name="pt5898"/>
            <p:cNvSpPr/>
            <p:nvPr/>
          </p:nvSpPr>
          <p:spPr>
            <a:xfrm>
              <a:off x="1433334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9" name="pt5899"/>
            <p:cNvSpPr/>
            <p:nvPr/>
          </p:nvSpPr>
          <p:spPr>
            <a:xfrm>
              <a:off x="204118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0" name="pt5900"/>
            <p:cNvSpPr/>
            <p:nvPr/>
          </p:nvSpPr>
          <p:spPr>
            <a:xfrm>
              <a:off x="2704752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1" name="pt5901"/>
            <p:cNvSpPr/>
            <p:nvPr/>
          </p:nvSpPr>
          <p:spPr>
            <a:xfrm>
              <a:off x="3339397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2" name="pt5902"/>
            <p:cNvSpPr/>
            <p:nvPr/>
          </p:nvSpPr>
          <p:spPr>
            <a:xfrm>
              <a:off x="3876634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3" name="pt5903"/>
            <p:cNvSpPr/>
            <p:nvPr/>
          </p:nvSpPr>
          <p:spPr>
            <a:xfrm>
              <a:off x="4483205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4" name="pt5904"/>
            <p:cNvSpPr/>
            <p:nvPr/>
          </p:nvSpPr>
          <p:spPr>
            <a:xfrm>
              <a:off x="5167618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5" name="pt5905"/>
            <p:cNvSpPr/>
            <p:nvPr/>
          </p:nvSpPr>
          <p:spPr>
            <a:xfrm>
              <a:off x="5722720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6" name="pt5906"/>
            <p:cNvSpPr/>
            <p:nvPr/>
          </p:nvSpPr>
          <p:spPr>
            <a:xfrm>
              <a:off x="6080027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7" name="pt5907"/>
            <p:cNvSpPr/>
            <p:nvPr/>
          </p:nvSpPr>
          <p:spPr>
            <a:xfrm>
              <a:off x="6501565" y="237871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8" name="pt5908"/>
            <p:cNvSpPr/>
            <p:nvPr/>
          </p:nvSpPr>
          <p:spPr>
            <a:xfrm>
              <a:off x="158178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9" name="pt5909"/>
            <p:cNvSpPr/>
            <p:nvPr/>
          </p:nvSpPr>
          <p:spPr>
            <a:xfrm>
              <a:off x="2124553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0" name="pt5910"/>
            <p:cNvSpPr/>
            <p:nvPr/>
          </p:nvSpPr>
          <p:spPr>
            <a:xfrm>
              <a:off x="2731124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1" name="pt5911"/>
            <p:cNvSpPr/>
            <p:nvPr/>
          </p:nvSpPr>
          <p:spPr>
            <a:xfrm>
              <a:off x="3466582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2" name="pt5912"/>
            <p:cNvSpPr/>
            <p:nvPr/>
          </p:nvSpPr>
          <p:spPr>
            <a:xfrm>
              <a:off x="3819210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3" name="pt5913"/>
            <p:cNvSpPr/>
            <p:nvPr/>
          </p:nvSpPr>
          <p:spPr>
            <a:xfrm>
              <a:off x="4069750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4" name="pt5914"/>
            <p:cNvSpPr/>
            <p:nvPr/>
          </p:nvSpPr>
          <p:spPr>
            <a:xfrm>
              <a:off x="4744380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5" name="pt5915"/>
            <p:cNvSpPr/>
            <p:nvPr/>
          </p:nvSpPr>
          <p:spPr>
            <a:xfrm>
              <a:off x="5169320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6" name="pt5916"/>
            <p:cNvSpPr/>
            <p:nvPr/>
          </p:nvSpPr>
          <p:spPr>
            <a:xfrm>
              <a:off x="1452476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7" name="pt5917"/>
            <p:cNvSpPr/>
            <p:nvPr/>
          </p:nvSpPr>
          <p:spPr>
            <a:xfrm>
              <a:off x="2018212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8" name="pt5918"/>
            <p:cNvSpPr/>
            <p:nvPr/>
          </p:nvSpPr>
          <p:spPr>
            <a:xfrm>
              <a:off x="2676252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9" name="pt5919"/>
            <p:cNvSpPr/>
            <p:nvPr/>
          </p:nvSpPr>
          <p:spPr>
            <a:xfrm>
              <a:off x="312416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0" name="pt5920"/>
            <p:cNvSpPr/>
            <p:nvPr/>
          </p:nvSpPr>
          <p:spPr>
            <a:xfrm>
              <a:off x="3274316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1" name="pt5921"/>
            <p:cNvSpPr/>
            <p:nvPr/>
          </p:nvSpPr>
          <p:spPr>
            <a:xfrm>
              <a:off x="3902581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2" name="pt5922"/>
            <p:cNvSpPr/>
            <p:nvPr/>
          </p:nvSpPr>
          <p:spPr>
            <a:xfrm>
              <a:off x="4520637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3" name="pt5923"/>
            <p:cNvSpPr/>
            <p:nvPr/>
          </p:nvSpPr>
          <p:spPr>
            <a:xfrm>
              <a:off x="5138268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4" name="pt5924"/>
            <p:cNvSpPr/>
            <p:nvPr/>
          </p:nvSpPr>
          <p:spPr>
            <a:xfrm>
              <a:off x="5676356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5" name="pt5925"/>
            <p:cNvSpPr/>
            <p:nvPr/>
          </p:nvSpPr>
          <p:spPr>
            <a:xfrm>
              <a:off x="1444819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6" name="pt5926"/>
            <p:cNvSpPr/>
            <p:nvPr/>
          </p:nvSpPr>
          <p:spPr>
            <a:xfrm>
              <a:off x="1988862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7" name="pt5927"/>
            <p:cNvSpPr/>
            <p:nvPr/>
          </p:nvSpPr>
          <p:spPr>
            <a:xfrm>
              <a:off x="2620104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8" name="pt5928"/>
            <p:cNvSpPr/>
            <p:nvPr/>
          </p:nvSpPr>
          <p:spPr>
            <a:xfrm>
              <a:off x="3227526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9" name="pt5929"/>
            <p:cNvSpPr/>
            <p:nvPr/>
          </p:nvSpPr>
          <p:spPr>
            <a:xfrm>
              <a:off x="3937461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0" name="pt5930"/>
            <p:cNvSpPr/>
            <p:nvPr/>
          </p:nvSpPr>
          <p:spPr>
            <a:xfrm>
              <a:off x="4476825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1" name="pt5931"/>
            <p:cNvSpPr/>
            <p:nvPr/>
          </p:nvSpPr>
          <p:spPr>
            <a:xfrm>
              <a:off x="5149753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2" name="pt5932"/>
            <p:cNvSpPr/>
            <p:nvPr/>
          </p:nvSpPr>
          <p:spPr>
            <a:xfrm>
              <a:off x="5728675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3" name="pt5933"/>
            <p:cNvSpPr/>
            <p:nvPr/>
          </p:nvSpPr>
          <p:spPr>
            <a:xfrm>
              <a:off x="1370380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4" name="pt5934"/>
            <p:cNvSpPr/>
            <p:nvPr/>
          </p:nvSpPr>
          <p:spPr>
            <a:xfrm>
              <a:off x="1846790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5" name="pt5935"/>
            <p:cNvSpPr/>
            <p:nvPr/>
          </p:nvSpPr>
          <p:spPr>
            <a:xfrm>
              <a:off x="2684760" y="25910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6" name="pt5936"/>
            <p:cNvSpPr/>
            <p:nvPr/>
          </p:nvSpPr>
          <p:spPr>
            <a:xfrm>
              <a:off x="2748990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7" name="pt5937"/>
            <p:cNvSpPr/>
            <p:nvPr/>
          </p:nvSpPr>
          <p:spPr>
            <a:xfrm>
              <a:off x="4299022" y="27856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8" name="pt5938"/>
            <p:cNvSpPr/>
            <p:nvPr/>
          </p:nvSpPr>
          <p:spPr>
            <a:xfrm>
              <a:off x="4935794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9" name="pt5939"/>
            <p:cNvSpPr/>
            <p:nvPr/>
          </p:nvSpPr>
          <p:spPr>
            <a:xfrm>
              <a:off x="5544492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0" name="pt5940"/>
            <p:cNvSpPr/>
            <p:nvPr/>
          </p:nvSpPr>
          <p:spPr>
            <a:xfrm>
              <a:off x="6171481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1" name="pt5941"/>
            <p:cNvSpPr/>
            <p:nvPr/>
          </p:nvSpPr>
          <p:spPr>
            <a:xfrm>
              <a:off x="678868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2" name="pt5942"/>
            <p:cNvSpPr/>
            <p:nvPr/>
          </p:nvSpPr>
          <p:spPr>
            <a:xfrm>
              <a:off x="7065174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3" name="pt5943"/>
            <p:cNvSpPr/>
            <p:nvPr/>
          </p:nvSpPr>
          <p:spPr>
            <a:xfrm>
              <a:off x="161964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4" name="pt5944"/>
            <p:cNvSpPr/>
            <p:nvPr/>
          </p:nvSpPr>
          <p:spPr>
            <a:xfrm>
              <a:off x="2049689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5" name="pt5945"/>
            <p:cNvSpPr/>
            <p:nvPr/>
          </p:nvSpPr>
          <p:spPr>
            <a:xfrm>
              <a:off x="2678379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6" name="pt5946"/>
            <p:cNvSpPr/>
            <p:nvPr/>
          </p:nvSpPr>
          <p:spPr>
            <a:xfrm>
              <a:off x="2097330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7" name="pt5947"/>
            <p:cNvSpPr/>
            <p:nvPr/>
          </p:nvSpPr>
          <p:spPr>
            <a:xfrm>
              <a:off x="2673700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8" name="pt5948"/>
            <p:cNvSpPr/>
            <p:nvPr/>
          </p:nvSpPr>
          <p:spPr>
            <a:xfrm>
              <a:off x="3307495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9" name="pt5949"/>
            <p:cNvSpPr/>
            <p:nvPr/>
          </p:nvSpPr>
          <p:spPr>
            <a:xfrm>
              <a:off x="4005520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0" name="pt5950"/>
            <p:cNvSpPr/>
            <p:nvPr/>
          </p:nvSpPr>
          <p:spPr>
            <a:xfrm>
              <a:off x="4487884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1" name="pt5951"/>
            <p:cNvSpPr/>
            <p:nvPr/>
          </p:nvSpPr>
          <p:spPr>
            <a:xfrm>
              <a:off x="5190163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2" name="pt5952"/>
            <p:cNvSpPr/>
            <p:nvPr/>
          </p:nvSpPr>
          <p:spPr>
            <a:xfrm>
              <a:off x="146098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3" name="pt5953"/>
            <p:cNvSpPr/>
            <p:nvPr/>
          </p:nvSpPr>
          <p:spPr>
            <a:xfrm>
              <a:off x="187443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4" name="pt5954"/>
            <p:cNvSpPr/>
            <p:nvPr/>
          </p:nvSpPr>
          <p:spPr>
            <a:xfrm>
              <a:off x="204033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5" name="pt5955"/>
            <p:cNvSpPr/>
            <p:nvPr/>
          </p:nvSpPr>
          <p:spPr>
            <a:xfrm>
              <a:off x="2592030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6" name="pt5956"/>
            <p:cNvSpPr/>
            <p:nvPr/>
          </p:nvSpPr>
          <p:spPr>
            <a:xfrm>
              <a:off x="3156065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7" name="pt5957"/>
            <p:cNvSpPr/>
            <p:nvPr/>
          </p:nvSpPr>
          <p:spPr>
            <a:xfrm>
              <a:off x="3825590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8" name="pt5958"/>
            <p:cNvSpPr/>
            <p:nvPr/>
          </p:nvSpPr>
          <p:spPr>
            <a:xfrm>
              <a:off x="4074429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9" name="pt5959"/>
            <p:cNvSpPr/>
            <p:nvPr/>
          </p:nvSpPr>
          <p:spPr>
            <a:xfrm>
              <a:off x="4438542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0" name="pt5960"/>
            <p:cNvSpPr/>
            <p:nvPr/>
          </p:nvSpPr>
          <p:spPr>
            <a:xfrm>
              <a:off x="5005979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1" name="pt5961"/>
            <p:cNvSpPr/>
            <p:nvPr/>
          </p:nvSpPr>
          <p:spPr>
            <a:xfrm>
              <a:off x="5044262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2" name="pt5962"/>
            <p:cNvSpPr/>
            <p:nvPr/>
          </p:nvSpPr>
          <p:spPr>
            <a:xfrm>
              <a:off x="6007715" y="253794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3" name="pt5963"/>
            <p:cNvSpPr/>
            <p:nvPr/>
          </p:nvSpPr>
          <p:spPr>
            <a:xfrm>
              <a:off x="6298240" y="20425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4" name="pt5964"/>
            <p:cNvSpPr/>
            <p:nvPr/>
          </p:nvSpPr>
          <p:spPr>
            <a:xfrm>
              <a:off x="6841432" y="21310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5" name="pt5965"/>
            <p:cNvSpPr/>
            <p:nvPr/>
          </p:nvSpPr>
          <p:spPr>
            <a:xfrm>
              <a:off x="1209167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6" name="pt5966"/>
            <p:cNvSpPr/>
            <p:nvPr/>
          </p:nvSpPr>
          <p:spPr>
            <a:xfrm>
              <a:off x="1415469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7" name="pt5967"/>
            <p:cNvSpPr/>
            <p:nvPr/>
          </p:nvSpPr>
          <p:spPr>
            <a:xfrm>
              <a:off x="1593272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8" name="pt5968"/>
            <p:cNvSpPr/>
            <p:nvPr/>
          </p:nvSpPr>
          <p:spPr>
            <a:xfrm>
              <a:off x="1752784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9" name="pt5969"/>
            <p:cNvSpPr/>
            <p:nvPr/>
          </p:nvSpPr>
          <p:spPr>
            <a:xfrm>
              <a:off x="2055644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0" name="pt5970"/>
            <p:cNvSpPr/>
            <p:nvPr/>
          </p:nvSpPr>
          <p:spPr>
            <a:xfrm>
              <a:off x="2257267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1" name="pt5971"/>
            <p:cNvSpPr/>
            <p:nvPr/>
          </p:nvSpPr>
          <p:spPr>
            <a:xfrm>
              <a:off x="2408697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2" name="pt5972"/>
            <p:cNvSpPr/>
            <p:nvPr/>
          </p:nvSpPr>
          <p:spPr>
            <a:xfrm>
              <a:off x="259756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3" name="pt5973"/>
            <p:cNvSpPr/>
            <p:nvPr/>
          </p:nvSpPr>
          <p:spPr>
            <a:xfrm>
              <a:off x="2869368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4" name="pt5974"/>
            <p:cNvSpPr/>
            <p:nvPr/>
          </p:nvSpPr>
          <p:spPr>
            <a:xfrm>
              <a:off x="137931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5" name="pt5975"/>
            <p:cNvSpPr/>
            <p:nvPr/>
          </p:nvSpPr>
          <p:spPr>
            <a:xfrm>
              <a:off x="152946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6" name="pt5976"/>
            <p:cNvSpPr/>
            <p:nvPr/>
          </p:nvSpPr>
          <p:spPr>
            <a:xfrm>
              <a:off x="2064151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7" name="pt5977"/>
            <p:cNvSpPr/>
            <p:nvPr/>
          </p:nvSpPr>
          <p:spPr>
            <a:xfrm>
              <a:off x="2734102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8" name="pt5978"/>
            <p:cNvSpPr/>
            <p:nvPr/>
          </p:nvSpPr>
          <p:spPr>
            <a:xfrm>
              <a:off x="3374703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9" name="pt5979"/>
            <p:cNvSpPr/>
            <p:nvPr/>
          </p:nvSpPr>
          <p:spPr>
            <a:xfrm>
              <a:off x="1367828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0" name="pt5980"/>
            <p:cNvSpPr/>
            <p:nvPr/>
          </p:nvSpPr>
          <p:spPr>
            <a:xfrm>
              <a:off x="1877416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1" name="pt5981"/>
            <p:cNvSpPr/>
            <p:nvPr/>
          </p:nvSpPr>
          <p:spPr>
            <a:xfrm>
              <a:off x="2498024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2" name="pt5982"/>
            <p:cNvSpPr/>
            <p:nvPr/>
          </p:nvSpPr>
          <p:spPr>
            <a:xfrm>
              <a:off x="3173930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3" name="pt5983"/>
            <p:cNvSpPr/>
            <p:nvPr/>
          </p:nvSpPr>
          <p:spPr>
            <a:xfrm>
              <a:off x="3697555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4" name="pt5984"/>
            <p:cNvSpPr/>
            <p:nvPr/>
          </p:nvSpPr>
          <p:spPr>
            <a:xfrm>
              <a:off x="4321141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5" name="pt5985"/>
            <p:cNvSpPr/>
            <p:nvPr/>
          </p:nvSpPr>
          <p:spPr>
            <a:xfrm>
              <a:off x="1506922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6" name="pt5986"/>
            <p:cNvSpPr/>
            <p:nvPr/>
          </p:nvSpPr>
          <p:spPr>
            <a:xfrm>
              <a:off x="2125829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7" name="pt5987"/>
            <p:cNvSpPr/>
            <p:nvPr/>
          </p:nvSpPr>
          <p:spPr>
            <a:xfrm>
              <a:off x="2734102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8" name="pt5988"/>
            <p:cNvSpPr/>
            <p:nvPr/>
          </p:nvSpPr>
          <p:spPr>
            <a:xfrm>
              <a:off x="3346628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9" name="pt5989"/>
            <p:cNvSpPr/>
            <p:nvPr/>
          </p:nvSpPr>
          <p:spPr>
            <a:xfrm>
              <a:off x="3952774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0" name="pt5990"/>
            <p:cNvSpPr/>
            <p:nvPr/>
          </p:nvSpPr>
          <p:spPr>
            <a:xfrm>
              <a:off x="457593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1" name="pt5991"/>
            <p:cNvSpPr/>
            <p:nvPr/>
          </p:nvSpPr>
          <p:spPr>
            <a:xfrm>
              <a:off x="519271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2" name="pt5992"/>
            <p:cNvSpPr/>
            <p:nvPr/>
          </p:nvSpPr>
          <p:spPr>
            <a:xfrm>
              <a:off x="5814599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3" name="pt5993"/>
            <p:cNvSpPr/>
            <p:nvPr/>
          </p:nvSpPr>
          <p:spPr>
            <a:xfrm>
              <a:off x="6413514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4" name="pt5994"/>
            <p:cNvSpPr/>
            <p:nvPr/>
          </p:nvSpPr>
          <p:spPr>
            <a:xfrm>
              <a:off x="7036675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5" name="pt5995"/>
            <p:cNvSpPr/>
            <p:nvPr/>
          </p:nvSpPr>
          <p:spPr>
            <a:xfrm>
              <a:off x="135974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6" name="pt5996"/>
            <p:cNvSpPr/>
            <p:nvPr/>
          </p:nvSpPr>
          <p:spPr>
            <a:xfrm>
              <a:off x="1558817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7" name="pt5997"/>
            <p:cNvSpPr/>
            <p:nvPr/>
          </p:nvSpPr>
          <p:spPr>
            <a:xfrm>
              <a:off x="163878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8" name="pt5998"/>
            <p:cNvSpPr/>
            <p:nvPr/>
          </p:nvSpPr>
          <p:spPr>
            <a:xfrm>
              <a:off x="207223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9" name="pt5999"/>
            <p:cNvSpPr/>
            <p:nvPr/>
          </p:nvSpPr>
          <p:spPr>
            <a:xfrm>
              <a:off x="241465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0" name="pt6000"/>
            <p:cNvSpPr/>
            <p:nvPr/>
          </p:nvSpPr>
          <p:spPr>
            <a:xfrm>
              <a:off x="2651156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1" name="pt6001"/>
            <p:cNvSpPr/>
            <p:nvPr/>
          </p:nvSpPr>
          <p:spPr>
            <a:xfrm>
              <a:off x="284682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2" name="pt6002"/>
            <p:cNvSpPr/>
            <p:nvPr/>
          </p:nvSpPr>
          <p:spPr>
            <a:xfrm>
              <a:off x="303951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3" name="pt6003"/>
            <p:cNvSpPr/>
            <p:nvPr/>
          </p:nvSpPr>
          <p:spPr>
            <a:xfrm>
              <a:off x="322157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4" name="pt6004"/>
            <p:cNvSpPr/>
            <p:nvPr/>
          </p:nvSpPr>
          <p:spPr>
            <a:xfrm>
              <a:off x="334577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5" name="pt6005"/>
            <p:cNvSpPr/>
            <p:nvPr/>
          </p:nvSpPr>
          <p:spPr>
            <a:xfrm>
              <a:off x="3539744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6" name="pt6006"/>
            <p:cNvSpPr/>
            <p:nvPr/>
          </p:nvSpPr>
          <p:spPr>
            <a:xfrm>
              <a:off x="372095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7" name="pt6007"/>
            <p:cNvSpPr/>
            <p:nvPr/>
          </p:nvSpPr>
          <p:spPr>
            <a:xfrm>
              <a:off x="387833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8" name="pt6008"/>
            <p:cNvSpPr/>
            <p:nvPr/>
          </p:nvSpPr>
          <p:spPr>
            <a:xfrm>
              <a:off x="120746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9" name="pt6009"/>
            <p:cNvSpPr/>
            <p:nvPr/>
          </p:nvSpPr>
          <p:spPr>
            <a:xfrm>
              <a:off x="147629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0" name="pt6010"/>
            <p:cNvSpPr/>
            <p:nvPr/>
          </p:nvSpPr>
          <p:spPr>
            <a:xfrm>
              <a:off x="162262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1" name="pt6011"/>
            <p:cNvSpPr/>
            <p:nvPr/>
          </p:nvSpPr>
          <p:spPr>
            <a:xfrm>
              <a:off x="178255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2" name="pt6012"/>
            <p:cNvSpPr/>
            <p:nvPr/>
          </p:nvSpPr>
          <p:spPr>
            <a:xfrm>
              <a:off x="2073509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3" name="pt6013"/>
            <p:cNvSpPr/>
            <p:nvPr/>
          </p:nvSpPr>
          <p:spPr>
            <a:xfrm>
              <a:off x="229725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4" name="pt6014"/>
            <p:cNvSpPr/>
            <p:nvPr/>
          </p:nvSpPr>
          <p:spPr>
            <a:xfrm>
              <a:off x="2449107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5" name="pt6015"/>
            <p:cNvSpPr/>
            <p:nvPr/>
          </p:nvSpPr>
          <p:spPr>
            <a:xfrm>
              <a:off x="2595008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6" name="pt6016"/>
            <p:cNvSpPr/>
            <p:nvPr/>
          </p:nvSpPr>
          <p:spPr>
            <a:xfrm>
              <a:off x="2683058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7" name="pt6017"/>
            <p:cNvSpPr/>
            <p:nvPr/>
          </p:nvSpPr>
          <p:spPr>
            <a:xfrm>
              <a:off x="3347054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8" name="pt6018"/>
            <p:cNvSpPr/>
            <p:nvPr/>
          </p:nvSpPr>
          <p:spPr>
            <a:xfrm>
              <a:off x="3989356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9" name="pt6019"/>
            <p:cNvSpPr/>
            <p:nvPr/>
          </p:nvSpPr>
          <p:spPr>
            <a:xfrm>
              <a:off x="4431311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0" name="pt6020"/>
            <p:cNvSpPr/>
            <p:nvPr/>
          </p:nvSpPr>
          <p:spPr>
            <a:xfrm>
              <a:off x="4600181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1" name="pt6021"/>
            <p:cNvSpPr/>
            <p:nvPr/>
          </p:nvSpPr>
          <p:spPr>
            <a:xfrm>
              <a:off x="147331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2" name="pt6022"/>
            <p:cNvSpPr/>
            <p:nvPr/>
          </p:nvSpPr>
          <p:spPr>
            <a:xfrm>
              <a:off x="2133061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3" name="pt6023"/>
            <p:cNvSpPr/>
            <p:nvPr/>
          </p:nvSpPr>
          <p:spPr>
            <a:xfrm>
              <a:off x="2448256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4" name="pt6024"/>
            <p:cNvSpPr/>
            <p:nvPr/>
          </p:nvSpPr>
          <p:spPr>
            <a:xfrm>
              <a:off x="2600537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5" name="pt6025"/>
            <p:cNvSpPr/>
            <p:nvPr/>
          </p:nvSpPr>
          <p:spPr>
            <a:xfrm>
              <a:off x="2782594" y="20602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6" name="pt6026"/>
            <p:cNvSpPr/>
            <p:nvPr/>
          </p:nvSpPr>
          <p:spPr>
            <a:xfrm>
              <a:off x="2825130" y="237871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7" name="pt6027"/>
            <p:cNvSpPr/>
            <p:nvPr/>
          </p:nvSpPr>
          <p:spPr>
            <a:xfrm>
              <a:off x="3908536" y="22548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8" name="pt6028"/>
            <p:cNvSpPr/>
            <p:nvPr/>
          </p:nvSpPr>
          <p:spPr>
            <a:xfrm>
              <a:off x="146736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9" name="pt6029"/>
            <p:cNvSpPr/>
            <p:nvPr/>
          </p:nvSpPr>
          <p:spPr>
            <a:xfrm>
              <a:off x="2146672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0" name="pt6030"/>
            <p:cNvSpPr/>
            <p:nvPr/>
          </p:nvSpPr>
          <p:spPr>
            <a:xfrm>
              <a:off x="2693267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1" name="pt6031"/>
            <p:cNvSpPr/>
            <p:nvPr/>
          </p:nvSpPr>
          <p:spPr>
            <a:xfrm>
              <a:off x="2948486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2" name="pt6032"/>
            <p:cNvSpPr/>
            <p:nvPr/>
          </p:nvSpPr>
          <p:spPr>
            <a:xfrm>
              <a:off x="3322808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3" name="pt6033"/>
            <p:cNvSpPr/>
            <p:nvPr/>
          </p:nvSpPr>
          <p:spPr>
            <a:xfrm>
              <a:off x="134783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4" name="pt6034"/>
            <p:cNvSpPr/>
            <p:nvPr/>
          </p:nvSpPr>
          <p:spPr>
            <a:xfrm>
              <a:off x="1876565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5" name="pt6035"/>
            <p:cNvSpPr/>
            <p:nvPr/>
          </p:nvSpPr>
          <p:spPr>
            <a:xfrm>
              <a:off x="2540135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6" name="pt6036"/>
            <p:cNvSpPr/>
            <p:nvPr/>
          </p:nvSpPr>
          <p:spPr>
            <a:xfrm>
              <a:off x="3107573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7" name="pt6037"/>
            <p:cNvSpPr/>
            <p:nvPr/>
          </p:nvSpPr>
          <p:spPr>
            <a:xfrm>
              <a:off x="3808150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8" name="pt6038"/>
            <p:cNvSpPr/>
            <p:nvPr/>
          </p:nvSpPr>
          <p:spPr>
            <a:xfrm>
              <a:off x="445555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9" name="pt6039"/>
            <p:cNvSpPr/>
            <p:nvPr/>
          </p:nvSpPr>
          <p:spPr>
            <a:xfrm>
              <a:off x="125765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0" name="pt6040"/>
            <p:cNvSpPr/>
            <p:nvPr/>
          </p:nvSpPr>
          <p:spPr>
            <a:xfrm>
              <a:off x="147246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1" name="pt6041"/>
            <p:cNvSpPr/>
            <p:nvPr/>
          </p:nvSpPr>
          <p:spPr>
            <a:xfrm>
              <a:off x="170003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2" name="pt6042"/>
            <p:cNvSpPr/>
            <p:nvPr/>
          </p:nvSpPr>
          <p:spPr>
            <a:xfrm>
              <a:off x="188081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3" name="pt6043"/>
            <p:cNvSpPr/>
            <p:nvPr/>
          </p:nvSpPr>
          <p:spPr>
            <a:xfrm>
              <a:off x="2483562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4" name="pt6044"/>
            <p:cNvSpPr/>
            <p:nvPr/>
          </p:nvSpPr>
          <p:spPr>
            <a:xfrm>
              <a:off x="3204131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5" name="pt6045"/>
            <p:cNvSpPr/>
            <p:nvPr/>
          </p:nvSpPr>
          <p:spPr>
            <a:xfrm>
              <a:off x="3690749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6" name="pt6046"/>
            <p:cNvSpPr/>
            <p:nvPr/>
          </p:nvSpPr>
          <p:spPr>
            <a:xfrm>
              <a:off x="3786456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7" name="pt6047"/>
            <p:cNvSpPr/>
            <p:nvPr/>
          </p:nvSpPr>
          <p:spPr>
            <a:xfrm>
              <a:off x="3901305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8" name="pt6048"/>
            <p:cNvSpPr/>
            <p:nvPr/>
          </p:nvSpPr>
          <p:spPr>
            <a:xfrm>
              <a:off x="4110160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9" name="pt6049"/>
            <p:cNvSpPr/>
            <p:nvPr/>
          </p:nvSpPr>
          <p:spPr>
            <a:xfrm>
              <a:off x="4282007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0" name="pt6050"/>
            <p:cNvSpPr/>
            <p:nvPr/>
          </p:nvSpPr>
          <p:spPr>
            <a:xfrm>
              <a:off x="4524466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1" name="pt6051"/>
            <p:cNvSpPr/>
            <p:nvPr/>
          </p:nvSpPr>
          <p:spPr>
            <a:xfrm>
              <a:off x="4998748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2" name="pt6052"/>
            <p:cNvSpPr/>
            <p:nvPr/>
          </p:nvSpPr>
          <p:spPr>
            <a:xfrm>
              <a:off x="5555126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3" name="pt6053"/>
            <p:cNvSpPr/>
            <p:nvPr/>
          </p:nvSpPr>
          <p:spPr>
            <a:xfrm>
              <a:off x="6230181" y="24317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4" name="pt6054"/>
            <p:cNvSpPr/>
            <p:nvPr/>
          </p:nvSpPr>
          <p:spPr>
            <a:xfrm>
              <a:off x="6832074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5" name="pt6055"/>
            <p:cNvSpPr/>
            <p:nvPr/>
          </p:nvSpPr>
          <p:spPr>
            <a:xfrm>
              <a:off x="1872311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6" name="pt6056"/>
            <p:cNvSpPr/>
            <p:nvPr/>
          </p:nvSpPr>
          <p:spPr>
            <a:xfrm>
              <a:off x="2435495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7" name="pt6057"/>
            <p:cNvSpPr/>
            <p:nvPr/>
          </p:nvSpPr>
          <p:spPr>
            <a:xfrm>
              <a:off x="3073544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8" name="pt6058"/>
            <p:cNvSpPr/>
            <p:nvPr/>
          </p:nvSpPr>
          <p:spPr>
            <a:xfrm>
              <a:off x="3726480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9" name="pt6059"/>
            <p:cNvSpPr/>
            <p:nvPr/>
          </p:nvSpPr>
          <p:spPr>
            <a:xfrm>
              <a:off x="4334327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0" name="pt6060"/>
            <p:cNvSpPr/>
            <p:nvPr/>
          </p:nvSpPr>
          <p:spPr>
            <a:xfrm>
              <a:off x="4988539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1" name="pt6061"/>
            <p:cNvSpPr/>
            <p:nvPr/>
          </p:nvSpPr>
          <p:spPr>
            <a:xfrm>
              <a:off x="5571716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2" name="pt6062"/>
            <p:cNvSpPr/>
            <p:nvPr/>
          </p:nvSpPr>
          <p:spPr>
            <a:xfrm>
              <a:off x="6207212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3" name="pt6063"/>
            <p:cNvSpPr/>
            <p:nvPr/>
          </p:nvSpPr>
          <p:spPr>
            <a:xfrm>
              <a:off x="1397178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4" name="pt6064"/>
            <p:cNvSpPr/>
            <p:nvPr/>
          </p:nvSpPr>
          <p:spPr>
            <a:xfrm>
              <a:off x="159582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5" name="pt6065"/>
            <p:cNvSpPr/>
            <p:nvPr/>
          </p:nvSpPr>
          <p:spPr>
            <a:xfrm>
              <a:off x="1882095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6" name="pt6066"/>
            <p:cNvSpPr/>
            <p:nvPr/>
          </p:nvSpPr>
          <p:spPr>
            <a:xfrm>
              <a:off x="2101158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7" name="pt6067"/>
            <p:cNvSpPr/>
            <p:nvPr/>
          </p:nvSpPr>
          <p:spPr>
            <a:xfrm>
              <a:off x="2325326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8" name="pt6068"/>
            <p:cNvSpPr/>
            <p:nvPr/>
          </p:nvSpPr>
          <p:spPr>
            <a:xfrm>
              <a:off x="2771960" y="269717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9" name="pt6069"/>
            <p:cNvSpPr/>
            <p:nvPr/>
          </p:nvSpPr>
          <p:spPr>
            <a:xfrm>
              <a:off x="2933598" y="21310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0" name="pt6070"/>
            <p:cNvSpPr/>
            <p:nvPr/>
          </p:nvSpPr>
          <p:spPr>
            <a:xfrm>
              <a:off x="5762705" y="26087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1" name="pt6071"/>
            <p:cNvSpPr/>
            <p:nvPr/>
          </p:nvSpPr>
          <p:spPr>
            <a:xfrm>
              <a:off x="6365022" y="25910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2" name="pt6072"/>
            <p:cNvSpPr/>
            <p:nvPr/>
          </p:nvSpPr>
          <p:spPr>
            <a:xfrm>
              <a:off x="6925229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3" name="pt6073"/>
            <p:cNvSpPr/>
            <p:nvPr/>
          </p:nvSpPr>
          <p:spPr>
            <a:xfrm>
              <a:off x="1288710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4" name="pt6074"/>
            <p:cNvSpPr/>
            <p:nvPr/>
          </p:nvSpPr>
          <p:spPr>
            <a:xfrm>
              <a:off x="142908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5" name="pt6075"/>
            <p:cNvSpPr/>
            <p:nvPr/>
          </p:nvSpPr>
          <p:spPr>
            <a:xfrm>
              <a:off x="1633256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6" name="pt6076"/>
            <p:cNvSpPr/>
            <p:nvPr/>
          </p:nvSpPr>
          <p:spPr>
            <a:xfrm>
              <a:off x="188081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7" name="pt6077"/>
            <p:cNvSpPr/>
            <p:nvPr/>
          </p:nvSpPr>
          <p:spPr>
            <a:xfrm>
              <a:off x="2018637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8" name="pt6078"/>
            <p:cNvSpPr/>
            <p:nvPr/>
          </p:nvSpPr>
          <p:spPr>
            <a:xfrm>
              <a:off x="270858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9" name="pt6079"/>
            <p:cNvSpPr/>
            <p:nvPr/>
          </p:nvSpPr>
          <p:spPr>
            <a:xfrm>
              <a:off x="326155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0" name="pt6080"/>
            <p:cNvSpPr/>
            <p:nvPr/>
          </p:nvSpPr>
          <p:spPr>
            <a:xfrm>
              <a:off x="3903007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1" name="pt6081"/>
            <p:cNvSpPr/>
            <p:nvPr/>
          </p:nvSpPr>
          <p:spPr>
            <a:xfrm>
              <a:off x="4162905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2" name="pt6082"/>
            <p:cNvSpPr/>
            <p:nvPr/>
          </p:nvSpPr>
          <p:spPr>
            <a:xfrm>
              <a:off x="4320290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3" name="pt6083"/>
            <p:cNvSpPr/>
            <p:nvPr/>
          </p:nvSpPr>
          <p:spPr>
            <a:xfrm>
              <a:off x="4484056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4" name="pt6084"/>
            <p:cNvSpPr/>
            <p:nvPr/>
          </p:nvSpPr>
          <p:spPr>
            <a:xfrm>
              <a:off x="474225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5" name="pt6085"/>
            <p:cNvSpPr/>
            <p:nvPr/>
          </p:nvSpPr>
          <p:spPr>
            <a:xfrm>
              <a:off x="4965144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6" name="pt6086"/>
            <p:cNvSpPr/>
            <p:nvPr/>
          </p:nvSpPr>
          <p:spPr>
            <a:xfrm>
              <a:off x="5184633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7" name="pt6087"/>
            <p:cNvSpPr/>
            <p:nvPr/>
          </p:nvSpPr>
          <p:spPr>
            <a:xfrm>
              <a:off x="5439002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8" name="pt6088"/>
            <p:cNvSpPr/>
            <p:nvPr/>
          </p:nvSpPr>
          <p:spPr>
            <a:xfrm>
              <a:off x="5812472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9" name="pt6089"/>
            <p:cNvSpPr/>
            <p:nvPr/>
          </p:nvSpPr>
          <p:spPr>
            <a:xfrm>
              <a:off x="6044297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0" name="pt6090"/>
            <p:cNvSpPr/>
            <p:nvPr/>
          </p:nvSpPr>
          <p:spPr>
            <a:xfrm>
              <a:off x="6374380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1" name="pt6091"/>
            <p:cNvSpPr/>
            <p:nvPr/>
          </p:nvSpPr>
          <p:spPr>
            <a:xfrm>
              <a:off x="6983078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2" name="pt6092"/>
            <p:cNvSpPr/>
            <p:nvPr/>
          </p:nvSpPr>
          <p:spPr>
            <a:xfrm>
              <a:off x="1375059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3" name="pt6093"/>
            <p:cNvSpPr/>
            <p:nvPr/>
          </p:nvSpPr>
          <p:spPr>
            <a:xfrm>
              <a:off x="2095203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4" name="pt6094"/>
            <p:cNvSpPr/>
            <p:nvPr/>
          </p:nvSpPr>
          <p:spPr>
            <a:xfrm>
              <a:off x="2708580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5" name="pt6095"/>
            <p:cNvSpPr/>
            <p:nvPr/>
          </p:nvSpPr>
          <p:spPr>
            <a:xfrm>
              <a:off x="3216892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6" name="pt6096"/>
            <p:cNvSpPr/>
            <p:nvPr/>
          </p:nvSpPr>
          <p:spPr>
            <a:xfrm>
              <a:off x="3831545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7" name="pt6097"/>
            <p:cNvSpPr/>
            <p:nvPr/>
          </p:nvSpPr>
          <p:spPr>
            <a:xfrm>
              <a:off x="3998288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8" name="pt6098"/>
            <p:cNvSpPr/>
            <p:nvPr/>
          </p:nvSpPr>
          <p:spPr>
            <a:xfrm>
              <a:off x="4543182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9" name="pt6099"/>
            <p:cNvSpPr/>
            <p:nvPr/>
          </p:nvSpPr>
          <p:spPr>
            <a:xfrm>
              <a:off x="5112321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0" name="pt6100"/>
            <p:cNvSpPr/>
            <p:nvPr/>
          </p:nvSpPr>
          <p:spPr>
            <a:xfrm>
              <a:off x="2099457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1" name="pt6101"/>
            <p:cNvSpPr/>
            <p:nvPr/>
          </p:nvSpPr>
          <p:spPr>
            <a:xfrm>
              <a:off x="2677954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2" name="pt6102"/>
            <p:cNvSpPr/>
            <p:nvPr/>
          </p:nvSpPr>
          <p:spPr>
            <a:xfrm>
              <a:off x="288595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3" name="pt6103"/>
            <p:cNvSpPr/>
            <p:nvPr/>
          </p:nvSpPr>
          <p:spPr>
            <a:xfrm>
              <a:off x="303696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4" name="pt6104"/>
            <p:cNvSpPr/>
            <p:nvPr/>
          </p:nvSpPr>
          <p:spPr>
            <a:xfrm>
              <a:off x="3184139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5" name="pt6105"/>
            <p:cNvSpPr/>
            <p:nvPr/>
          </p:nvSpPr>
          <p:spPr>
            <a:xfrm>
              <a:off x="3363643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6" name="pt6106"/>
            <p:cNvSpPr/>
            <p:nvPr/>
          </p:nvSpPr>
          <p:spPr>
            <a:xfrm>
              <a:off x="3604400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7" name="pt6107"/>
            <p:cNvSpPr/>
            <p:nvPr/>
          </p:nvSpPr>
          <p:spPr>
            <a:xfrm>
              <a:off x="3745196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8" name="pt6108"/>
            <p:cNvSpPr/>
            <p:nvPr/>
          </p:nvSpPr>
          <p:spPr>
            <a:xfrm>
              <a:off x="3917469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9" name="pt6109"/>
            <p:cNvSpPr/>
            <p:nvPr/>
          </p:nvSpPr>
          <p:spPr>
            <a:xfrm>
              <a:off x="4612942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0" name="pt6110"/>
            <p:cNvSpPr/>
            <p:nvPr/>
          </p:nvSpPr>
          <p:spPr>
            <a:xfrm>
              <a:off x="5162514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1" name="pt6111"/>
            <p:cNvSpPr/>
            <p:nvPr/>
          </p:nvSpPr>
          <p:spPr>
            <a:xfrm>
              <a:off x="5809495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2" name="pt6112"/>
            <p:cNvSpPr/>
            <p:nvPr/>
          </p:nvSpPr>
          <p:spPr>
            <a:xfrm>
              <a:off x="6389268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3" name="pt6113"/>
            <p:cNvSpPr/>
            <p:nvPr/>
          </p:nvSpPr>
          <p:spPr>
            <a:xfrm>
              <a:off x="6940117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4" name="pt6114"/>
            <p:cNvSpPr/>
            <p:nvPr/>
          </p:nvSpPr>
          <p:spPr>
            <a:xfrm>
              <a:off x="134953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5" name="pt6115"/>
            <p:cNvSpPr/>
            <p:nvPr/>
          </p:nvSpPr>
          <p:spPr>
            <a:xfrm>
              <a:off x="141206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6" name="pt6116"/>
            <p:cNvSpPr/>
            <p:nvPr/>
          </p:nvSpPr>
          <p:spPr>
            <a:xfrm>
              <a:off x="207138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7" name="pt6117"/>
            <p:cNvSpPr/>
            <p:nvPr/>
          </p:nvSpPr>
          <p:spPr>
            <a:xfrm>
              <a:off x="2632865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8" name="pt6118"/>
            <p:cNvSpPr/>
            <p:nvPr/>
          </p:nvSpPr>
          <p:spPr>
            <a:xfrm>
              <a:off x="3323659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9" name="pt6119"/>
            <p:cNvSpPr/>
            <p:nvPr/>
          </p:nvSpPr>
          <p:spPr>
            <a:xfrm>
              <a:off x="3443186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0" name="pt6120"/>
            <p:cNvSpPr/>
            <p:nvPr/>
          </p:nvSpPr>
          <p:spPr>
            <a:xfrm>
              <a:off x="3884290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1" name="pt6121"/>
            <p:cNvSpPr/>
            <p:nvPr/>
          </p:nvSpPr>
          <p:spPr>
            <a:xfrm>
              <a:off x="4516809" y="28033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2" name="pt6122"/>
            <p:cNvSpPr/>
            <p:nvPr/>
          </p:nvSpPr>
          <p:spPr>
            <a:xfrm>
              <a:off x="5162089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3" name="pt6123"/>
            <p:cNvSpPr/>
            <p:nvPr/>
          </p:nvSpPr>
          <p:spPr>
            <a:xfrm>
              <a:off x="5742713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4" name="pt6124"/>
            <p:cNvSpPr/>
            <p:nvPr/>
          </p:nvSpPr>
          <p:spPr>
            <a:xfrm>
              <a:off x="6355239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5" name="pt6125"/>
            <p:cNvSpPr/>
            <p:nvPr/>
          </p:nvSpPr>
          <p:spPr>
            <a:xfrm>
              <a:off x="6939691" y="253794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6" name="pt6126"/>
            <p:cNvSpPr/>
            <p:nvPr/>
          </p:nvSpPr>
          <p:spPr>
            <a:xfrm>
              <a:off x="1241920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7" name="pt6127"/>
            <p:cNvSpPr/>
            <p:nvPr/>
          </p:nvSpPr>
          <p:spPr>
            <a:xfrm>
              <a:off x="1391223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8" name="pt6128"/>
            <p:cNvSpPr/>
            <p:nvPr/>
          </p:nvSpPr>
          <p:spPr>
            <a:xfrm>
              <a:off x="2037779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9" name="pt6129"/>
            <p:cNvSpPr/>
            <p:nvPr/>
          </p:nvSpPr>
          <p:spPr>
            <a:xfrm>
              <a:off x="2229193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0" name="pt6130"/>
            <p:cNvSpPr/>
            <p:nvPr/>
          </p:nvSpPr>
          <p:spPr>
            <a:xfrm>
              <a:off x="2375519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1" name="pt6131"/>
            <p:cNvSpPr/>
            <p:nvPr/>
          </p:nvSpPr>
          <p:spPr>
            <a:xfrm>
              <a:off x="2607768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2" name="pt6132"/>
            <p:cNvSpPr/>
            <p:nvPr/>
          </p:nvSpPr>
          <p:spPr>
            <a:xfrm>
              <a:off x="1466513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3" name="pt6133"/>
            <p:cNvSpPr/>
            <p:nvPr/>
          </p:nvSpPr>
          <p:spPr>
            <a:xfrm>
              <a:off x="2053943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4" name="pt6134"/>
            <p:cNvSpPr/>
            <p:nvPr/>
          </p:nvSpPr>
          <p:spPr>
            <a:xfrm>
              <a:off x="390428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5" name="pt6135"/>
            <p:cNvSpPr/>
            <p:nvPr/>
          </p:nvSpPr>
          <p:spPr>
            <a:xfrm>
              <a:off x="5050643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6" name="pt6136"/>
            <p:cNvSpPr/>
            <p:nvPr/>
          </p:nvSpPr>
          <p:spPr>
            <a:xfrm>
              <a:off x="5795883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7" name="pt6137"/>
            <p:cNvSpPr/>
            <p:nvPr/>
          </p:nvSpPr>
          <p:spPr>
            <a:xfrm>
              <a:off x="626378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8" name="pt6138"/>
            <p:cNvSpPr/>
            <p:nvPr/>
          </p:nvSpPr>
          <p:spPr>
            <a:xfrm>
              <a:off x="6947773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9" name="pt6139"/>
            <p:cNvSpPr/>
            <p:nvPr/>
          </p:nvSpPr>
          <p:spPr>
            <a:xfrm>
              <a:off x="146311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0" name="pt6140"/>
            <p:cNvSpPr/>
            <p:nvPr/>
          </p:nvSpPr>
          <p:spPr>
            <a:xfrm>
              <a:off x="2070957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1" name="pt6141"/>
            <p:cNvSpPr/>
            <p:nvPr/>
          </p:nvSpPr>
          <p:spPr>
            <a:xfrm>
              <a:off x="2688588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2" name="pt6142"/>
            <p:cNvSpPr/>
            <p:nvPr/>
          </p:nvSpPr>
          <p:spPr>
            <a:xfrm>
              <a:off x="1315508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3" name="pt6143"/>
            <p:cNvSpPr/>
            <p:nvPr/>
          </p:nvSpPr>
          <p:spPr>
            <a:xfrm>
              <a:off x="1940795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4" name="pt6144"/>
            <p:cNvSpPr/>
            <p:nvPr/>
          </p:nvSpPr>
          <p:spPr>
            <a:xfrm>
              <a:off x="2535456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5" name="pt6145"/>
            <p:cNvSpPr/>
            <p:nvPr/>
          </p:nvSpPr>
          <p:spPr>
            <a:xfrm>
              <a:off x="3169251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6" name="pt6146"/>
            <p:cNvSpPr/>
            <p:nvPr/>
          </p:nvSpPr>
          <p:spPr>
            <a:xfrm>
              <a:off x="3820486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7" name="pt6147"/>
            <p:cNvSpPr/>
            <p:nvPr/>
          </p:nvSpPr>
          <p:spPr>
            <a:xfrm>
              <a:off x="1459707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8" name="pt6148"/>
            <p:cNvSpPr/>
            <p:nvPr/>
          </p:nvSpPr>
          <p:spPr>
            <a:xfrm>
              <a:off x="2005451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9" name="pt6149"/>
            <p:cNvSpPr/>
            <p:nvPr/>
          </p:nvSpPr>
          <p:spPr>
            <a:xfrm>
              <a:off x="2598836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0" name="pt6150"/>
            <p:cNvSpPr/>
            <p:nvPr/>
          </p:nvSpPr>
          <p:spPr>
            <a:xfrm>
              <a:off x="3281973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1" name="pt6151"/>
            <p:cNvSpPr/>
            <p:nvPr/>
          </p:nvSpPr>
          <p:spPr>
            <a:xfrm>
              <a:off x="1403133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2" name="pt6152"/>
            <p:cNvSpPr/>
            <p:nvPr/>
          </p:nvSpPr>
          <p:spPr>
            <a:xfrm>
              <a:off x="2081166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3" name="pt6153"/>
            <p:cNvSpPr/>
            <p:nvPr/>
          </p:nvSpPr>
          <p:spPr>
            <a:xfrm>
              <a:off x="2642648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4" name="pt6154"/>
            <p:cNvSpPr/>
            <p:nvPr/>
          </p:nvSpPr>
          <p:spPr>
            <a:xfrm>
              <a:off x="2051816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5" name="pt6155"/>
            <p:cNvSpPr/>
            <p:nvPr/>
          </p:nvSpPr>
          <p:spPr>
            <a:xfrm>
              <a:off x="214624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6" name="pt6156"/>
            <p:cNvSpPr/>
            <p:nvPr/>
          </p:nvSpPr>
          <p:spPr>
            <a:xfrm>
              <a:off x="2713685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7" name="pt6157"/>
            <p:cNvSpPr/>
            <p:nvPr/>
          </p:nvSpPr>
          <p:spPr>
            <a:xfrm>
              <a:off x="2761751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8" name="pt6158"/>
            <p:cNvSpPr/>
            <p:nvPr/>
          </p:nvSpPr>
          <p:spPr>
            <a:xfrm>
              <a:off x="3336845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9" name="pt6159"/>
            <p:cNvSpPr/>
            <p:nvPr/>
          </p:nvSpPr>
          <p:spPr>
            <a:xfrm>
              <a:off x="3927678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0" name="pt6160"/>
            <p:cNvSpPr/>
            <p:nvPr/>
          </p:nvSpPr>
          <p:spPr>
            <a:xfrm>
              <a:off x="4584868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1" name="pt6161"/>
            <p:cNvSpPr/>
            <p:nvPr/>
          </p:nvSpPr>
          <p:spPr>
            <a:xfrm>
              <a:off x="1423976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2" name="pt6162"/>
            <p:cNvSpPr/>
            <p:nvPr/>
          </p:nvSpPr>
          <p:spPr>
            <a:xfrm>
              <a:off x="155881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3" name="pt6163"/>
            <p:cNvSpPr/>
            <p:nvPr/>
          </p:nvSpPr>
          <p:spPr>
            <a:xfrm>
              <a:off x="201821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4" name="pt6164"/>
            <p:cNvSpPr/>
            <p:nvPr/>
          </p:nvSpPr>
          <p:spPr>
            <a:xfrm>
              <a:off x="2254290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5" name="pt6165"/>
            <p:cNvSpPr/>
            <p:nvPr/>
          </p:nvSpPr>
          <p:spPr>
            <a:xfrm>
              <a:off x="243166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6" name="pt6166"/>
            <p:cNvSpPr/>
            <p:nvPr/>
          </p:nvSpPr>
          <p:spPr>
            <a:xfrm>
              <a:off x="2704752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7" name="pt6167"/>
            <p:cNvSpPr/>
            <p:nvPr/>
          </p:nvSpPr>
          <p:spPr>
            <a:xfrm>
              <a:off x="3284100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8" name="pt6168"/>
            <p:cNvSpPr/>
            <p:nvPr/>
          </p:nvSpPr>
          <p:spPr>
            <a:xfrm>
              <a:off x="3481895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9" name="pt6169"/>
            <p:cNvSpPr/>
            <p:nvPr/>
          </p:nvSpPr>
          <p:spPr>
            <a:xfrm>
              <a:off x="3873231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0" name="pt6170"/>
            <p:cNvSpPr/>
            <p:nvPr/>
          </p:nvSpPr>
          <p:spPr>
            <a:xfrm>
              <a:off x="4538928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1" name="pt6171"/>
            <p:cNvSpPr/>
            <p:nvPr/>
          </p:nvSpPr>
          <p:spPr>
            <a:xfrm>
              <a:off x="5059575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2" name="pt6172"/>
            <p:cNvSpPr/>
            <p:nvPr/>
          </p:nvSpPr>
          <p:spPr>
            <a:xfrm>
              <a:off x="520632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3" name="pt6173"/>
            <p:cNvSpPr/>
            <p:nvPr/>
          </p:nvSpPr>
          <p:spPr>
            <a:xfrm>
              <a:off x="5734205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4" name="pt6174"/>
            <p:cNvSpPr/>
            <p:nvPr/>
          </p:nvSpPr>
          <p:spPr>
            <a:xfrm>
              <a:off x="6328866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5" name="pt6175"/>
            <p:cNvSpPr/>
            <p:nvPr/>
          </p:nvSpPr>
          <p:spPr>
            <a:xfrm>
              <a:off x="6504117" y="253794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6" name="pt6176"/>
            <p:cNvSpPr/>
            <p:nvPr/>
          </p:nvSpPr>
          <p:spPr>
            <a:xfrm>
              <a:off x="122533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7" name="pt6177"/>
            <p:cNvSpPr/>
            <p:nvPr/>
          </p:nvSpPr>
          <p:spPr>
            <a:xfrm>
              <a:off x="142525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8" name="pt6178"/>
            <p:cNvSpPr/>
            <p:nvPr/>
          </p:nvSpPr>
          <p:spPr>
            <a:xfrm>
              <a:off x="197014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9" name="pt6179"/>
            <p:cNvSpPr/>
            <p:nvPr/>
          </p:nvSpPr>
          <p:spPr>
            <a:xfrm>
              <a:off x="2576291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0" name="pt6180"/>
            <p:cNvSpPr/>
            <p:nvPr/>
          </p:nvSpPr>
          <p:spPr>
            <a:xfrm>
              <a:off x="278089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1" name="pt6181"/>
            <p:cNvSpPr/>
            <p:nvPr/>
          </p:nvSpPr>
          <p:spPr>
            <a:xfrm>
              <a:off x="2911905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2" name="pt6182"/>
            <p:cNvSpPr/>
            <p:nvPr/>
          </p:nvSpPr>
          <p:spPr>
            <a:xfrm>
              <a:off x="3284950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3" name="pt6183"/>
            <p:cNvSpPr/>
            <p:nvPr/>
          </p:nvSpPr>
          <p:spPr>
            <a:xfrm>
              <a:off x="3900880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4" name="pt6184"/>
            <p:cNvSpPr/>
            <p:nvPr/>
          </p:nvSpPr>
          <p:spPr>
            <a:xfrm>
              <a:off x="4319014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5" name="pt6185"/>
            <p:cNvSpPr/>
            <p:nvPr/>
          </p:nvSpPr>
          <p:spPr>
            <a:xfrm>
              <a:off x="4569554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6" name="pt6186"/>
            <p:cNvSpPr/>
            <p:nvPr/>
          </p:nvSpPr>
          <p:spPr>
            <a:xfrm>
              <a:off x="4732469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7" name="pt6187"/>
            <p:cNvSpPr/>
            <p:nvPr/>
          </p:nvSpPr>
          <p:spPr>
            <a:xfrm>
              <a:off x="4932817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8" name="pt6188"/>
            <p:cNvSpPr/>
            <p:nvPr/>
          </p:nvSpPr>
          <p:spPr>
            <a:xfrm>
              <a:off x="5105940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9" name="pt6189"/>
            <p:cNvSpPr/>
            <p:nvPr/>
          </p:nvSpPr>
          <p:spPr>
            <a:xfrm>
              <a:off x="5742287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0" name="pt6190"/>
            <p:cNvSpPr/>
            <p:nvPr/>
          </p:nvSpPr>
          <p:spPr>
            <a:xfrm>
              <a:off x="6235286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1" name="pt6191"/>
            <p:cNvSpPr/>
            <p:nvPr/>
          </p:nvSpPr>
          <p:spPr>
            <a:xfrm>
              <a:off x="6375656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2" name="pt6192"/>
            <p:cNvSpPr/>
            <p:nvPr/>
          </p:nvSpPr>
          <p:spPr>
            <a:xfrm>
              <a:off x="6852066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3" name="pt6193"/>
            <p:cNvSpPr/>
            <p:nvPr/>
          </p:nvSpPr>
          <p:spPr>
            <a:xfrm>
              <a:off x="1436312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4" name="pt6194"/>
            <p:cNvSpPr/>
            <p:nvPr/>
          </p:nvSpPr>
          <p:spPr>
            <a:xfrm>
              <a:off x="4228837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5" name="pt6195"/>
            <p:cNvSpPr/>
            <p:nvPr/>
          </p:nvSpPr>
          <p:spPr>
            <a:xfrm>
              <a:off x="4407490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6" name="pt6196"/>
            <p:cNvSpPr/>
            <p:nvPr/>
          </p:nvSpPr>
          <p:spPr>
            <a:xfrm>
              <a:off x="4907295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7" name="pt6197"/>
            <p:cNvSpPr/>
            <p:nvPr/>
          </p:nvSpPr>
          <p:spPr>
            <a:xfrm>
              <a:off x="5117851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8" name="pt6198"/>
            <p:cNvSpPr/>
            <p:nvPr/>
          </p:nvSpPr>
          <p:spPr>
            <a:xfrm>
              <a:off x="5998357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9" name="pt6199"/>
            <p:cNvSpPr/>
            <p:nvPr/>
          </p:nvSpPr>
          <p:spPr>
            <a:xfrm>
              <a:off x="6234435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0" name="pt6200"/>
            <p:cNvSpPr/>
            <p:nvPr/>
          </p:nvSpPr>
          <p:spPr>
            <a:xfrm>
              <a:off x="6441588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1" name="pt6201"/>
            <p:cNvSpPr/>
            <p:nvPr/>
          </p:nvSpPr>
          <p:spPr>
            <a:xfrm>
              <a:off x="1672815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2" name="pt6202"/>
            <p:cNvSpPr/>
            <p:nvPr/>
          </p:nvSpPr>
          <p:spPr>
            <a:xfrm>
              <a:off x="1907191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3" name="pt6203"/>
            <p:cNvSpPr/>
            <p:nvPr/>
          </p:nvSpPr>
          <p:spPr>
            <a:xfrm>
              <a:off x="2544814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4" name="pt6204"/>
            <p:cNvSpPr/>
            <p:nvPr/>
          </p:nvSpPr>
          <p:spPr>
            <a:xfrm>
              <a:off x="3368747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5" name="pt6205"/>
            <p:cNvSpPr/>
            <p:nvPr/>
          </p:nvSpPr>
          <p:spPr>
            <a:xfrm>
              <a:off x="3811978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6" name="pt6206"/>
            <p:cNvSpPr/>
            <p:nvPr/>
          </p:nvSpPr>
          <p:spPr>
            <a:xfrm>
              <a:off x="4715029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7" name="pt6207"/>
            <p:cNvSpPr/>
            <p:nvPr/>
          </p:nvSpPr>
          <p:spPr>
            <a:xfrm>
              <a:off x="4937496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8" name="pt6208"/>
            <p:cNvSpPr/>
            <p:nvPr/>
          </p:nvSpPr>
          <p:spPr>
            <a:xfrm>
              <a:off x="5702303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9" name="pt6209"/>
            <p:cNvSpPr/>
            <p:nvPr/>
          </p:nvSpPr>
          <p:spPr>
            <a:xfrm>
              <a:off x="6283352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0" name="pt6210"/>
            <p:cNvSpPr/>
            <p:nvPr/>
          </p:nvSpPr>
          <p:spPr>
            <a:xfrm>
              <a:off x="1834454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1" name="pt6211"/>
            <p:cNvSpPr/>
            <p:nvPr/>
          </p:nvSpPr>
          <p:spPr>
            <a:xfrm>
              <a:off x="206415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2" name="pt6212"/>
            <p:cNvSpPr/>
            <p:nvPr/>
          </p:nvSpPr>
          <p:spPr>
            <a:xfrm>
              <a:off x="276813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3" name="pt6213"/>
            <p:cNvSpPr/>
            <p:nvPr/>
          </p:nvSpPr>
          <p:spPr>
            <a:xfrm>
              <a:off x="331685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4" name="pt6214"/>
            <p:cNvSpPr/>
            <p:nvPr/>
          </p:nvSpPr>
          <p:spPr>
            <a:xfrm>
              <a:off x="3928954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5" name="pt6215"/>
            <p:cNvSpPr/>
            <p:nvPr/>
          </p:nvSpPr>
          <p:spPr>
            <a:xfrm>
              <a:off x="4576786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6" name="pt6216"/>
            <p:cNvSpPr/>
            <p:nvPr/>
          </p:nvSpPr>
          <p:spPr>
            <a:xfrm>
              <a:off x="5205476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7" name="pt6217"/>
            <p:cNvSpPr/>
            <p:nvPr/>
          </p:nvSpPr>
          <p:spPr>
            <a:xfrm>
              <a:off x="5811622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8" name="pt6218"/>
            <p:cNvSpPr/>
            <p:nvPr/>
          </p:nvSpPr>
          <p:spPr>
            <a:xfrm>
              <a:off x="6451372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9" name="pt6219"/>
            <p:cNvSpPr/>
            <p:nvPr/>
          </p:nvSpPr>
          <p:spPr>
            <a:xfrm>
              <a:off x="7019235" y="26087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0" name="pt6220"/>
            <p:cNvSpPr/>
            <p:nvPr/>
          </p:nvSpPr>
          <p:spPr>
            <a:xfrm>
              <a:off x="135889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1" name="pt6221"/>
            <p:cNvSpPr/>
            <p:nvPr/>
          </p:nvSpPr>
          <p:spPr>
            <a:xfrm>
              <a:off x="1898259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2" name="pt6222"/>
            <p:cNvSpPr/>
            <p:nvPr/>
          </p:nvSpPr>
          <p:spPr>
            <a:xfrm>
              <a:off x="258394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3" name="pt6223"/>
            <p:cNvSpPr/>
            <p:nvPr/>
          </p:nvSpPr>
          <p:spPr>
            <a:xfrm>
              <a:off x="281789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4" name="pt6224"/>
            <p:cNvSpPr/>
            <p:nvPr/>
          </p:nvSpPr>
          <p:spPr>
            <a:xfrm>
              <a:off x="3066738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5" name="pt6225"/>
            <p:cNvSpPr/>
            <p:nvPr/>
          </p:nvSpPr>
          <p:spPr>
            <a:xfrm>
              <a:off x="319902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6" name="pt6226"/>
            <p:cNvSpPr/>
            <p:nvPr/>
          </p:nvSpPr>
          <p:spPr>
            <a:xfrm>
              <a:off x="1535422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7" name="pt6227"/>
            <p:cNvSpPr/>
            <p:nvPr/>
          </p:nvSpPr>
          <p:spPr>
            <a:xfrm>
              <a:off x="2099457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8" name="pt6228"/>
            <p:cNvSpPr/>
            <p:nvPr/>
          </p:nvSpPr>
          <p:spPr>
            <a:xfrm>
              <a:off x="2632865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9" name="pt6229"/>
            <p:cNvSpPr/>
            <p:nvPr/>
          </p:nvSpPr>
          <p:spPr>
            <a:xfrm>
              <a:off x="333514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0" name="pt6230"/>
            <p:cNvSpPr/>
            <p:nvPr/>
          </p:nvSpPr>
          <p:spPr>
            <a:xfrm>
              <a:off x="3941289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1" name="pt6231"/>
            <p:cNvSpPr/>
            <p:nvPr/>
          </p:nvSpPr>
          <p:spPr>
            <a:xfrm>
              <a:off x="4538077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2" name="pt6232"/>
            <p:cNvSpPr/>
            <p:nvPr/>
          </p:nvSpPr>
          <p:spPr>
            <a:xfrm>
              <a:off x="5165917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3" name="pt6233"/>
            <p:cNvSpPr/>
            <p:nvPr/>
          </p:nvSpPr>
          <p:spPr>
            <a:xfrm>
              <a:off x="5794607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4" name="pt6234"/>
            <p:cNvSpPr/>
            <p:nvPr/>
          </p:nvSpPr>
          <p:spPr>
            <a:xfrm>
              <a:off x="6398201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5" name="pt6235"/>
            <p:cNvSpPr/>
            <p:nvPr/>
          </p:nvSpPr>
          <p:spPr>
            <a:xfrm>
              <a:off x="137633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6" name="pt6236"/>
            <p:cNvSpPr/>
            <p:nvPr/>
          </p:nvSpPr>
          <p:spPr>
            <a:xfrm>
              <a:off x="1988862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7" name="pt6237"/>
            <p:cNvSpPr/>
            <p:nvPr/>
          </p:nvSpPr>
          <p:spPr>
            <a:xfrm>
              <a:off x="2167515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8" name="pt6238"/>
            <p:cNvSpPr/>
            <p:nvPr/>
          </p:nvSpPr>
          <p:spPr>
            <a:xfrm>
              <a:off x="2768131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9" name="pt6239"/>
            <p:cNvSpPr/>
            <p:nvPr/>
          </p:nvSpPr>
          <p:spPr>
            <a:xfrm>
              <a:off x="2928494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0" name="pt6240"/>
            <p:cNvSpPr/>
            <p:nvPr/>
          </p:nvSpPr>
          <p:spPr>
            <a:xfrm>
              <a:off x="3077372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1" name="pt6241"/>
            <p:cNvSpPr/>
            <p:nvPr/>
          </p:nvSpPr>
          <p:spPr>
            <a:xfrm>
              <a:off x="3230078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2" name="pt6242"/>
            <p:cNvSpPr/>
            <p:nvPr/>
          </p:nvSpPr>
          <p:spPr>
            <a:xfrm>
              <a:off x="3406180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3" name="pt6243"/>
            <p:cNvSpPr/>
            <p:nvPr/>
          </p:nvSpPr>
          <p:spPr>
            <a:xfrm>
              <a:off x="3563139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4" name="pt6244"/>
            <p:cNvSpPr/>
            <p:nvPr/>
          </p:nvSpPr>
          <p:spPr>
            <a:xfrm>
              <a:off x="3767315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5" name="pt6245"/>
            <p:cNvSpPr/>
            <p:nvPr/>
          </p:nvSpPr>
          <p:spPr>
            <a:xfrm>
              <a:off x="3945118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6" name="pt6246"/>
            <p:cNvSpPr/>
            <p:nvPr/>
          </p:nvSpPr>
          <p:spPr>
            <a:xfrm>
              <a:off x="4579763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7" name="pt6247"/>
            <p:cNvSpPr/>
            <p:nvPr/>
          </p:nvSpPr>
          <p:spPr>
            <a:xfrm>
              <a:off x="1476296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8" name="pt6248"/>
            <p:cNvSpPr/>
            <p:nvPr/>
          </p:nvSpPr>
          <p:spPr>
            <a:xfrm>
              <a:off x="2056069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9" name="pt6249"/>
            <p:cNvSpPr/>
            <p:nvPr/>
          </p:nvSpPr>
          <p:spPr>
            <a:xfrm>
              <a:off x="2192612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0" name="pt6250"/>
            <p:cNvSpPr/>
            <p:nvPr/>
          </p:nvSpPr>
          <p:spPr>
            <a:xfrm>
              <a:off x="2398063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1" name="pt6251"/>
            <p:cNvSpPr/>
            <p:nvPr/>
          </p:nvSpPr>
          <p:spPr>
            <a:xfrm>
              <a:off x="2583948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2" name="pt6252"/>
            <p:cNvSpPr/>
            <p:nvPr/>
          </p:nvSpPr>
          <p:spPr>
            <a:xfrm>
              <a:off x="2732826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3" name="pt6253"/>
            <p:cNvSpPr/>
            <p:nvPr/>
          </p:nvSpPr>
          <p:spPr>
            <a:xfrm>
              <a:off x="3331315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4" name="pt6254"/>
            <p:cNvSpPr/>
            <p:nvPr/>
          </p:nvSpPr>
          <p:spPr>
            <a:xfrm>
              <a:off x="3894074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5" name="pt6255"/>
            <p:cNvSpPr/>
            <p:nvPr/>
          </p:nvSpPr>
          <p:spPr>
            <a:xfrm>
              <a:off x="4540204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6" name="pt6256"/>
            <p:cNvSpPr/>
            <p:nvPr/>
          </p:nvSpPr>
          <p:spPr>
            <a:xfrm>
              <a:off x="5148477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7" name="pt6257"/>
            <p:cNvSpPr/>
            <p:nvPr/>
          </p:nvSpPr>
          <p:spPr>
            <a:xfrm>
              <a:off x="5781846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8" name="pt6258"/>
            <p:cNvSpPr/>
            <p:nvPr/>
          </p:nvSpPr>
          <p:spPr>
            <a:xfrm>
              <a:off x="1207890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9" name="pt6259"/>
            <p:cNvSpPr/>
            <p:nvPr/>
          </p:nvSpPr>
          <p:spPr>
            <a:xfrm>
              <a:off x="218197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0" name="pt6260"/>
            <p:cNvSpPr/>
            <p:nvPr/>
          </p:nvSpPr>
          <p:spPr>
            <a:xfrm>
              <a:off x="2438898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1" name="pt6261"/>
            <p:cNvSpPr/>
            <p:nvPr/>
          </p:nvSpPr>
          <p:spPr>
            <a:xfrm>
              <a:off x="2686036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2" name="pt6262"/>
            <p:cNvSpPr/>
            <p:nvPr/>
          </p:nvSpPr>
          <p:spPr>
            <a:xfrm>
              <a:off x="3362367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3" name="pt6263"/>
            <p:cNvSpPr/>
            <p:nvPr/>
          </p:nvSpPr>
          <p:spPr>
            <a:xfrm>
              <a:off x="129296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4" name="pt6264"/>
            <p:cNvSpPr/>
            <p:nvPr/>
          </p:nvSpPr>
          <p:spPr>
            <a:xfrm>
              <a:off x="192335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5" name="pt6265"/>
            <p:cNvSpPr/>
            <p:nvPr/>
          </p:nvSpPr>
          <p:spPr>
            <a:xfrm>
              <a:off x="255948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6" name="pt6266"/>
            <p:cNvSpPr/>
            <p:nvPr/>
          </p:nvSpPr>
          <p:spPr>
            <a:xfrm>
              <a:off x="318456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7" name="pt6267"/>
            <p:cNvSpPr/>
            <p:nvPr/>
          </p:nvSpPr>
          <p:spPr>
            <a:xfrm>
              <a:off x="342011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8" name="pt6268"/>
            <p:cNvSpPr/>
            <p:nvPr/>
          </p:nvSpPr>
          <p:spPr>
            <a:xfrm>
              <a:off x="3646979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9" name="pt6269"/>
            <p:cNvSpPr/>
            <p:nvPr/>
          </p:nvSpPr>
          <p:spPr>
            <a:xfrm>
              <a:off x="3872806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0" name="pt6270"/>
            <p:cNvSpPr/>
            <p:nvPr/>
          </p:nvSpPr>
          <p:spPr>
            <a:xfrm>
              <a:off x="4121219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1" name="pt6271"/>
            <p:cNvSpPr/>
            <p:nvPr/>
          </p:nvSpPr>
          <p:spPr>
            <a:xfrm>
              <a:off x="4358998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2" name="pt6272"/>
            <p:cNvSpPr/>
            <p:nvPr/>
          </p:nvSpPr>
          <p:spPr>
            <a:xfrm>
              <a:off x="4584017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3" name="pt6273"/>
            <p:cNvSpPr/>
            <p:nvPr/>
          </p:nvSpPr>
          <p:spPr>
            <a:xfrm>
              <a:off x="4760841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4" name="pt6274"/>
            <p:cNvSpPr/>
            <p:nvPr/>
          </p:nvSpPr>
          <p:spPr>
            <a:xfrm>
              <a:off x="494813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5" name="pt6275"/>
            <p:cNvSpPr/>
            <p:nvPr/>
          </p:nvSpPr>
          <p:spPr>
            <a:xfrm>
              <a:off x="5692519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6" name="pt6276"/>
            <p:cNvSpPr/>
            <p:nvPr/>
          </p:nvSpPr>
          <p:spPr>
            <a:xfrm>
              <a:off x="143078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7" name="pt6277"/>
            <p:cNvSpPr/>
            <p:nvPr/>
          </p:nvSpPr>
          <p:spPr>
            <a:xfrm>
              <a:off x="2052241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8" name="pt6278"/>
            <p:cNvSpPr/>
            <p:nvPr/>
          </p:nvSpPr>
          <p:spPr>
            <a:xfrm>
              <a:off x="2707304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9" name="pt6279"/>
            <p:cNvSpPr/>
            <p:nvPr/>
          </p:nvSpPr>
          <p:spPr>
            <a:xfrm>
              <a:off x="3298137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0" name="pt6280"/>
            <p:cNvSpPr/>
            <p:nvPr/>
          </p:nvSpPr>
          <p:spPr>
            <a:xfrm>
              <a:off x="3911939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1" name="pt6281"/>
            <p:cNvSpPr/>
            <p:nvPr/>
          </p:nvSpPr>
          <p:spPr>
            <a:xfrm>
              <a:off x="1278076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2" name="pt6282"/>
            <p:cNvSpPr/>
            <p:nvPr/>
          </p:nvSpPr>
          <p:spPr>
            <a:xfrm>
              <a:off x="149160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3" name="pt6283"/>
            <p:cNvSpPr/>
            <p:nvPr/>
          </p:nvSpPr>
          <p:spPr>
            <a:xfrm>
              <a:off x="1936116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4" name="pt6284"/>
            <p:cNvSpPr/>
            <p:nvPr/>
          </p:nvSpPr>
          <p:spPr>
            <a:xfrm>
              <a:off x="206202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5" name="pt6285"/>
            <p:cNvSpPr/>
            <p:nvPr/>
          </p:nvSpPr>
          <p:spPr>
            <a:xfrm>
              <a:off x="2657111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6" name="pt6286"/>
            <p:cNvSpPr/>
            <p:nvPr/>
          </p:nvSpPr>
          <p:spPr>
            <a:xfrm>
              <a:off x="3046320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7" name="pt6287"/>
            <p:cNvSpPr/>
            <p:nvPr/>
          </p:nvSpPr>
          <p:spPr>
            <a:xfrm>
              <a:off x="3267936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8" name="pt6288"/>
            <p:cNvSpPr/>
            <p:nvPr/>
          </p:nvSpPr>
          <p:spPr>
            <a:xfrm>
              <a:off x="3660123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9" name="pt6289"/>
            <p:cNvSpPr/>
            <p:nvPr/>
          </p:nvSpPr>
          <p:spPr>
            <a:xfrm>
              <a:off x="3874082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0" name="pt6290"/>
            <p:cNvSpPr/>
            <p:nvPr/>
          </p:nvSpPr>
          <p:spPr>
            <a:xfrm>
              <a:off x="136995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1" name="pt6291"/>
            <p:cNvSpPr/>
            <p:nvPr/>
          </p:nvSpPr>
          <p:spPr>
            <a:xfrm>
              <a:off x="2078188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2" name="pt6292"/>
            <p:cNvSpPr/>
            <p:nvPr/>
          </p:nvSpPr>
          <p:spPr>
            <a:xfrm>
              <a:off x="2663066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3" name="pt6293"/>
            <p:cNvSpPr/>
            <p:nvPr/>
          </p:nvSpPr>
          <p:spPr>
            <a:xfrm>
              <a:off x="4049758" y="22371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4" name="pt6294"/>
            <p:cNvSpPr/>
            <p:nvPr/>
          </p:nvSpPr>
          <p:spPr>
            <a:xfrm>
              <a:off x="1449498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5" name="pt6295"/>
            <p:cNvSpPr/>
            <p:nvPr/>
          </p:nvSpPr>
          <p:spPr>
            <a:xfrm>
              <a:off x="2047562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6" name="pt6296"/>
            <p:cNvSpPr/>
            <p:nvPr/>
          </p:nvSpPr>
          <p:spPr>
            <a:xfrm>
              <a:off x="2250461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7" name="pt6297"/>
            <p:cNvSpPr/>
            <p:nvPr/>
          </p:nvSpPr>
          <p:spPr>
            <a:xfrm>
              <a:off x="2415503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8" name="pt6298"/>
            <p:cNvSpPr/>
            <p:nvPr/>
          </p:nvSpPr>
          <p:spPr>
            <a:xfrm>
              <a:off x="258735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9" name="pt6299"/>
            <p:cNvSpPr/>
            <p:nvPr/>
          </p:nvSpPr>
          <p:spPr>
            <a:xfrm>
              <a:off x="3312174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0" name="pt6300"/>
            <p:cNvSpPr/>
            <p:nvPr/>
          </p:nvSpPr>
          <p:spPr>
            <a:xfrm>
              <a:off x="3506991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1" name="pt6301"/>
            <p:cNvSpPr/>
            <p:nvPr/>
          </p:nvSpPr>
          <p:spPr>
            <a:xfrm>
              <a:off x="3880462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2" name="pt6302"/>
            <p:cNvSpPr/>
            <p:nvPr/>
          </p:nvSpPr>
          <p:spPr>
            <a:xfrm>
              <a:off x="4070175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3" name="pt6303"/>
            <p:cNvSpPr/>
            <p:nvPr/>
          </p:nvSpPr>
          <p:spPr>
            <a:xfrm>
              <a:off x="4280306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4" name="pt6304"/>
            <p:cNvSpPr/>
            <p:nvPr/>
          </p:nvSpPr>
          <p:spPr>
            <a:xfrm>
              <a:off x="4493839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5" name="pt6305"/>
            <p:cNvSpPr/>
            <p:nvPr/>
          </p:nvSpPr>
          <p:spPr>
            <a:xfrm>
              <a:off x="4694612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6" name="pt6306"/>
            <p:cNvSpPr/>
            <p:nvPr/>
          </p:nvSpPr>
          <p:spPr>
            <a:xfrm>
              <a:off x="4824348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7" name="pt6307"/>
            <p:cNvSpPr/>
            <p:nvPr/>
          </p:nvSpPr>
          <p:spPr>
            <a:xfrm>
              <a:off x="5179103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8" name="pt6308"/>
            <p:cNvSpPr/>
            <p:nvPr/>
          </p:nvSpPr>
          <p:spPr>
            <a:xfrm>
              <a:off x="193228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9" name="pt6309"/>
            <p:cNvSpPr/>
            <p:nvPr/>
          </p:nvSpPr>
          <p:spPr>
            <a:xfrm>
              <a:off x="2579269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0" name="pt6310"/>
            <p:cNvSpPr/>
            <p:nvPr/>
          </p:nvSpPr>
          <p:spPr>
            <a:xfrm>
              <a:off x="3182012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1" name="pt6311"/>
            <p:cNvSpPr/>
            <p:nvPr/>
          </p:nvSpPr>
          <p:spPr>
            <a:xfrm>
              <a:off x="3843881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2" name="pt6312"/>
            <p:cNvSpPr/>
            <p:nvPr/>
          </p:nvSpPr>
          <p:spPr>
            <a:xfrm>
              <a:off x="4454280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3" name="pt6313"/>
            <p:cNvSpPr/>
            <p:nvPr/>
          </p:nvSpPr>
          <p:spPr>
            <a:xfrm>
              <a:off x="5038307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4" name="pt6314"/>
            <p:cNvSpPr/>
            <p:nvPr/>
          </p:nvSpPr>
          <p:spPr>
            <a:xfrm>
              <a:off x="151755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5" name="pt6315"/>
            <p:cNvSpPr/>
            <p:nvPr/>
          </p:nvSpPr>
          <p:spPr>
            <a:xfrm>
              <a:off x="175959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6" name="pt6316"/>
            <p:cNvSpPr/>
            <p:nvPr/>
          </p:nvSpPr>
          <p:spPr>
            <a:xfrm>
              <a:off x="191314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7" name="pt6317"/>
            <p:cNvSpPr/>
            <p:nvPr/>
          </p:nvSpPr>
          <p:spPr>
            <a:xfrm>
              <a:off x="207818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8" name="pt6318"/>
            <p:cNvSpPr/>
            <p:nvPr/>
          </p:nvSpPr>
          <p:spPr>
            <a:xfrm>
              <a:off x="2270454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9" name="pt6319"/>
            <p:cNvSpPr/>
            <p:nvPr/>
          </p:nvSpPr>
          <p:spPr>
            <a:xfrm>
              <a:off x="247420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0" name="pt6320"/>
            <p:cNvSpPr/>
            <p:nvPr/>
          </p:nvSpPr>
          <p:spPr>
            <a:xfrm>
              <a:off x="2615000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1" name="pt6321"/>
            <p:cNvSpPr/>
            <p:nvPr/>
          </p:nvSpPr>
          <p:spPr>
            <a:xfrm>
              <a:off x="2751117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2" name="pt6322"/>
            <p:cNvSpPr/>
            <p:nvPr/>
          </p:nvSpPr>
          <p:spPr>
            <a:xfrm>
              <a:off x="3133946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3" name="pt6323"/>
            <p:cNvSpPr/>
            <p:nvPr/>
          </p:nvSpPr>
          <p:spPr>
            <a:xfrm>
              <a:off x="3348330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4" name="pt6324"/>
            <p:cNvSpPr/>
            <p:nvPr/>
          </p:nvSpPr>
          <p:spPr>
            <a:xfrm>
              <a:off x="3525282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5" name="pt6325"/>
            <p:cNvSpPr/>
            <p:nvPr/>
          </p:nvSpPr>
          <p:spPr>
            <a:xfrm>
              <a:off x="3883865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6" name="pt6326"/>
            <p:cNvSpPr/>
            <p:nvPr/>
          </p:nvSpPr>
          <p:spPr>
            <a:xfrm>
              <a:off x="4570830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7" name="pt6327"/>
            <p:cNvSpPr/>
            <p:nvPr/>
          </p:nvSpPr>
          <p:spPr>
            <a:xfrm>
              <a:off x="1467363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8" name="pt6328"/>
            <p:cNvSpPr/>
            <p:nvPr/>
          </p:nvSpPr>
          <p:spPr>
            <a:xfrm>
              <a:off x="2068830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9" name="pt6329"/>
            <p:cNvSpPr/>
            <p:nvPr/>
          </p:nvSpPr>
          <p:spPr>
            <a:xfrm>
              <a:off x="2716662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0" name="pt6330"/>
            <p:cNvSpPr/>
            <p:nvPr/>
          </p:nvSpPr>
          <p:spPr>
            <a:xfrm>
              <a:off x="1393775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1" name="pt6331"/>
            <p:cNvSpPr/>
            <p:nvPr/>
          </p:nvSpPr>
          <p:spPr>
            <a:xfrm>
              <a:off x="205309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2" name="pt6332"/>
            <p:cNvSpPr/>
            <p:nvPr/>
          </p:nvSpPr>
          <p:spPr>
            <a:xfrm>
              <a:off x="2697521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3" name="pt6333"/>
            <p:cNvSpPr/>
            <p:nvPr/>
          </p:nvSpPr>
          <p:spPr>
            <a:xfrm>
              <a:off x="3332591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4" name="pt6334"/>
            <p:cNvSpPr/>
            <p:nvPr/>
          </p:nvSpPr>
          <p:spPr>
            <a:xfrm>
              <a:off x="3941289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5" name="pt6335"/>
            <p:cNvSpPr/>
            <p:nvPr/>
          </p:nvSpPr>
          <p:spPr>
            <a:xfrm>
              <a:off x="4558495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6" name="pt6336"/>
            <p:cNvSpPr/>
            <p:nvPr/>
          </p:nvSpPr>
          <p:spPr>
            <a:xfrm>
              <a:off x="5174424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7" name="pt6337"/>
            <p:cNvSpPr/>
            <p:nvPr/>
          </p:nvSpPr>
          <p:spPr>
            <a:xfrm>
              <a:off x="140015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8" name="pt6338"/>
            <p:cNvSpPr/>
            <p:nvPr/>
          </p:nvSpPr>
          <p:spPr>
            <a:xfrm>
              <a:off x="202331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9" name="pt6339"/>
            <p:cNvSpPr/>
            <p:nvPr/>
          </p:nvSpPr>
          <p:spPr>
            <a:xfrm>
              <a:off x="280726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0" name="pt6340"/>
            <p:cNvSpPr/>
            <p:nvPr/>
          </p:nvSpPr>
          <p:spPr>
            <a:xfrm>
              <a:off x="3309622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1" name="pt6341"/>
            <p:cNvSpPr/>
            <p:nvPr/>
          </p:nvSpPr>
          <p:spPr>
            <a:xfrm>
              <a:off x="1580085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2" name="pt6342"/>
            <p:cNvSpPr/>
            <p:nvPr/>
          </p:nvSpPr>
          <p:spPr>
            <a:xfrm>
              <a:off x="211817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3" name="pt6343"/>
            <p:cNvSpPr/>
            <p:nvPr/>
          </p:nvSpPr>
          <p:spPr>
            <a:xfrm>
              <a:off x="163325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4" name="pt6344"/>
            <p:cNvSpPr/>
            <p:nvPr/>
          </p:nvSpPr>
          <p:spPr>
            <a:xfrm>
              <a:off x="2016085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5" name="pt6345"/>
            <p:cNvSpPr/>
            <p:nvPr/>
          </p:nvSpPr>
          <p:spPr>
            <a:xfrm>
              <a:off x="2666044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6" name="pt6346"/>
            <p:cNvSpPr/>
            <p:nvPr/>
          </p:nvSpPr>
          <p:spPr>
            <a:xfrm>
              <a:off x="1432909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7" name="pt6347"/>
            <p:cNvSpPr/>
            <p:nvPr/>
          </p:nvSpPr>
          <p:spPr>
            <a:xfrm>
              <a:off x="2058622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8" name="pt6348"/>
            <p:cNvSpPr/>
            <p:nvPr/>
          </p:nvSpPr>
          <p:spPr>
            <a:xfrm>
              <a:off x="2665618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9" name="pt6349"/>
            <p:cNvSpPr/>
            <p:nvPr/>
          </p:nvSpPr>
          <p:spPr>
            <a:xfrm>
              <a:off x="3282824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0" name="pt6350"/>
            <p:cNvSpPr/>
            <p:nvPr/>
          </p:nvSpPr>
          <p:spPr>
            <a:xfrm>
              <a:off x="3924700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1" name="pt6351"/>
            <p:cNvSpPr/>
            <p:nvPr/>
          </p:nvSpPr>
          <p:spPr>
            <a:xfrm>
              <a:off x="4546585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2" name="pt6352"/>
            <p:cNvSpPr/>
            <p:nvPr/>
          </p:nvSpPr>
          <p:spPr>
            <a:xfrm>
              <a:off x="5085523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3" name="pt6353"/>
            <p:cNvSpPr/>
            <p:nvPr/>
          </p:nvSpPr>
          <p:spPr>
            <a:xfrm>
              <a:off x="5733780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4" name="pt6354"/>
            <p:cNvSpPr/>
            <p:nvPr/>
          </p:nvSpPr>
          <p:spPr>
            <a:xfrm>
              <a:off x="6305471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5" name="pt6355"/>
            <p:cNvSpPr/>
            <p:nvPr/>
          </p:nvSpPr>
          <p:spPr>
            <a:xfrm>
              <a:off x="6905237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6" name="pt6356"/>
            <p:cNvSpPr/>
            <p:nvPr/>
          </p:nvSpPr>
          <p:spPr>
            <a:xfrm>
              <a:off x="146268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7" name="pt6357"/>
            <p:cNvSpPr/>
            <p:nvPr/>
          </p:nvSpPr>
          <p:spPr>
            <a:xfrm>
              <a:off x="206670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8" name="pt6358"/>
            <p:cNvSpPr/>
            <p:nvPr/>
          </p:nvSpPr>
          <p:spPr>
            <a:xfrm>
              <a:off x="2668596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9" name="pt6359"/>
            <p:cNvSpPr/>
            <p:nvPr/>
          </p:nvSpPr>
          <p:spPr>
            <a:xfrm>
              <a:off x="2963799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0" name="pt6360"/>
            <p:cNvSpPr/>
            <p:nvPr/>
          </p:nvSpPr>
          <p:spPr>
            <a:xfrm>
              <a:off x="3321107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1" name="pt6361"/>
            <p:cNvSpPr/>
            <p:nvPr/>
          </p:nvSpPr>
          <p:spPr>
            <a:xfrm>
              <a:off x="3817508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2" name="pt6362"/>
            <p:cNvSpPr/>
            <p:nvPr/>
          </p:nvSpPr>
          <p:spPr>
            <a:xfrm>
              <a:off x="4046780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3" name="pt6363"/>
            <p:cNvSpPr/>
            <p:nvPr/>
          </p:nvSpPr>
          <p:spPr>
            <a:xfrm>
              <a:off x="4143338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4" name="pt6364"/>
            <p:cNvSpPr/>
            <p:nvPr/>
          </p:nvSpPr>
          <p:spPr>
            <a:xfrm>
              <a:off x="4231814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5" name="pt6365"/>
            <p:cNvSpPr/>
            <p:nvPr/>
          </p:nvSpPr>
          <p:spPr>
            <a:xfrm>
              <a:off x="4293492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6" name="pt6366"/>
            <p:cNvSpPr/>
            <p:nvPr/>
          </p:nvSpPr>
          <p:spPr>
            <a:xfrm>
              <a:off x="4429609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7" name="pt6367"/>
            <p:cNvSpPr/>
            <p:nvPr/>
          </p:nvSpPr>
          <p:spPr>
            <a:xfrm>
              <a:off x="5042135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8" name="pt6368"/>
            <p:cNvSpPr/>
            <p:nvPr/>
          </p:nvSpPr>
          <p:spPr>
            <a:xfrm>
              <a:off x="663683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9" name="pt6369"/>
            <p:cNvSpPr/>
            <p:nvPr/>
          </p:nvSpPr>
          <p:spPr>
            <a:xfrm>
              <a:off x="7058368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0" name="pt6370"/>
            <p:cNvSpPr/>
            <p:nvPr/>
          </p:nvSpPr>
          <p:spPr>
            <a:xfrm>
              <a:off x="134570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1" name="pt6371"/>
            <p:cNvSpPr/>
            <p:nvPr/>
          </p:nvSpPr>
          <p:spPr>
            <a:xfrm>
              <a:off x="1786388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2" name="pt6372"/>
            <p:cNvSpPr/>
            <p:nvPr/>
          </p:nvSpPr>
          <p:spPr>
            <a:xfrm>
              <a:off x="2126680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3" name="pt6373"/>
            <p:cNvSpPr/>
            <p:nvPr/>
          </p:nvSpPr>
          <p:spPr>
            <a:xfrm>
              <a:off x="232660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4" name="pt6374"/>
            <p:cNvSpPr/>
            <p:nvPr/>
          </p:nvSpPr>
          <p:spPr>
            <a:xfrm>
              <a:off x="270049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5" name="pt6375"/>
            <p:cNvSpPr/>
            <p:nvPr/>
          </p:nvSpPr>
          <p:spPr>
            <a:xfrm>
              <a:off x="3301114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6" name="pt6376"/>
            <p:cNvSpPr/>
            <p:nvPr/>
          </p:nvSpPr>
          <p:spPr>
            <a:xfrm>
              <a:off x="143461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7" name="pt6377"/>
            <p:cNvSpPr/>
            <p:nvPr/>
          </p:nvSpPr>
          <p:spPr>
            <a:xfrm>
              <a:off x="2044585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8" name="pt6378"/>
            <p:cNvSpPr/>
            <p:nvPr/>
          </p:nvSpPr>
          <p:spPr>
            <a:xfrm>
              <a:off x="266774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9" name="pt6379"/>
            <p:cNvSpPr/>
            <p:nvPr/>
          </p:nvSpPr>
          <p:spPr>
            <a:xfrm>
              <a:off x="127297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0" name="pt6380"/>
            <p:cNvSpPr/>
            <p:nvPr/>
          </p:nvSpPr>
          <p:spPr>
            <a:xfrm>
              <a:off x="1404409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1" name="pt6381"/>
            <p:cNvSpPr/>
            <p:nvPr/>
          </p:nvSpPr>
          <p:spPr>
            <a:xfrm>
              <a:off x="1571578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2" name="pt6382"/>
            <p:cNvSpPr/>
            <p:nvPr/>
          </p:nvSpPr>
          <p:spPr>
            <a:xfrm>
              <a:off x="1787664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3" name="pt6383"/>
            <p:cNvSpPr/>
            <p:nvPr/>
          </p:nvSpPr>
          <p:spPr>
            <a:xfrm>
              <a:off x="2011406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4" name="pt6384"/>
            <p:cNvSpPr/>
            <p:nvPr/>
          </p:nvSpPr>
          <p:spPr>
            <a:xfrm>
              <a:off x="2233021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5" name="pt6385"/>
            <p:cNvSpPr/>
            <p:nvPr/>
          </p:nvSpPr>
          <p:spPr>
            <a:xfrm>
              <a:off x="2368713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6" name="pt6386"/>
            <p:cNvSpPr/>
            <p:nvPr/>
          </p:nvSpPr>
          <p:spPr>
            <a:xfrm>
              <a:off x="2617552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7" name="pt6387"/>
            <p:cNvSpPr/>
            <p:nvPr/>
          </p:nvSpPr>
          <p:spPr>
            <a:xfrm>
              <a:off x="3214765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8" name="pt6388"/>
            <p:cNvSpPr/>
            <p:nvPr/>
          </p:nvSpPr>
          <p:spPr>
            <a:xfrm>
              <a:off x="3830694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9" name="pt6389"/>
            <p:cNvSpPr/>
            <p:nvPr/>
          </p:nvSpPr>
          <p:spPr>
            <a:xfrm>
              <a:off x="3965961" y="22371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0" name="pt6390"/>
            <p:cNvSpPr/>
            <p:nvPr/>
          </p:nvSpPr>
          <p:spPr>
            <a:xfrm>
              <a:off x="4380692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1" name="pt6391"/>
            <p:cNvSpPr/>
            <p:nvPr/>
          </p:nvSpPr>
          <p:spPr>
            <a:xfrm>
              <a:off x="4568704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2" name="pt6392"/>
            <p:cNvSpPr/>
            <p:nvPr/>
          </p:nvSpPr>
          <p:spPr>
            <a:xfrm>
              <a:off x="5034904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3" name="pt6393"/>
            <p:cNvSpPr/>
            <p:nvPr/>
          </p:nvSpPr>
          <p:spPr>
            <a:xfrm>
              <a:off x="729827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4" name="pt6394"/>
            <p:cNvSpPr/>
            <p:nvPr/>
          </p:nvSpPr>
          <p:spPr>
            <a:xfrm>
              <a:off x="1303598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5" name="pt6395"/>
            <p:cNvSpPr/>
            <p:nvPr/>
          </p:nvSpPr>
          <p:spPr>
            <a:xfrm>
              <a:off x="1445670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6" name="pt6396"/>
            <p:cNvSpPr/>
            <p:nvPr/>
          </p:nvSpPr>
          <p:spPr>
            <a:xfrm>
              <a:off x="163410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7" name="pt6397"/>
            <p:cNvSpPr/>
            <p:nvPr/>
          </p:nvSpPr>
          <p:spPr>
            <a:xfrm>
              <a:off x="2062450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8" name="pt6398"/>
            <p:cNvSpPr/>
            <p:nvPr/>
          </p:nvSpPr>
          <p:spPr>
            <a:xfrm>
              <a:off x="2661365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9" name="pt6399"/>
            <p:cNvSpPr/>
            <p:nvPr/>
          </p:nvSpPr>
          <p:spPr>
            <a:xfrm>
              <a:off x="3245817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0" name="pt6400"/>
            <p:cNvSpPr/>
            <p:nvPr/>
          </p:nvSpPr>
          <p:spPr>
            <a:xfrm>
              <a:off x="3417664" y="289179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1" name="pt6401"/>
            <p:cNvSpPr/>
            <p:nvPr/>
          </p:nvSpPr>
          <p:spPr>
            <a:xfrm>
              <a:off x="3492529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2" name="pt6402"/>
            <p:cNvSpPr/>
            <p:nvPr/>
          </p:nvSpPr>
          <p:spPr>
            <a:xfrm>
              <a:off x="3903432" y="24140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3" name="pt6403"/>
            <p:cNvSpPr/>
            <p:nvPr/>
          </p:nvSpPr>
          <p:spPr>
            <a:xfrm>
              <a:off x="1418021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4" name="pt6404"/>
            <p:cNvSpPr/>
            <p:nvPr/>
          </p:nvSpPr>
          <p:spPr>
            <a:xfrm>
              <a:off x="2033525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5" name="pt6405"/>
            <p:cNvSpPr/>
            <p:nvPr/>
          </p:nvSpPr>
          <p:spPr>
            <a:xfrm>
              <a:off x="2660514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6" name="pt6406"/>
            <p:cNvSpPr/>
            <p:nvPr/>
          </p:nvSpPr>
          <p:spPr>
            <a:xfrm>
              <a:off x="2911054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7" name="pt6407"/>
            <p:cNvSpPr/>
            <p:nvPr/>
          </p:nvSpPr>
          <p:spPr>
            <a:xfrm>
              <a:off x="3357263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8" name="pt6408"/>
            <p:cNvSpPr/>
            <p:nvPr/>
          </p:nvSpPr>
          <p:spPr>
            <a:xfrm>
              <a:off x="3854940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9" name="pt6409"/>
            <p:cNvSpPr/>
            <p:nvPr/>
          </p:nvSpPr>
          <p:spPr>
            <a:xfrm>
              <a:off x="4136532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0" name="pt6410"/>
            <p:cNvSpPr/>
            <p:nvPr/>
          </p:nvSpPr>
          <p:spPr>
            <a:xfrm>
              <a:off x="4466616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1" name="pt6411"/>
            <p:cNvSpPr/>
            <p:nvPr/>
          </p:nvSpPr>
          <p:spPr>
            <a:xfrm>
              <a:off x="5160812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2" name="pt6412"/>
            <p:cNvSpPr/>
            <p:nvPr/>
          </p:nvSpPr>
          <p:spPr>
            <a:xfrm>
              <a:off x="6641935" y="26087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3" name="pt6413"/>
            <p:cNvSpPr/>
            <p:nvPr/>
          </p:nvSpPr>
          <p:spPr>
            <a:xfrm>
              <a:off x="6918423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4" name="pt6414"/>
            <p:cNvSpPr/>
            <p:nvPr/>
          </p:nvSpPr>
          <p:spPr>
            <a:xfrm>
              <a:off x="1459707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5" name="pt6415"/>
            <p:cNvSpPr/>
            <p:nvPr/>
          </p:nvSpPr>
          <p:spPr>
            <a:xfrm>
              <a:off x="1672815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6" name="pt6416"/>
            <p:cNvSpPr/>
            <p:nvPr/>
          </p:nvSpPr>
          <p:spPr>
            <a:xfrm>
              <a:off x="182977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7" name="pt6417"/>
            <p:cNvSpPr/>
            <p:nvPr/>
          </p:nvSpPr>
          <p:spPr>
            <a:xfrm>
              <a:off x="198928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8" name="pt6418"/>
            <p:cNvSpPr/>
            <p:nvPr/>
          </p:nvSpPr>
          <p:spPr>
            <a:xfrm>
              <a:off x="2669872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9" name="pt6419"/>
            <p:cNvSpPr/>
            <p:nvPr/>
          </p:nvSpPr>
          <p:spPr>
            <a:xfrm>
              <a:off x="3280697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0" name="pt6420"/>
            <p:cNvSpPr/>
            <p:nvPr/>
          </p:nvSpPr>
          <p:spPr>
            <a:xfrm>
              <a:off x="3533789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1" name="pt6421"/>
            <p:cNvSpPr/>
            <p:nvPr/>
          </p:nvSpPr>
          <p:spPr>
            <a:xfrm>
              <a:off x="3692025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2" name="pt6422"/>
            <p:cNvSpPr/>
            <p:nvPr/>
          </p:nvSpPr>
          <p:spPr>
            <a:xfrm>
              <a:off x="3892372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3" name="pt6423"/>
            <p:cNvSpPr/>
            <p:nvPr/>
          </p:nvSpPr>
          <p:spPr>
            <a:xfrm>
              <a:off x="4503197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4" name="pt6424"/>
            <p:cNvSpPr/>
            <p:nvPr/>
          </p:nvSpPr>
          <p:spPr>
            <a:xfrm>
              <a:off x="5173148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5" name="pt6425"/>
            <p:cNvSpPr/>
            <p:nvPr/>
          </p:nvSpPr>
          <p:spPr>
            <a:xfrm>
              <a:off x="141972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6" name="pt6426"/>
            <p:cNvSpPr/>
            <p:nvPr/>
          </p:nvSpPr>
          <p:spPr>
            <a:xfrm>
              <a:off x="189017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7" name="pt6427"/>
            <p:cNvSpPr/>
            <p:nvPr/>
          </p:nvSpPr>
          <p:spPr>
            <a:xfrm>
              <a:off x="2113919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8" name="pt6428"/>
            <p:cNvSpPr/>
            <p:nvPr/>
          </p:nvSpPr>
          <p:spPr>
            <a:xfrm>
              <a:off x="2710282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9" name="pt6429"/>
            <p:cNvSpPr/>
            <p:nvPr/>
          </p:nvSpPr>
          <p:spPr>
            <a:xfrm>
              <a:off x="3334293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0" name="pt6430"/>
            <p:cNvSpPr/>
            <p:nvPr/>
          </p:nvSpPr>
          <p:spPr>
            <a:xfrm>
              <a:off x="3849411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1" name="pt6431"/>
            <p:cNvSpPr/>
            <p:nvPr/>
          </p:nvSpPr>
          <p:spPr>
            <a:xfrm>
              <a:off x="4535100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2" name="pt6432"/>
            <p:cNvSpPr/>
            <p:nvPr/>
          </p:nvSpPr>
          <p:spPr>
            <a:xfrm>
              <a:off x="4733320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3" name="pt6433"/>
            <p:cNvSpPr/>
            <p:nvPr/>
          </p:nvSpPr>
          <p:spPr>
            <a:xfrm>
              <a:off x="4885176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4" name="pt6434"/>
            <p:cNvSpPr/>
            <p:nvPr/>
          </p:nvSpPr>
          <p:spPr>
            <a:xfrm>
              <a:off x="5120403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5" name="pt6435"/>
            <p:cNvSpPr/>
            <p:nvPr/>
          </p:nvSpPr>
          <p:spPr>
            <a:xfrm>
              <a:off x="5296504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6" name="pt6436"/>
            <p:cNvSpPr/>
            <p:nvPr/>
          </p:nvSpPr>
          <p:spPr>
            <a:xfrm>
              <a:off x="5729952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7" name="pt6437"/>
            <p:cNvSpPr/>
            <p:nvPr/>
          </p:nvSpPr>
          <p:spPr>
            <a:xfrm>
              <a:off x="6327590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8" name="pt6438"/>
            <p:cNvSpPr/>
            <p:nvPr/>
          </p:nvSpPr>
          <p:spPr>
            <a:xfrm>
              <a:off x="6879715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9" name="pt6439"/>
            <p:cNvSpPr/>
            <p:nvPr/>
          </p:nvSpPr>
          <p:spPr>
            <a:xfrm>
              <a:off x="1336351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0" name="pt6440"/>
            <p:cNvSpPr/>
            <p:nvPr/>
          </p:nvSpPr>
          <p:spPr>
            <a:xfrm>
              <a:off x="151160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1" name="pt6441"/>
            <p:cNvSpPr/>
            <p:nvPr/>
          </p:nvSpPr>
          <p:spPr>
            <a:xfrm>
              <a:off x="2085845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2" name="pt6442"/>
            <p:cNvSpPr/>
            <p:nvPr/>
          </p:nvSpPr>
          <p:spPr>
            <a:xfrm>
              <a:off x="263882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3" name="pt6443"/>
            <p:cNvSpPr/>
            <p:nvPr/>
          </p:nvSpPr>
          <p:spPr>
            <a:xfrm>
              <a:off x="3221571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4" name="pt6444"/>
            <p:cNvSpPr/>
            <p:nvPr/>
          </p:nvSpPr>
          <p:spPr>
            <a:xfrm>
              <a:off x="3579729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5" name="pt6445"/>
            <p:cNvSpPr/>
            <p:nvPr/>
          </p:nvSpPr>
          <p:spPr>
            <a:xfrm>
              <a:off x="3792837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6" name="pt6446"/>
            <p:cNvSpPr/>
            <p:nvPr/>
          </p:nvSpPr>
          <p:spPr>
            <a:xfrm>
              <a:off x="4028915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7" name="pt6447"/>
            <p:cNvSpPr/>
            <p:nvPr/>
          </p:nvSpPr>
          <p:spPr>
            <a:xfrm>
              <a:off x="4182046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8" name="pt6448"/>
            <p:cNvSpPr/>
            <p:nvPr/>
          </p:nvSpPr>
          <p:spPr>
            <a:xfrm>
              <a:off x="4540204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9" name="pt6449"/>
            <p:cNvSpPr/>
            <p:nvPr/>
          </p:nvSpPr>
          <p:spPr>
            <a:xfrm>
              <a:off x="4753738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0" name="pt6450"/>
            <p:cNvSpPr/>
            <p:nvPr/>
          </p:nvSpPr>
          <p:spPr>
            <a:xfrm>
              <a:off x="5096582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1" name="pt6451"/>
            <p:cNvSpPr/>
            <p:nvPr/>
          </p:nvSpPr>
          <p:spPr>
            <a:xfrm>
              <a:off x="5745265" y="24317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2" name="pt6452"/>
            <p:cNvSpPr/>
            <p:nvPr/>
          </p:nvSpPr>
          <p:spPr>
            <a:xfrm>
              <a:off x="144864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3" name="pt6453"/>
            <p:cNvSpPr/>
            <p:nvPr/>
          </p:nvSpPr>
          <p:spPr>
            <a:xfrm>
              <a:off x="2056495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4" name="pt6454"/>
            <p:cNvSpPr/>
            <p:nvPr/>
          </p:nvSpPr>
          <p:spPr>
            <a:xfrm>
              <a:off x="2699222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5" name="pt6455"/>
            <p:cNvSpPr/>
            <p:nvPr/>
          </p:nvSpPr>
          <p:spPr>
            <a:xfrm>
              <a:off x="3342800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6" name="pt6456"/>
            <p:cNvSpPr/>
            <p:nvPr/>
          </p:nvSpPr>
          <p:spPr>
            <a:xfrm>
              <a:off x="3881313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7" name="pt6457"/>
            <p:cNvSpPr/>
            <p:nvPr/>
          </p:nvSpPr>
          <p:spPr>
            <a:xfrm>
              <a:off x="4168435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8" name="pt6458"/>
            <p:cNvSpPr/>
            <p:nvPr/>
          </p:nvSpPr>
          <p:spPr>
            <a:xfrm>
              <a:off x="4550413" y="27856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9" name="pt6459"/>
            <p:cNvSpPr/>
            <p:nvPr/>
          </p:nvSpPr>
          <p:spPr>
            <a:xfrm>
              <a:off x="5180379" y="269717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0" name="pt6460"/>
            <p:cNvSpPr/>
            <p:nvPr/>
          </p:nvSpPr>
          <p:spPr>
            <a:xfrm>
              <a:off x="139973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1" name="pt6461"/>
            <p:cNvSpPr/>
            <p:nvPr/>
          </p:nvSpPr>
          <p:spPr>
            <a:xfrm>
              <a:off x="2220686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2" name="pt6462"/>
            <p:cNvSpPr/>
            <p:nvPr/>
          </p:nvSpPr>
          <p:spPr>
            <a:xfrm>
              <a:off x="2601388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3" name="pt6463"/>
            <p:cNvSpPr/>
            <p:nvPr/>
          </p:nvSpPr>
          <p:spPr>
            <a:xfrm>
              <a:off x="143971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4" name="pt6464"/>
            <p:cNvSpPr/>
            <p:nvPr/>
          </p:nvSpPr>
          <p:spPr>
            <a:xfrm>
              <a:off x="203735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5" name="pt6465"/>
            <p:cNvSpPr/>
            <p:nvPr/>
          </p:nvSpPr>
          <p:spPr>
            <a:xfrm>
              <a:off x="2675402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6" name="pt6466"/>
            <p:cNvSpPr/>
            <p:nvPr/>
          </p:nvSpPr>
          <p:spPr>
            <a:xfrm>
              <a:off x="3265384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7" name="pt6467"/>
            <p:cNvSpPr/>
            <p:nvPr/>
          </p:nvSpPr>
          <p:spPr>
            <a:xfrm>
              <a:off x="389322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8" name="pt6468"/>
            <p:cNvSpPr/>
            <p:nvPr/>
          </p:nvSpPr>
          <p:spPr>
            <a:xfrm>
              <a:off x="1423125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9" name="pt6469"/>
            <p:cNvSpPr/>
            <p:nvPr/>
          </p:nvSpPr>
          <p:spPr>
            <a:xfrm>
              <a:off x="201736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0" name="pt6470"/>
            <p:cNvSpPr/>
            <p:nvPr/>
          </p:nvSpPr>
          <p:spPr>
            <a:xfrm>
              <a:off x="262903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1" name="pt6471"/>
            <p:cNvSpPr/>
            <p:nvPr/>
          </p:nvSpPr>
          <p:spPr>
            <a:xfrm>
              <a:off x="322880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2" name="pt6472"/>
            <p:cNvSpPr/>
            <p:nvPr/>
          </p:nvSpPr>
          <p:spPr>
            <a:xfrm>
              <a:off x="1202786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3" name="pt6473"/>
            <p:cNvSpPr/>
            <p:nvPr/>
          </p:nvSpPr>
          <p:spPr>
            <a:xfrm>
              <a:off x="1321463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4" name="pt6474"/>
            <p:cNvSpPr/>
            <p:nvPr/>
          </p:nvSpPr>
          <p:spPr>
            <a:xfrm>
              <a:off x="179829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5" name="pt6475"/>
            <p:cNvSpPr/>
            <p:nvPr/>
          </p:nvSpPr>
          <p:spPr>
            <a:xfrm>
              <a:off x="192293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6" name="pt6476"/>
            <p:cNvSpPr/>
            <p:nvPr/>
          </p:nvSpPr>
          <p:spPr>
            <a:xfrm>
              <a:off x="2460592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7" name="pt6477"/>
            <p:cNvSpPr/>
            <p:nvPr/>
          </p:nvSpPr>
          <p:spPr>
            <a:xfrm>
              <a:off x="3797516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8" name="pt6478"/>
            <p:cNvSpPr/>
            <p:nvPr/>
          </p:nvSpPr>
          <p:spPr>
            <a:xfrm>
              <a:off x="443216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9" name="pt6479"/>
            <p:cNvSpPr/>
            <p:nvPr/>
          </p:nvSpPr>
          <p:spPr>
            <a:xfrm>
              <a:off x="545176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0" name="pt6480"/>
            <p:cNvSpPr/>
            <p:nvPr/>
          </p:nvSpPr>
          <p:spPr>
            <a:xfrm>
              <a:off x="5611275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1" name="pt6481"/>
            <p:cNvSpPr/>
            <p:nvPr/>
          </p:nvSpPr>
          <p:spPr>
            <a:xfrm>
              <a:off x="576015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2" name="pt6482"/>
            <p:cNvSpPr/>
            <p:nvPr/>
          </p:nvSpPr>
          <p:spPr>
            <a:xfrm>
              <a:off x="6437334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3" name="pt6483"/>
            <p:cNvSpPr/>
            <p:nvPr/>
          </p:nvSpPr>
          <p:spPr>
            <a:xfrm>
              <a:off x="6644913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4" name="pt6484"/>
            <p:cNvSpPr/>
            <p:nvPr/>
          </p:nvSpPr>
          <p:spPr>
            <a:xfrm>
              <a:off x="6800597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5" name="pt6485"/>
            <p:cNvSpPr/>
            <p:nvPr/>
          </p:nvSpPr>
          <p:spPr>
            <a:xfrm>
              <a:off x="131465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6" name="pt6486"/>
            <p:cNvSpPr/>
            <p:nvPr/>
          </p:nvSpPr>
          <p:spPr>
            <a:xfrm>
              <a:off x="148347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7" name="pt6487"/>
            <p:cNvSpPr/>
            <p:nvPr/>
          </p:nvSpPr>
          <p:spPr>
            <a:xfrm>
              <a:off x="192080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8" name="pt6488"/>
            <p:cNvSpPr/>
            <p:nvPr/>
          </p:nvSpPr>
          <p:spPr>
            <a:xfrm>
              <a:off x="222087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9" name="pt6489"/>
            <p:cNvSpPr/>
            <p:nvPr/>
          </p:nvSpPr>
          <p:spPr>
            <a:xfrm>
              <a:off x="241484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0" name="pt6490"/>
            <p:cNvSpPr/>
            <p:nvPr/>
          </p:nvSpPr>
          <p:spPr>
            <a:xfrm>
              <a:off x="2567784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1" name="pt6491"/>
            <p:cNvSpPr/>
            <p:nvPr/>
          </p:nvSpPr>
          <p:spPr>
            <a:xfrm>
              <a:off x="2766153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2" name="pt6492"/>
            <p:cNvSpPr/>
            <p:nvPr/>
          </p:nvSpPr>
          <p:spPr>
            <a:xfrm>
              <a:off x="3131819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3" name="pt6493"/>
            <p:cNvSpPr/>
            <p:nvPr/>
          </p:nvSpPr>
          <p:spPr>
            <a:xfrm>
              <a:off x="3337951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4" name="pt6494"/>
            <p:cNvSpPr/>
            <p:nvPr/>
          </p:nvSpPr>
          <p:spPr>
            <a:xfrm>
              <a:off x="3558567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5" name="pt6495"/>
            <p:cNvSpPr/>
            <p:nvPr/>
          </p:nvSpPr>
          <p:spPr>
            <a:xfrm>
              <a:off x="3744771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6" name="pt6496"/>
            <p:cNvSpPr/>
            <p:nvPr/>
          </p:nvSpPr>
          <p:spPr>
            <a:xfrm>
              <a:off x="3911188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7" name="pt6497"/>
            <p:cNvSpPr/>
            <p:nvPr/>
          </p:nvSpPr>
          <p:spPr>
            <a:xfrm>
              <a:off x="4108515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8" name="pt6498"/>
            <p:cNvSpPr/>
            <p:nvPr/>
          </p:nvSpPr>
          <p:spPr>
            <a:xfrm>
              <a:off x="4360629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9" name="pt6499"/>
            <p:cNvSpPr/>
            <p:nvPr/>
          </p:nvSpPr>
          <p:spPr>
            <a:xfrm>
              <a:off x="4510606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0" name="pt6500"/>
            <p:cNvSpPr/>
            <p:nvPr/>
          </p:nvSpPr>
          <p:spPr>
            <a:xfrm>
              <a:off x="5000450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1" name="pt6501"/>
            <p:cNvSpPr/>
            <p:nvPr/>
          </p:nvSpPr>
          <p:spPr>
            <a:xfrm>
              <a:off x="5738253" y="29448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2" name="pt6502"/>
            <p:cNvSpPr/>
            <p:nvPr/>
          </p:nvSpPr>
          <p:spPr>
            <a:xfrm>
              <a:off x="6279098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3" name="pt6503"/>
            <p:cNvSpPr/>
            <p:nvPr/>
          </p:nvSpPr>
          <p:spPr>
            <a:xfrm>
              <a:off x="6895879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4" name="pt6504"/>
            <p:cNvSpPr/>
            <p:nvPr/>
          </p:nvSpPr>
          <p:spPr>
            <a:xfrm>
              <a:off x="135634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5" name="pt6505"/>
            <p:cNvSpPr/>
            <p:nvPr/>
          </p:nvSpPr>
          <p:spPr>
            <a:xfrm>
              <a:off x="154307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6" name="pt6506"/>
            <p:cNvSpPr/>
            <p:nvPr/>
          </p:nvSpPr>
          <p:spPr>
            <a:xfrm>
              <a:off x="164133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7" name="pt6507"/>
            <p:cNvSpPr/>
            <p:nvPr/>
          </p:nvSpPr>
          <p:spPr>
            <a:xfrm>
              <a:off x="1837006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8" name="pt6508"/>
            <p:cNvSpPr/>
            <p:nvPr/>
          </p:nvSpPr>
          <p:spPr>
            <a:xfrm>
              <a:off x="1996093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9" name="pt6509"/>
            <p:cNvSpPr/>
            <p:nvPr/>
          </p:nvSpPr>
          <p:spPr>
            <a:xfrm>
              <a:off x="214624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0" name="pt6510"/>
            <p:cNvSpPr/>
            <p:nvPr/>
          </p:nvSpPr>
          <p:spPr>
            <a:xfrm>
              <a:off x="2681357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1" name="pt6511"/>
            <p:cNvSpPr/>
            <p:nvPr/>
          </p:nvSpPr>
          <p:spPr>
            <a:xfrm>
              <a:off x="330451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2" name="pt6512"/>
            <p:cNvSpPr/>
            <p:nvPr/>
          </p:nvSpPr>
          <p:spPr>
            <a:xfrm>
              <a:off x="3508693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3" name="pt6513"/>
            <p:cNvSpPr/>
            <p:nvPr/>
          </p:nvSpPr>
          <p:spPr>
            <a:xfrm>
              <a:off x="3661824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4" name="pt6514"/>
            <p:cNvSpPr/>
            <p:nvPr/>
          </p:nvSpPr>
          <p:spPr>
            <a:xfrm>
              <a:off x="3853239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5" name="pt6515"/>
            <p:cNvSpPr/>
            <p:nvPr/>
          </p:nvSpPr>
          <p:spPr>
            <a:xfrm>
              <a:off x="4531697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6" name="pt6516"/>
            <p:cNvSpPr/>
            <p:nvPr/>
          </p:nvSpPr>
          <p:spPr>
            <a:xfrm>
              <a:off x="4884325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7" name="pt6517"/>
            <p:cNvSpPr/>
            <p:nvPr/>
          </p:nvSpPr>
          <p:spPr>
            <a:xfrm>
              <a:off x="5051494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8" name="pt6518"/>
            <p:cNvSpPr/>
            <p:nvPr/>
          </p:nvSpPr>
          <p:spPr>
            <a:xfrm>
              <a:off x="5210155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9" name="pt6519"/>
            <p:cNvSpPr/>
            <p:nvPr/>
          </p:nvSpPr>
          <p:spPr>
            <a:xfrm>
              <a:off x="5379025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0" name="pt6520"/>
            <p:cNvSpPr/>
            <p:nvPr/>
          </p:nvSpPr>
          <p:spPr>
            <a:xfrm>
              <a:off x="5521948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1" name="pt6521"/>
            <p:cNvSpPr/>
            <p:nvPr/>
          </p:nvSpPr>
          <p:spPr>
            <a:xfrm>
              <a:off x="5661042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2" name="pt6522"/>
            <p:cNvSpPr/>
            <p:nvPr/>
          </p:nvSpPr>
          <p:spPr>
            <a:xfrm>
              <a:off x="5823107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3" name="pt6523"/>
            <p:cNvSpPr/>
            <p:nvPr/>
          </p:nvSpPr>
          <p:spPr>
            <a:xfrm>
              <a:off x="6066416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4" name="pt6524"/>
            <p:cNvSpPr/>
            <p:nvPr/>
          </p:nvSpPr>
          <p:spPr>
            <a:xfrm>
              <a:off x="6193600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5" name="pt6525"/>
            <p:cNvSpPr/>
            <p:nvPr/>
          </p:nvSpPr>
          <p:spPr>
            <a:xfrm>
              <a:off x="6343754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6" name="pt6526"/>
            <p:cNvSpPr/>
            <p:nvPr/>
          </p:nvSpPr>
          <p:spPr>
            <a:xfrm>
              <a:off x="6960534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7" name="pt6527"/>
            <p:cNvSpPr/>
            <p:nvPr/>
          </p:nvSpPr>
          <p:spPr>
            <a:xfrm>
              <a:off x="122405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8" name="pt6528"/>
            <p:cNvSpPr/>
            <p:nvPr/>
          </p:nvSpPr>
          <p:spPr>
            <a:xfrm>
              <a:off x="181573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9" name="pt6529"/>
            <p:cNvSpPr/>
            <p:nvPr/>
          </p:nvSpPr>
          <p:spPr>
            <a:xfrm>
              <a:off x="200545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0" name="pt6530"/>
            <p:cNvSpPr/>
            <p:nvPr/>
          </p:nvSpPr>
          <p:spPr>
            <a:xfrm>
              <a:off x="2631589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1" name="pt6531"/>
            <p:cNvSpPr/>
            <p:nvPr/>
          </p:nvSpPr>
          <p:spPr>
            <a:xfrm>
              <a:off x="3204982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2" name="pt6532"/>
            <p:cNvSpPr/>
            <p:nvPr/>
          </p:nvSpPr>
          <p:spPr>
            <a:xfrm>
              <a:off x="1347836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3" name="pt6533"/>
            <p:cNvSpPr/>
            <p:nvPr/>
          </p:nvSpPr>
          <p:spPr>
            <a:xfrm>
              <a:off x="1995242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4" name="pt6534"/>
            <p:cNvSpPr/>
            <p:nvPr/>
          </p:nvSpPr>
          <p:spPr>
            <a:xfrm>
              <a:off x="2636693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5" name="pt6535"/>
            <p:cNvSpPr/>
            <p:nvPr/>
          </p:nvSpPr>
          <p:spPr>
            <a:xfrm>
              <a:off x="1540526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6" name="pt6536"/>
            <p:cNvSpPr/>
            <p:nvPr/>
          </p:nvSpPr>
          <p:spPr>
            <a:xfrm>
              <a:off x="2136463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7" name="pt6537"/>
            <p:cNvSpPr/>
            <p:nvPr/>
          </p:nvSpPr>
          <p:spPr>
            <a:xfrm>
              <a:off x="2714535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8" name="pt6538"/>
            <p:cNvSpPr/>
            <p:nvPr/>
          </p:nvSpPr>
          <p:spPr>
            <a:xfrm>
              <a:off x="3364068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9" name="pt6539"/>
            <p:cNvSpPr/>
            <p:nvPr/>
          </p:nvSpPr>
          <p:spPr>
            <a:xfrm>
              <a:off x="136952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0" name="pt6540"/>
            <p:cNvSpPr/>
            <p:nvPr/>
          </p:nvSpPr>
          <p:spPr>
            <a:xfrm>
              <a:off x="158221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1" name="pt6541"/>
            <p:cNvSpPr/>
            <p:nvPr/>
          </p:nvSpPr>
          <p:spPr>
            <a:xfrm>
              <a:off x="225854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2" name="pt6542"/>
            <p:cNvSpPr/>
            <p:nvPr/>
          </p:nvSpPr>
          <p:spPr>
            <a:xfrm>
              <a:off x="2797056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3" name="pt6543"/>
            <p:cNvSpPr/>
            <p:nvPr/>
          </p:nvSpPr>
          <p:spPr>
            <a:xfrm>
              <a:off x="3487850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4" name="pt6544"/>
            <p:cNvSpPr/>
            <p:nvPr/>
          </p:nvSpPr>
          <p:spPr>
            <a:xfrm>
              <a:off x="1373783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5" name="pt6545"/>
            <p:cNvSpPr/>
            <p:nvPr/>
          </p:nvSpPr>
          <p:spPr>
            <a:xfrm>
              <a:off x="211817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6" name="pt6546"/>
            <p:cNvSpPr/>
            <p:nvPr/>
          </p:nvSpPr>
          <p:spPr>
            <a:xfrm>
              <a:off x="2684760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7" name="pt6547"/>
            <p:cNvSpPr/>
            <p:nvPr/>
          </p:nvSpPr>
          <p:spPr>
            <a:xfrm>
              <a:off x="3314301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8" name="pt6548"/>
            <p:cNvSpPr/>
            <p:nvPr/>
          </p:nvSpPr>
          <p:spPr>
            <a:xfrm>
              <a:off x="3894925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9" name="pt6549"/>
            <p:cNvSpPr/>
            <p:nvPr/>
          </p:nvSpPr>
          <p:spPr>
            <a:xfrm>
              <a:off x="1324441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0" name="pt6550"/>
            <p:cNvSpPr/>
            <p:nvPr/>
          </p:nvSpPr>
          <p:spPr>
            <a:xfrm>
              <a:off x="1916124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1" name="pt6551"/>
            <p:cNvSpPr/>
            <p:nvPr/>
          </p:nvSpPr>
          <p:spPr>
            <a:xfrm>
              <a:off x="2579269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2" name="pt6552"/>
            <p:cNvSpPr/>
            <p:nvPr/>
          </p:nvSpPr>
          <p:spPr>
            <a:xfrm>
              <a:off x="3152662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3" name="pt6553"/>
            <p:cNvSpPr/>
            <p:nvPr/>
          </p:nvSpPr>
          <p:spPr>
            <a:xfrm>
              <a:off x="384090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4" name="pt6554"/>
            <p:cNvSpPr/>
            <p:nvPr/>
          </p:nvSpPr>
          <p:spPr>
            <a:xfrm>
              <a:off x="4413445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5" name="pt6555"/>
            <p:cNvSpPr/>
            <p:nvPr/>
          </p:nvSpPr>
          <p:spPr>
            <a:xfrm>
              <a:off x="4971950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6" name="pt6556"/>
            <p:cNvSpPr/>
            <p:nvPr/>
          </p:nvSpPr>
          <p:spPr>
            <a:xfrm>
              <a:off x="5427517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7" name="pt6557"/>
            <p:cNvSpPr/>
            <p:nvPr/>
          </p:nvSpPr>
          <p:spPr>
            <a:xfrm>
              <a:off x="5641901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8" name="pt6558"/>
            <p:cNvSpPr/>
            <p:nvPr/>
          </p:nvSpPr>
          <p:spPr>
            <a:xfrm>
              <a:off x="5882658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9" name="pt6559"/>
            <p:cNvSpPr/>
            <p:nvPr/>
          </p:nvSpPr>
          <p:spPr>
            <a:xfrm>
              <a:off x="6057908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0" name="pt6560"/>
            <p:cNvSpPr/>
            <p:nvPr/>
          </p:nvSpPr>
          <p:spPr>
            <a:xfrm>
              <a:off x="6199980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1" name="pt6561"/>
            <p:cNvSpPr/>
            <p:nvPr/>
          </p:nvSpPr>
          <p:spPr>
            <a:xfrm>
              <a:off x="6777627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2" name="pt6562"/>
            <p:cNvSpPr/>
            <p:nvPr/>
          </p:nvSpPr>
          <p:spPr>
            <a:xfrm>
              <a:off x="151415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3" name="pt6563"/>
            <p:cNvSpPr/>
            <p:nvPr/>
          </p:nvSpPr>
          <p:spPr>
            <a:xfrm>
              <a:off x="2120300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4" name="pt6564"/>
            <p:cNvSpPr/>
            <p:nvPr/>
          </p:nvSpPr>
          <p:spPr>
            <a:xfrm>
              <a:off x="276685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5" name="pt6565"/>
            <p:cNvSpPr/>
            <p:nvPr/>
          </p:nvSpPr>
          <p:spPr>
            <a:xfrm>
              <a:off x="3358113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6" name="pt6566"/>
            <p:cNvSpPr/>
            <p:nvPr/>
          </p:nvSpPr>
          <p:spPr>
            <a:xfrm>
              <a:off x="3972767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7" name="pt6567"/>
            <p:cNvSpPr/>
            <p:nvPr/>
          </p:nvSpPr>
          <p:spPr>
            <a:xfrm>
              <a:off x="1379738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8" name="pt6568"/>
            <p:cNvSpPr/>
            <p:nvPr/>
          </p:nvSpPr>
          <p:spPr>
            <a:xfrm>
              <a:off x="1555839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9" name="pt6569"/>
            <p:cNvSpPr/>
            <p:nvPr/>
          </p:nvSpPr>
          <p:spPr>
            <a:xfrm>
              <a:off x="1981205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0" name="pt6570"/>
            <p:cNvSpPr/>
            <p:nvPr/>
          </p:nvSpPr>
          <p:spPr>
            <a:xfrm>
              <a:off x="2127105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1" name="pt6571"/>
            <p:cNvSpPr/>
            <p:nvPr/>
          </p:nvSpPr>
          <p:spPr>
            <a:xfrm>
              <a:off x="2763027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2" name="pt6572"/>
            <p:cNvSpPr/>
            <p:nvPr/>
          </p:nvSpPr>
          <p:spPr>
            <a:xfrm>
              <a:off x="3375128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3" name="pt6573"/>
            <p:cNvSpPr/>
            <p:nvPr/>
          </p:nvSpPr>
          <p:spPr>
            <a:xfrm>
              <a:off x="1230860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4" name="pt6574"/>
            <p:cNvSpPr/>
            <p:nvPr/>
          </p:nvSpPr>
          <p:spPr>
            <a:xfrm>
              <a:off x="1529892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5" name="pt6575"/>
            <p:cNvSpPr/>
            <p:nvPr/>
          </p:nvSpPr>
          <p:spPr>
            <a:xfrm>
              <a:off x="2102009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6" name="pt6576"/>
            <p:cNvSpPr/>
            <p:nvPr/>
          </p:nvSpPr>
          <p:spPr>
            <a:xfrm>
              <a:off x="2747288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7" name="pt6577"/>
            <p:cNvSpPr/>
            <p:nvPr/>
          </p:nvSpPr>
          <p:spPr>
            <a:xfrm>
              <a:off x="2939979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8" name="pt6578"/>
            <p:cNvSpPr/>
            <p:nvPr/>
          </p:nvSpPr>
          <p:spPr>
            <a:xfrm>
              <a:off x="3105872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9" name="pt6579"/>
            <p:cNvSpPr/>
            <p:nvPr/>
          </p:nvSpPr>
          <p:spPr>
            <a:xfrm>
              <a:off x="3289629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0" name="pt6580"/>
            <p:cNvSpPr/>
            <p:nvPr/>
          </p:nvSpPr>
          <p:spPr>
            <a:xfrm>
              <a:off x="3908111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1" name="pt6581"/>
            <p:cNvSpPr/>
            <p:nvPr/>
          </p:nvSpPr>
          <p:spPr>
            <a:xfrm>
              <a:off x="4487033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2" name="pt6582"/>
            <p:cNvSpPr/>
            <p:nvPr/>
          </p:nvSpPr>
          <p:spPr>
            <a:xfrm>
              <a:off x="4892832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3" name="pt6583"/>
            <p:cNvSpPr/>
            <p:nvPr/>
          </p:nvSpPr>
          <p:spPr>
            <a:xfrm>
              <a:off x="5178252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4" name="pt6584"/>
            <p:cNvSpPr/>
            <p:nvPr/>
          </p:nvSpPr>
          <p:spPr>
            <a:xfrm>
              <a:off x="1420148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5" name="pt6585"/>
            <p:cNvSpPr/>
            <p:nvPr/>
          </p:nvSpPr>
          <p:spPr>
            <a:xfrm>
              <a:off x="214326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6" name="pt6586"/>
            <p:cNvSpPr/>
            <p:nvPr/>
          </p:nvSpPr>
          <p:spPr>
            <a:xfrm>
              <a:off x="272389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7" name="pt6587"/>
            <p:cNvSpPr/>
            <p:nvPr/>
          </p:nvSpPr>
          <p:spPr>
            <a:xfrm>
              <a:off x="3341099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8" name="pt6588"/>
            <p:cNvSpPr/>
            <p:nvPr/>
          </p:nvSpPr>
          <p:spPr>
            <a:xfrm>
              <a:off x="3981274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9" name="pt6589"/>
            <p:cNvSpPr/>
            <p:nvPr/>
          </p:nvSpPr>
          <p:spPr>
            <a:xfrm>
              <a:off x="144779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0" name="pt6590"/>
            <p:cNvSpPr/>
            <p:nvPr/>
          </p:nvSpPr>
          <p:spPr>
            <a:xfrm>
              <a:off x="2081591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1" name="pt6591"/>
            <p:cNvSpPr/>
            <p:nvPr/>
          </p:nvSpPr>
          <p:spPr>
            <a:xfrm>
              <a:off x="2787542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2" name="pt6592"/>
            <p:cNvSpPr/>
            <p:nvPr/>
          </p:nvSpPr>
          <p:spPr>
            <a:xfrm>
              <a:off x="2951769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3" name="pt6593"/>
            <p:cNvSpPr/>
            <p:nvPr/>
          </p:nvSpPr>
          <p:spPr>
            <a:xfrm>
              <a:off x="3306651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4" name="pt6594"/>
            <p:cNvSpPr/>
            <p:nvPr/>
          </p:nvSpPr>
          <p:spPr>
            <a:xfrm>
              <a:off x="3925196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5" name="pt6595"/>
            <p:cNvSpPr/>
            <p:nvPr/>
          </p:nvSpPr>
          <p:spPr>
            <a:xfrm>
              <a:off x="4576360" y="28033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6" name="pt6596"/>
            <p:cNvSpPr/>
            <p:nvPr/>
          </p:nvSpPr>
          <p:spPr>
            <a:xfrm>
              <a:off x="1416320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7" name="pt6597"/>
            <p:cNvSpPr/>
            <p:nvPr/>
          </p:nvSpPr>
          <p:spPr>
            <a:xfrm>
              <a:off x="1728963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8" name="pt6598"/>
            <p:cNvSpPr/>
            <p:nvPr/>
          </p:nvSpPr>
          <p:spPr>
            <a:xfrm>
              <a:off x="194462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9" name="pt6599"/>
            <p:cNvSpPr/>
            <p:nvPr/>
          </p:nvSpPr>
          <p:spPr>
            <a:xfrm>
              <a:off x="2117322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0" name="pt6600"/>
            <p:cNvSpPr/>
            <p:nvPr/>
          </p:nvSpPr>
          <p:spPr>
            <a:xfrm>
              <a:off x="254311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1" name="pt6601"/>
            <p:cNvSpPr/>
            <p:nvPr/>
          </p:nvSpPr>
          <p:spPr>
            <a:xfrm>
              <a:off x="2694543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2" name="pt6602"/>
            <p:cNvSpPr/>
            <p:nvPr/>
          </p:nvSpPr>
          <p:spPr>
            <a:xfrm>
              <a:off x="2756221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3" name="pt6603"/>
            <p:cNvSpPr/>
            <p:nvPr/>
          </p:nvSpPr>
          <p:spPr>
            <a:xfrm>
              <a:off x="2981665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4" name="pt6604"/>
            <p:cNvSpPr/>
            <p:nvPr/>
          </p:nvSpPr>
          <p:spPr>
            <a:xfrm>
              <a:off x="3166699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5" name="pt6605"/>
            <p:cNvSpPr/>
            <p:nvPr/>
          </p:nvSpPr>
          <p:spPr>
            <a:xfrm>
              <a:off x="3304092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6" name="pt6606"/>
            <p:cNvSpPr/>
            <p:nvPr/>
          </p:nvSpPr>
          <p:spPr>
            <a:xfrm>
              <a:off x="132656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7" name="pt6607"/>
            <p:cNvSpPr/>
            <p:nvPr/>
          </p:nvSpPr>
          <p:spPr>
            <a:xfrm>
              <a:off x="196929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8" name="pt6608"/>
            <p:cNvSpPr/>
            <p:nvPr/>
          </p:nvSpPr>
          <p:spPr>
            <a:xfrm>
              <a:off x="257033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9" name="pt6609"/>
            <p:cNvSpPr/>
            <p:nvPr/>
          </p:nvSpPr>
          <p:spPr>
            <a:xfrm>
              <a:off x="336959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0" name="pt6610"/>
            <p:cNvSpPr/>
            <p:nvPr/>
          </p:nvSpPr>
          <p:spPr>
            <a:xfrm>
              <a:off x="3792412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1" name="pt6611"/>
            <p:cNvSpPr/>
            <p:nvPr/>
          </p:nvSpPr>
          <p:spPr>
            <a:xfrm>
              <a:off x="449256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2" name="pt6612"/>
            <p:cNvSpPr/>
            <p:nvPr/>
          </p:nvSpPr>
          <p:spPr>
            <a:xfrm>
              <a:off x="5070210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3" name="pt6613"/>
            <p:cNvSpPr/>
            <p:nvPr/>
          </p:nvSpPr>
          <p:spPr>
            <a:xfrm>
              <a:off x="5708683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4" name="pt6614"/>
            <p:cNvSpPr/>
            <p:nvPr/>
          </p:nvSpPr>
          <p:spPr>
            <a:xfrm>
              <a:off x="6310150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5" name="pt6615"/>
            <p:cNvSpPr/>
            <p:nvPr/>
          </p:nvSpPr>
          <p:spPr>
            <a:xfrm>
              <a:off x="6943519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6" name="pt6616"/>
            <p:cNvSpPr/>
            <p:nvPr/>
          </p:nvSpPr>
          <p:spPr>
            <a:xfrm>
              <a:off x="7040503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7" name="pt6617"/>
            <p:cNvSpPr/>
            <p:nvPr/>
          </p:nvSpPr>
          <p:spPr>
            <a:xfrm>
              <a:off x="148863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8" name="pt6618"/>
            <p:cNvSpPr/>
            <p:nvPr/>
          </p:nvSpPr>
          <p:spPr>
            <a:xfrm>
              <a:off x="2170493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9" name="pt6619"/>
            <p:cNvSpPr/>
            <p:nvPr/>
          </p:nvSpPr>
          <p:spPr>
            <a:xfrm>
              <a:off x="2312139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0" name="pt6620"/>
            <p:cNvSpPr/>
            <p:nvPr/>
          </p:nvSpPr>
          <p:spPr>
            <a:xfrm>
              <a:off x="2888084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1" name="pt6621"/>
            <p:cNvSpPr/>
            <p:nvPr/>
          </p:nvSpPr>
          <p:spPr>
            <a:xfrm>
              <a:off x="3205832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2" name="pt6622"/>
            <p:cNvSpPr/>
            <p:nvPr/>
          </p:nvSpPr>
          <p:spPr>
            <a:xfrm>
              <a:off x="3419366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3" name="pt6623"/>
            <p:cNvSpPr/>
            <p:nvPr/>
          </p:nvSpPr>
          <p:spPr>
            <a:xfrm>
              <a:off x="3613758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4" name="pt6624"/>
            <p:cNvSpPr/>
            <p:nvPr/>
          </p:nvSpPr>
          <p:spPr>
            <a:xfrm>
              <a:off x="3779651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5" name="pt6625"/>
            <p:cNvSpPr/>
            <p:nvPr/>
          </p:nvSpPr>
          <p:spPr>
            <a:xfrm>
              <a:off x="3957028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6" name="pt6626"/>
            <p:cNvSpPr/>
            <p:nvPr/>
          </p:nvSpPr>
          <p:spPr>
            <a:xfrm>
              <a:off x="4120794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7" name="pt6627"/>
            <p:cNvSpPr/>
            <p:nvPr/>
          </p:nvSpPr>
          <p:spPr>
            <a:xfrm>
              <a:off x="4256911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8" name="pt6628"/>
            <p:cNvSpPr/>
            <p:nvPr/>
          </p:nvSpPr>
          <p:spPr>
            <a:xfrm>
              <a:off x="4565301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9" name="pt6629"/>
            <p:cNvSpPr/>
            <p:nvPr/>
          </p:nvSpPr>
          <p:spPr>
            <a:xfrm>
              <a:off x="4729066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0" name="pt6630"/>
            <p:cNvSpPr/>
            <p:nvPr/>
          </p:nvSpPr>
          <p:spPr>
            <a:xfrm>
              <a:off x="4915377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1" name="pt6631"/>
            <p:cNvSpPr/>
            <p:nvPr/>
          </p:nvSpPr>
          <p:spPr>
            <a:xfrm>
              <a:off x="5134014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2" name="pt6632"/>
            <p:cNvSpPr/>
            <p:nvPr/>
          </p:nvSpPr>
          <p:spPr>
            <a:xfrm>
              <a:off x="5350951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3" name="pt6633"/>
            <p:cNvSpPr/>
            <p:nvPr/>
          </p:nvSpPr>
          <p:spPr>
            <a:xfrm>
              <a:off x="5787376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4" name="pt6634"/>
            <p:cNvSpPr/>
            <p:nvPr/>
          </p:nvSpPr>
          <p:spPr>
            <a:xfrm>
              <a:off x="6353112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5" name="pt6635"/>
            <p:cNvSpPr/>
            <p:nvPr/>
          </p:nvSpPr>
          <p:spPr>
            <a:xfrm>
              <a:off x="1528191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6" name="pt6636"/>
            <p:cNvSpPr/>
            <p:nvPr/>
          </p:nvSpPr>
          <p:spPr>
            <a:xfrm>
              <a:off x="2148799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7" name="pt6637"/>
            <p:cNvSpPr/>
            <p:nvPr/>
          </p:nvSpPr>
          <p:spPr>
            <a:xfrm>
              <a:off x="2714961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8" name="pt6638"/>
            <p:cNvSpPr/>
            <p:nvPr/>
          </p:nvSpPr>
          <p:spPr>
            <a:xfrm>
              <a:off x="336874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9" name="pt6639"/>
            <p:cNvSpPr/>
            <p:nvPr/>
          </p:nvSpPr>
          <p:spPr>
            <a:xfrm>
              <a:off x="4000841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0" name="pt6640"/>
            <p:cNvSpPr/>
            <p:nvPr/>
          </p:nvSpPr>
          <p:spPr>
            <a:xfrm>
              <a:off x="4484481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1" name="pt6641"/>
            <p:cNvSpPr/>
            <p:nvPr/>
          </p:nvSpPr>
          <p:spPr>
            <a:xfrm>
              <a:off x="5287571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2" name="pt6642"/>
            <p:cNvSpPr/>
            <p:nvPr/>
          </p:nvSpPr>
          <p:spPr>
            <a:xfrm>
              <a:off x="5326280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3" name="pt6643"/>
            <p:cNvSpPr/>
            <p:nvPr/>
          </p:nvSpPr>
          <p:spPr>
            <a:xfrm>
              <a:off x="5845226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4" name="pt6644"/>
            <p:cNvSpPr/>
            <p:nvPr/>
          </p:nvSpPr>
          <p:spPr>
            <a:xfrm>
              <a:off x="6399052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5" name="pt6645"/>
            <p:cNvSpPr/>
            <p:nvPr/>
          </p:nvSpPr>
          <p:spPr>
            <a:xfrm>
              <a:off x="7033272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6" name="pt6646"/>
            <p:cNvSpPr/>
            <p:nvPr/>
          </p:nvSpPr>
          <p:spPr>
            <a:xfrm>
              <a:off x="1289986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7" name="pt6647"/>
            <p:cNvSpPr/>
            <p:nvPr/>
          </p:nvSpPr>
          <p:spPr>
            <a:xfrm>
              <a:off x="148820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8" name="pt6648"/>
            <p:cNvSpPr/>
            <p:nvPr/>
          </p:nvSpPr>
          <p:spPr>
            <a:xfrm>
              <a:off x="1671964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9" name="pt6649"/>
            <p:cNvSpPr/>
            <p:nvPr/>
          </p:nvSpPr>
          <p:spPr>
            <a:xfrm>
              <a:off x="2013533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0" name="pt6650"/>
            <p:cNvSpPr/>
            <p:nvPr/>
          </p:nvSpPr>
          <p:spPr>
            <a:xfrm>
              <a:off x="2641372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1" name="pt6651"/>
            <p:cNvSpPr/>
            <p:nvPr/>
          </p:nvSpPr>
          <p:spPr>
            <a:xfrm>
              <a:off x="3008888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2" name="pt6652"/>
            <p:cNvSpPr/>
            <p:nvPr/>
          </p:nvSpPr>
          <p:spPr>
            <a:xfrm>
              <a:off x="3154363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3" name="pt6653"/>
            <p:cNvSpPr/>
            <p:nvPr/>
          </p:nvSpPr>
          <p:spPr>
            <a:xfrm>
              <a:off x="3290055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4" name="pt6654"/>
            <p:cNvSpPr/>
            <p:nvPr/>
          </p:nvSpPr>
          <p:spPr>
            <a:xfrm>
              <a:off x="3430851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5" name="pt6655"/>
            <p:cNvSpPr/>
            <p:nvPr/>
          </p:nvSpPr>
          <p:spPr>
            <a:xfrm>
              <a:off x="3913215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6" name="pt6656"/>
            <p:cNvSpPr/>
            <p:nvPr/>
          </p:nvSpPr>
          <p:spPr>
            <a:xfrm>
              <a:off x="4495541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7" name="pt6657"/>
            <p:cNvSpPr/>
            <p:nvPr/>
          </p:nvSpPr>
          <p:spPr>
            <a:xfrm>
              <a:off x="5085523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8" name="pt6658"/>
            <p:cNvSpPr/>
            <p:nvPr/>
          </p:nvSpPr>
          <p:spPr>
            <a:xfrm>
              <a:off x="5712937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9" name="pt6659"/>
            <p:cNvSpPr/>
            <p:nvPr/>
          </p:nvSpPr>
          <p:spPr>
            <a:xfrm>
              <a:off x="6616413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0" name="pt6660"/>
            <p:cNvSpPr/>
            <p:nvPr/>
          </p:nvSpPr>
          <p:spPr>
            <a:xfrm>
              <a:off x="6946072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1" name="pt6661"/>
            <p:cNvSpPr/>
            <p:nvPr/>
          </p:nvSpPr>
          <p:spPr>
            <a:xfrm>
              <a:off x="1503520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2" name="pt6662"/>
            <p:cNvSpPr/>
            <p:nvPr/>
          </p:nvSpPr>
          <p:spPr>
            <a:xfrm>
              <a:off x="1673666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3" name="pt6663"/>
            <p:cNvSpPr/>
            <p:nvPr/>
          </p:nvSpPr>
          <p:spPr>
            <a:xfrm>
              <a:off x="1954832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4" name="pt6664"/>
            <p:cNvSpPr/>
            <p:nvPr/>
          </p:nvSpPr>
          <p:spPr>
            <a:xfrm>
              <a:off x="2154754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5" name="pt6665"/>
            <p:cNvSpPr/>
            <p:nvPr/>
          </p:nvSpPr>
          <p:spPr>
            <a:xfrm>
              <a:off x="2592881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6" name="pt6666"/>
            <p:cNvSpPr/>
            <p:nvPr/>
          </p:nvSpPr>
          <p:spPr>
            <a:xfrm>
              <a:off x="2607343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7" name="pt6667"/>
            <p:cNvSpPr/>
            <p:nvPr/>
          </p:nvSpPr>
          <p:spPr>
            <a:xfrm>
              <a:off x="2765154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8" name="pt6668"/>
            <p:cNvSpPr/>
            <p:nvPr/>
          </p:nvSpPr>
          <p:spPr>
            <a:xfrm>
              <a:off x="3369173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9" name="pt6669"/>
            <p:cNvSpPr/>
            <p:nvPr/>
          </p:nvSpPr>
          <p:spPr>
            <a:xfrm>
              <a:off x="3958729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0" name="pt6670"/>
            <p:cNvSpPr/>
            <p:nvPr/>
          </p:nvSpPr>
          <p:spPr>
            <a:xfrm>
              <a:off x="4547010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1" name="pt6671"/>
            <p:cNvSpPr/>
            <p:nvPr/>
          </p:nvSpPr>
          <p:spPr>
            <a:xfrm>
              <a:off x="4929839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2" name="pt6672"/>
            <p:cNvSpPr/>
            <p:nvPr/>
          </p:nvSpPr>
          <p:spPr>
            <a:xfrm>
              <a:off x="5202924" y="269717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3" name="pt6673"/>
            <p:cNvSpPr/>
            <p:nvPr/>
          </p:nvSpPr>
          <p:spPr>
            <a:xfrm>
              <a:off x="142057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4" name="pt6674"/>
            <p:cNvSpPr/>
            <p:nvPr/>
          </p:nvSpPr>
          <p:spPr>
            <a:xfrm>
              <a:off x="2026719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5" name="pt6675"/>
            <p:cNvSpPr/>
            <p:nvPr/>
          </p:nvSpPr>
          <p:spPr>
            <a:xfrm>
              <a:off x="2797907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6" name="pt6676"/>
            <p:cNvSpPr/>
            <p:nvPr/>
          </p:nvSpPr>
          <p:spPr>
            <a:xfrm>
              <a:off x="3481469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7" name="pt6677"/>
            <p:cNvSpPr/>
            <p:nvPr/>
          </p:nvSpPr>
          <p:spPr>
            <a:xfrm>
              <a:off x="3919170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8" name="pt6678"/>
            <p:cNvSpPr/>
            <p:nvPr/>
          </p:nvSpPr>
          <p:spPr>
            <a:xfrm>
              <a:off x="4528719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9" name="pt6679"/>
            <p:cNvSpPr/>
            <p:nvPr/>
          </p:nvSpPr>
          <p:spPr>
            <a:xfrm>
              <a:off x="5141671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0" name="pt6680"/>
            <p:cNvSpPr/>
            <p:nvPr/>
          </p:nvSpPr>
          <p:spPr>
            <a:xfrm>
              <a:off x="5738884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1" name="pt6681"/>
            <p:cNvSpPr/>
            <p:nvPr/>
          </p:nvSpPr>
          <p:spPr>
            <a:xfrm>
              <a:off x="6385440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2" name="pt6682"/>
            <p:cNvSpPr/>
            <p:nvPr/>
          </p:nvSpPr>
          <p:spPr>
            <a:xfrm>
              <a:off x="120491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3" name="pt6683"/>
            <p:cNvSpPr/>
            <p:nvPr/>
          </p:nvSpPr>
          <p:spPr>
            <a:xfrm>
              <a:off x="1606883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4" name="pt6684"/>
            <p:cNvSpPr/>
            <p:nvPr/>
          </p:nvSpPr>
          <p:spPr>
            <a:xfrm>
              <a:off x="2221962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5" name="pt6685"/>
            <p:cNvSpPr/>
            <p:nvPr/>
          </p:nvSpPr>
          <p:spPr>
            <a:xfrm>
              <a:off x="283491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6" name="pt6686"/>
            <p:cNvSpPr/>
            <p:nvPr/>
          </p:nvSpPr>
          <p:spPr>
            <a:xfrm>
              <a:off x="3487850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7" name="pt6687"/>
            <p:cNvSpPr/>
            <p:nvPr/>
          </p:nvSpPr>
          <p:spPr>
            <a:xfrm>
              <a:off x="4070601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8" name="pt6688"/>
            <p:cNvSpPr/>
            <p:nvPr/>
          </p:nvSpPr>
          <p:spPr>
            <a:xfrm>
              <a:off x="4659732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9" name="pt6689"/>
            <p:cNvSpPr/>
            <p:nvPr/>
          </p:nvSpPr>
          <p:spPr>
            <a:xfrm>
              <a:off x="5291825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0" name="pt6690"/>
            <p:cNvSpPr/>
            <p:nvPr/>
          </p:nvSpPr>
          <p:spPr>
            <a:xfrm>
              <a:off x="1492035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1" name="pt6691"/>
            <p:cNvSpPr/>
            <p:nvPr/>
          </p:nvSpPr>
          <p:spPr>
            <a:xfrm>
              <a:off x="2133911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2" name="pt6692"/>
            <p:cNvSpPr/>
            <p:nvPr/>
          </p:nvSpPr>
          <p:spPr>
            <a:xfrm>
              <a:off x="146481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3" name="pt6693"/>
            <p:cNvSpPr/>
            <p:nvPr/>
          </p:nvSpPr>
          <p:spPr>
            <a:xfrm>
              <a:off x="202671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4" name="pt6694"/>
            <p:cNvSpPr/>
            <p:nvPr/>
          </p:nvSpPr>
          <p:spPr>
            <a:xfrm>
              <a:off x="2662641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5" name="pt6695"/>
            <p:cNvSpPr/>
            <p:nvPr/>
          </p:nvSpPr>
          <p:spPr>
            <a:xfrm>
              <a:off x="3304517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6" name="pt6696"/>
            <p:cNvSpPr/>
            <p:nvPr/>
          </p:nvSpPr>
          <p:spPr>
            <a:xfrm>
              <a:off x="146396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7" name="pt6697"/>
            <p:cNvSpPr/>
            <p:nvPr/>
          </p:nvSpPr>
          <p:spPr>
            <a:xfrm>
              <a:off x="209477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8" name="pt6698"/>
            <p:cNvSpPr/>
            <p:nvPr/>
          </p:nvSpPr>
          <p:spPr>
            <a:xfrm>
              <a:off x="2743885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9" name="pt6699"/>
            <p:cNvSpPr/>
            <p:nvPr/>
          </p:nvSpPr>
          <p:spPr>
            <a:xfrm>
              <a:off x="3299413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0" name="pt6700"/>
            <p:cNvSpPr/>
            <p:nvPr/>
          </p:nvSpPr>
          <p:spPr>
            <a:xfrm>
              <a:off x="5724847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1" name="pt6701"/>
            <p:cNvSpPr/>
            <p:nvPr/>
          </p:nvSpPr>
          <p:spPr>
            <a:xfrm>
              <a:off x="1757888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2" name="pt6702"/>
            <p:cNvSpPr/>
            <p:nvPr/>
          </p:nvSpPr>
          <p:spPr>
            <a:xfrm>
              <a:off x="2395511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3" name="pt6703"/>
            <p:cNvSpPr/>
            <p:nvPr/>
          </p:nvSpPr>
          <p:spPr>
            <a:xfrm>
              <a:off x="2772810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4" name="pt6704"/>
            <p:cNvSpPr/>
            <p:nvPr/>
          </p:nvSpPr>
          <p:spPr>
            <a:xfrm>
              <a:off x="301909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5" name="pt6705"/>
            <p:cNvSpPr/>
            <p:nvPr/>
          </p:nvSpPr>
          <p:spPr>
            <a:xfrm>
              <a:off x="3656295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6" name="pt6706"/>
            <p:cNvSpPr/>
            <p:nvPr/>
          </p:nvSpPr>
          <p:spPr>
            <a:xfrm>
              <a:off x="4232665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7" name="pt6707"/>
            <p:cNvSpPr/>
            <p:nvPr/>
          </p:nvSpPr>
          <p:spPr>
            <a:xfrm>
              <a:off x="4858803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8" name="pt6708"/>
            <p:cNvSpPr/>
            <p:nvPr/>
          </p:nvSpPr>
          <p:spPr>
            <a:xfrm>
              <a:off x="5456867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9" name="pt6709"/>
            <p:cNvSpPr/>
            <p:nvPr/>
          </p:nvSpPr>
          <p:spPr>
            <a:xfrm>
              <a:off x="6015372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0" name="pt6710"/>
            <p:cNvSpPr/>
            <p:nvPr/>
          </p:nvSpPr>
          <p:spPr>
            <a:xfrm>
              <a:off x="6662778" y="25733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1" name="pt6711"/>
            <p:cNvSpPr/>
            <p:nvPr/>
          </p:nvSpPr>
          <p:spPr>
            <a:xfrm>
              <a:off x="7294446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2" name="pt6712"/>
            <p:cNvSpPr/>
            <p:nvPr/>
          </p:nvSpPr>
          <p:spPr>
            <a:xfrm>
              <a:off x="1426954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3" name="pt6713"/>
            <p:cNvSpPr/>
            <p:nvPr/>
          </p:nvSpPr>
          <p:spPr>
            <a:xfrm>
              <a:off x="2026719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4" name="pt6714"/>
            <p:cNvSpPr/>
            <p:nvPr/>
          </p:nvSpPr>
          <p:spPr>
            <a:xfrm>
              <a:off x="4241598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5" name="pt6715"/>
            <p:cNvSpPr/>
            <p:nvPr/>
          </p:nvSpPr>
          <p:spPr>
            <a:xfrm>
              <a:off x="4376013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6" name="pt6716"/>
            <p:cNvSpPr/>
            <p:nvPr/>
          </p:nvSpPr>
          <p:spPr>
            <a:xfrm>
              <a:off x="4543607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7" name="pt6717"/>
            <p:cNvSpPr/>
            <p:nvPr/>
          </p:nvSpPr>
          <p:spPr>
            <a:xfrm>
              <a:off x="4687806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8" name="pt6718"/>
            <p:cNvSpPr/>
            <p:nvPr/>
          </p:nvSpPr>
          <p:spPr>
            <a:xfrm>
              <a:off x="4881347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9" name="pt6719"/>
            <p:cNvSpPr/>
            <p:nvPr/>
          </p:nvSpPr>
          <p:spPr>
            <a:xfrm>
              <a:off x="5245035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0" name="pt6720"/>
            <p:cNvSpPr/>
            <p:nvPr/>
          </p:nvSpPr>
          <p:spPr>
            <a:xfrm>
              <a:off x="637310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1" name="pt6721"/>
            <p:cNvSpPr/>
            <p:nvPr/>
          </p:nvSpPr>
          <p:spPr>
            <a:xfrm>
              <a:off x="7007750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2" name="pt6722"/>
            <p:cNvSpPr/>
            <p:nvPr/>
          </p:nvSpPr>
          <p:spPr>
            <a:xfrm>
              <a:off x="1316359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3" name="pt6723"/>
            <p:cNvSpPr/>
            <p:nvPr/>
          </p:nvSpPr>
          <p:spPr>
            <a:xfrm>
              <a:off x="152563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4" name="pt6724"/>
            <p:cNvSpPr/>
            <p:nvPr/>
          </p:nvSpPr>
          <p:spPr>
            <a:xfrm>
              <a:off x="2406145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5" name="pt6725"/>
            <p:cNvSpPr/>
            <p:nvPr/>
          </p:nvSpPr>
          <p:spPr>
            <a:xfrm>
              <a:off x="2678379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6" name="pt6726"/>
            <p:cNvSpPr/>
            <p:nvPr/>
          </p:nvSpPr>
          <p:spPr>
            <a:xfrm>
              <a:off x="144099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7" name="pt6727"/>
            <p:cNvSpPr/>
            <p:nvPr/>
          </p:nvSpPr>
          <p:spPr>
            <a:xfrm>
              <a:off x="2066278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8" name="pt6728"/>
            <p:cNvSpPr/>
            <p:nvPr/>
          </p:nvSpPr>
          <p:spPr>
            <a:xfrm>
              <a:off x="2667320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9" name="pt6729"/>
            <p:cNvSpPr/>
            <p:nvPr/>
          </p:nvSpPr>
          <p:spPr>
            <a:xfrm>
              <a:off x="3263257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0" name="pt6730"/>
            <p:cNvSpPr/>
            <p:nvPr/>
          </p:nvSpPr>
          <p:spPr>
            <a:xfrm>
              <a:off x="1566474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1" name="pt6731"/>
            <p:cNvSpPr/>
            <p:nvPr/>
          </p:nvSpPr>
          <p:spPr>
            <a:xfrm>
              <a:off x="1761291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2" name="pt6732"/>
            <p:cNvSpPr/>
            <p:nvPr/>
          </p:nvSpPr>
          <p:spPr>
            <a:xfrm>
              <a:off x="1969720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3" name="pt6733"/>
            <p:cNvSpPr/>
            <p:nvPr/>
          </p:nvSpPr>
          <p:spPr>
            <a:xfrm>
              <a:off x="2153478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4" name="pt6734"/>
            <p:cNvSpPr/>
            <p:nvPr/>
          </p:nvSpPr>
          <p:spPr>
            <a:xfrm>
              <a:off x="2418055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5" name="pt6735"/>
            <p:cNvSpPr/>
            <p:nvPr/>
          </p:nvSpPr>
          <p:spPr>
            <a:xfrm>
              <a:off x="2627761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6" name="pt6736"/>
            <p:cNvSpPr/>
            <p:nvPr/>
          </p:nvSpPr>
          <p:spPr>
            <a:xfrm>
              <a:off x="2926367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7" name="pt6737"/>
            <p:cNvSpPr/>
            <p:nvPr/>
          </p:nvSpPr>
          <p:spPr>
            <a:xfrm>
              <a:off x="3112252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8" name="pt6738"/>
            <p:cNvSpPr/>
            <p:nvPr/>
          </p:nvSpPr>
          <p:spPr>
            <a:xfrm>
              <a:off x="3306644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9" name="pt6739"/>
            <p:cNvSpPr/>
            <p:nvPr/>
          </p:nvSpPr>
          <p:spPr>
            <a:xfrm>
              <a:off x="3515924" y="26087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0" name="pt6740"/>
            <p:cNvSpPr/>
            <p:nvPr/>
          </p:nvSpPr>
          <p:spPr>
            <a:xfrm>
              <a:off x="1521385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1" name="pt6741"/>
            <p:cNvSpPr/>
            <p:nvPr/>
          </p:nvSpPr>
          <p:spPr>
            <a:xfrm>
              <a:off x="205351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2" name="pt6742"/>
            <p:cNvSpPr/>
            <p:nvPr/>
          </p:nvSpPr>
          <p:spPr>
            <a:xfrm>
              <a:off x="273240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3" name="pt6743"/>
            <p:cNvSpPr/>
            <p:nvPr/>
          </p:nvSpPr>
          <p:spPr>
            <a:xfrm>
              <a:off x="3355561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4" name="pt6744"/>
            <p:cNvSpPr/>
            <p:nvPr/>
          </p:nvSpPr>
          <p:spPr>
            <a:xfrm>
              <a:off x="3994886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5" name="pt6745"/>
            <p:cNvSpPr/>
            <p:nvPr/>
          </p:nvSpPr>
          <p:spPr>
            <a:xfrm>
              <a:off x="4634635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6" name="pt6746"/>
            <p:cNvSpPr/>
            <p:nvPr/>
          </p:nvSpPr>
          <p:spPr>
            <a:xfrm>
              <a:off x="5168469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7" name="pt6747"/>
            <p:cNvSpPr/>
            <p:nvPr/>
          </p:nvSpPr>
          <p:spPr>
            <a:xfrm>
              <a:off x="5833741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8" name="pt6748"/>
            <p:cNvSpPr/>
            <p:nvPr/>
          </p:nvSpPr>
          <p:spPr>
            <a:xfrm>
              <a:off x="6396499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9" name="pt6749"/>
            <p:cNvSpPr/>
            <p:nvPr/>
          </p:nvSpPr>
          <p:spPr>
            <a:xfrm>
              <a:off x="7115793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0" name="pt6750"/>
            <p:cNvSpPr/>
            <p:nvPr/>
          </p:nvSpPr>
          <p:spPr>
            <a:xfrm>
              <a:off x="1383992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1" name="pt6751"/>
            <p:cNvSpPr/>
            <p:nvPr/>
          </p:nvSpPr>
          <p:spPr>
            <a:xfrm>
              <a:off x="1827223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2" name="pt6752"/>
            <p:cNvSpPr/>
            <p:nvPr/>
          </p:nvSpPr>
          <p:spPr>
            <a:xfrm>
              <a:off x="229129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3" name="pt6753"/>
            <p:cNvSpPr/>
            <p:nvPr/>
          </p:nvSpPr>
          <p:spPr>
            <a:xfrm>
              <a:off x="2839593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4" name="pt6754"/>
            <p:cNvSpPr/>
            <p:nvPr/>
          </p:nvSpPr>
          <p:spPr>
            <a:xfrm>
              <a:off x="1411215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5" name="pt6755"/>
            <p:cNvSpPr/>
            <p:nvPr/>
          </p:nvSpPr>
          <p:spPr>
            <a:xfrm>
              <a:off x="1970996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6" name="pt6756"/>
            <p:cNvSpPr/>
            <p:nvPr/>
          </p:nvSpPr>
          <p:spPr>
            <a:xfrm>
              <a:off x="2653283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7" name="pt6757"/>
            <p:cNvSpPr/>
            <p:nvPr/>
          </p:nvSpPr>
          <p:spPr>
            <a:xfrm>
              <a:off x="3235608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8" name="pt6758"/>
            <p:cNvSpPr/>
            <p:nvPr/>
          </p:nvSpPr>
          <p:spPr>
            <a:xfrm>
              <a:off x="3856642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9" name="pt6759"/>
            <p:cNvSpPr/>
            <p:nvPr/>
          </p:nvSpPr>
          <p:spPr>
            <a:xfrm>
              <a:off x="4477675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0" name="pt6760"/>
            <p:cNvSpPr/>
            <p:nvPr/>
          </p:nvSpPr>
          <p:spPr>
            <a:xfrm>
              <a:off x="5096582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1" name="pt6761"/>
            <p:cNvSpPr/>
            <p:nvPr/>
          </p:nvSpPr>
          <p:spPr>
            <a:xfrm>
              <a:off x="5096582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2" name="pt6762"/>
            <p:cNvSpPr/>
            <p:nvPr/>
          </p:nvSpPr>
          <p:spPr>
            <a:xfrm>
              <a:off x="1637510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3" name="pt6763"/>
            <p:cNvSpPr/>
            <p:nvPr/>
          </p:nvSpPr>
          <p:spPr>
            <a:xfrm>
              <a:off x="1771925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4" name="pt6764"/>
            <p:cNvSpPr/>
            <p:nvPr/>
          </p:nvSpPr>
          <p:spPr>
            <a:xfrm>
              <a:off x="1956534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5" name="pt6765"/>
            <p:cNvSpPr/>
            <p:nvPr/>
          </p:nvSpPr>
          <p:spPr>
            <a:xfrm>
              <a:off x="259415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6" name="pt6766"/>
            <p:cNvSpPr/>
            <p:nvPr/>
          </p:nvSpPr>
          <p:spPr>
            <a:xfrm>
              <a:off x="2797056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7" name="pt6767"/>
            <p:cNvSpPr/>
            <p:nvPr/>
          </p:nvSpPr>
          <p:spPr>
            <a:xfrm>
              <a:off x="2971031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8" name="pt6768"/>
            <p:cNvSpPr/>
            <p:nvPr/>
          </p:nvSpPr>
          <p:spPr>
            <a:xfrm>
              <a:off x="3344076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9" name="pt6769"/>
            <p:cNvSpPr/>
            <p:nvPr/>
          </p:nvSpPr>
          <p:spPr>
            <a:xfrm>
              <a:off x="3925551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0" name="pt6770"/>
            <p:cNvSpPr/>
            <p:nvPr/>
          </p:nvSpPr>
          <p:spPr>
            <a:xfrm>
              <a:off x="4437266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1" name="pt6771"/>
            <p:cNvSpPr/>
            <p:nvPr/>
          </p:nvSpPr>
          <p:spPr>
            <a:xfrm>
              <a:off x="5245035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2" name="pt6772"/>
            <p:cNvSpPr/>
            <p:nvPr/>
          </p:nvSpPr>
          <p:spPr>
            <a:xfrm>
              <a:off x="5735481" y="21133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3" name="pt6773"/>
            <p:cNvSpPr/>
            <p:nvPr/>
          </p:nvSpPr>
          <p:spPr>
            <a:xfrm>
              <a:off x="138101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4" name="pt6774"/>
            <p:cNvSpPr/>
            <p:nvPr/>
          </p:nvSpPr>
          <p:spPr>
            <a:xfrm>
              <a:off x="2032674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5" name="pt6775"/>
            <p:cNvSpPr/>
            <p:nvPr/>
          </p:nvSpPr>
          <p:spPr>
            <a:xfrm>
              <a:off x="2583948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6" name="pt6776"/>
            <p:cNvSpPr/>
            <p:nvPr/>
          </p:nvSpPr>
          <p:spPr>
            <a:xfrm>
              <a:off x="3213489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7" name="pt6777"/>
            <p:cNvSpPr/>
            <p:nvPr/>
          </p:nvSpPr>
          <p:spPr>
            <a:xfrm>
              <a:off x="122915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8" name="pt6778"/>
            <p:cNvSpPr/>
            <p:nvPr/>
          </p:nvSpPr>
          <p:spPr>
            <a:xfrm>
              <a:off x="1839133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9" name="pt6779"/>
            <p:cNvSpPr/>
            <p:nvPr/>
          </p:nvSpPr>
          <p:spPr>
            <a:xfrm>
              <a:off x="247888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0" name="pt6780"/>
            <p:cNvSpPr/>
            <p:nvPr/>
          </p:nvSpPr>
          <p:spPr>
            <a:xfrm>
              <a:off x="306205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1" name="pt6781"/>
            <p:cNvSpPr/>
            <p:nvPr/>
          </p:nvSpPr>
          <p:spPr>
            <a:xfrm>
              <a:off x="3737965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2" name="pt6782"/>
            <p:cNvSpPr/>
            <p:nvPr/>
          </p:nvSpPr>
          <p:spPr>
            <a:xfrm>
              <a:off x="4286686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3" name="pt6783"/>
            <p:cNvSpPr/>
            <p:nvPr/>
          </p:nvSpPr>
          <p:spPr>
            <a:xfrm>
              <a:off x="4905593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4" name="pt6784"/>
            <p:cNvSpPr/>
            <p:nvPr/>
          </p:nvSpPr>
          <p:spPr>
            <a:xfrm>
              <a:off x="5511739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5" name="pt6785"/>
            <p:cNvSpPr/>
            <p:nvPr/>
          </p:nvSpPr>
          <p:spPr>
            <a:xfrm>
              <a:off x="6162548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6" name="pt6786"/>
            <p:cNvSpPr/>
            <p:nvPr/>
          </p:nvSpPr>
          <p:spPr>
            <a:xfrm>
              <a:off x="6737217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7" name="pt6787"/>
            <p:cNvSpPr/>
            <p:nvPr/>
          </p:nvSpPr>
          <p:spPr>
            <a:xfrm>
              <a:off x="165239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8" name="pt6788"/>
            <p:cNvSpPr/>
            <p:nvPr/>
          </p:nvSpPr>
          <p:spPr>
            <a:xfrm>
              <a:off x="1958661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9" name="pt6789"/>
            <p:cNvSpPr/>
            <p:nvPr/>
          </p:nvSpPr>
          <p:spPr>
            <a:xfrm>
              <a:off x="211434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0" name="pt6790"/>
            <p:cNvSpPr/>
            <p:nvPr/>
          </p:nvSpPr>
          <p:spPr>
            <a:xfrm>
              <a:off x="263669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1" name="pt6791"/>
            <p:cNvSpPr/>
            <p:nvPr/>
          </p:nvSpPr>
          <p:spPr>
            <a:xfrm>
              <a:off x="320030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2" name="pt6792"/>
            <p:cNvSpPr/>
            <p:nvPr/>
          </p:nvSpPr>
          <p:spPr>
            <a:xfrm>
              <a:off x="445300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3" name="pt6793"/>
            <p:cNvSpPr/>
            <p:nvPr/>
          </p:nvSpPr>
          <p:spPr>
            <a:xfrm>
              <a:off x="508382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4" name="pt6794"/>
            <p:cNvSpPr/>
            <p:nvPr/>
          </p:nvSpPr>
          <p:spPr>
            <a:xfrm>
              <a:off x="5785674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5" name="pt6795"/>
            <p:cNvSpPr/>
            <p:nvPr/>
          </p:nvSpPr>
          <p:spPr>
            <a:xfrm>
              <a:off x="6246345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6" name="pt6796"/>
            <p:cNvSpPr/>
            <p:nvPr/>
          </p:nvSpPr>
          <p:spPr>
            <a:xfrm>
              <a:off x="6643637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7" name="pt6797"/>
            <p:cNvSpPr/>
            <p:nvPr/>
          </p:nvSpPr>
          <p:spPr>
            <a:xfrm>
              <a:off x="6848238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8" name="pt6798"/>
            <p:cNvSpPr/>
            <p:nvPr/>
          </p:nvSpPr>
          <p:spPr>
            <a:xfrm>
              <a:off x="6962236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9" name="pt6799"/>
            <p:cNvSpPr/>
            <p:nvPr/>
          </p:nvSpPr>
          <p:spPr>
            <a:xfrm>
              <a:off x="7224686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0" name="pt6800"/>
            <p:cNvSpPr/>
            <p:nvPr/>
          </p:nvSpPr>
          <p:spPr>
            <a:xfrm>
              <a:off x="1474595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1" name="pt6801"/>
            <p:cNvSpPr/>
            <p:nvPr/>
          </p:nvSpPr>
          <p:spPr>
            <a:xfrm>
              <a:off x="214752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2" name="pt6802"/>
            <p:cNvSpPr/>
            <p:nvPr/>
          </p:nvSpPr>
          <p:spPr>
            <a:xfrm>
              <a:off x="2741759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3" name="pt6803"/>
            <p:cNvSpPr/>
            <p:nvPr/>
          </p:nvSpPr>
          <p:spPr>
            <a:xfrm>
              <a:off x="3350457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4" name="pt6804"/>
            <p:cNvSpPr/>
            <p:nvPr/>
          </p:nvSpPr>
          <p:spPr>
            <a:xfrm>
              <a:off x="1467363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5" name="pt6805"/>
            <p:cNvSpPr/>
            <p:nvPr/>
          </p:nvSpPr>
          <p:spPr>
            <a:xfrm>
              <a:off x="2003749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6" name="pt6806"/>
            <p:cNvSpPr/>
            <p:nvPr/>
          </p:nvSpPr>
          <p:spPr>
            <a:xfrm>
              <a:off x="2266625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7" name="pt6807"/>
            <p:cNvSpPr/>
            <p:nvPr/>
          </p:nvSpPr>
          <p:spPr>
            <a:xfrm>
              <a:off x="2740057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8" name="pt6808"/>
            <p:cNvSpPr/>
            <p:nvPr/>
          </p:nvSpPr>
          <p:spPr>
            <a:xfrm>
              <a:off x="1274155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9" name="pt6809"/>
            <p:cNvSpPr/>
            <p:nvPr/>
          </p:nvSpPr>
          <p:spPr>
            <a:xfrm>
              <a:off x="1430669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0" name="pt6810"/>
            <p:cNvSpPr/>
            <p:nvPr/>
          </p:nvSpPr>
          <p:spPr>
            <a:xfrm>
              <a:off x="2021189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1" name="pt6811"/>
            <p:cNvSpPr/>
            <p:nvPr/>
          </p:nvSpPr>
          <p:spPr>
            <a:xfrm>
              <a:off x="2221033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2" name="pt6812"/>
            <p:cNvSpPr/>
            <p:nvPr/>
          </p:nvSpPr>
          <p:spPr>
            <a:xfrm>
              <a:off x="2341327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3" name="pt6813"/>
            <p:cNvSpPr/>
            <p:nvPr/>
          </p:nvSpPr>
          <p:spPr>
            <a:xfrm>
              <a:off x="2494338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4" name="pt6814"/>
            <p:cNvSpPr/>
            <p:nvPr/>
          </p:nvSpPr>
          <p:spPr>
            <a:xfrm>
              <a:off x="2662215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5" name="pt6815"/>
            <p:cNvSpPr/>
            <p:nvPr/>
          </p:nvSpPr>
          <p:spPr>
            <a:xfrm>
              <a:off x="329813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6" name="pt6816"/>
            <p:cNvSpPr/>
            <p:nvPr/>
          </p:nvSpPr>
          <p:spPr>
            <a:xfrm>
              <a:off x="3912790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7" name="pt6817"/>
            <p:cNvSpPr/>
            <p:nvPr/>
          </p:nvSpPr>
          <p:spPr>
            <a:xfrm>
              <a:off x="4544883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8" name="pt6818"/>
            <p:cNvSpPr/>
            <p:nvPr/>
          </p:nvSpPr>
          <p:spPr>
            <a:xfrm>
              <a:off x="1414618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9" name="pt6819"/>
            <p:cNvSpPr/>
            <p:nvPr/>
          </p:nvSpPr>
          <p:spPr>
            <a:xfrm>
              <a:off x="201991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0" name="pt6820"/>
            <p:cNvSpPr/>
            <p:nvPr/>
          </p:nvSpPr>
          <p:spPr>
            <a:xfrm>
              <a:off x="2689439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1" name="pt6821"/>
            <p:cNvSpPr/>
            <p:nvPr/>
          </p:nvSpPr>
          <p:spPr>
            <a:xfrm>
              <a:off x="2915308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2" name="pt6822"/>
            <p:cNvSpPr/>
            <p:nvPr/>
          </p:nvSpPr>
          <p:spPr>
            <a:xfrm>
              <a:off x="2972307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3" name="pt6823"/>
            <p:cNvSpPr/>
            <p:nvPr/>
          </p:nvSpPr>
          <p:spPr>
            <a:xfrm>
              <a:off x="3170102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4" name="pt6824"/>
            <p:cNvSpPr/>
            <p:nvPr/>
          </p:nvSpPr>
          <p:spPr>
            <a:xfrm>
              <a:off x="3921723" y="25733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5" name="pt6825"/>
            <p:cNvSpPr/>
            <p:nvPr/>
          </p:nvSpPr>
          <p:spPr>
            <a:xfrm>
              <a:off x="4461512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6" name="pt6826"/>
            <p:cNvSpPr/>
            <p:nvPr/>
          </p:nvSpPr>
          <p:spPr>
            <a:xfrm>
              <a:off x="1464811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7" name="pt6827"/>
            <p:cNvSpPr/>
            <p:nvPr/>
          </p:nvSpPr>
          <p:spPr>
            <a:xfrm>
              <a:off x="2098181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8" name="pt6828"/>
            <p:cNvSpPr/>
            <p:nvPr/>
          </p:nvSpPr>
          <p:spPr>
            <a:xfrm>
              <a:off x="256778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9" name="pt6829"/>
            <p:cNvSpPr/>
            <p:nvPr/>
          </p:nvSpPr>
          <p:spPr>
            <a:xfrm>
              <a:off x="2728998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0" name="pt6830"/>
            <p:cNvSpPr/>
            <p:nvPr/>
          </p:nvSpPr>
          <p:spPr>
            <a:xfrm>
              <a:off x="3315151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1" name="pt6831"/>
            <p:cNvSpPr/>
            <p:nvPr/>
          </p:nvSpPr>
          <p:spPr>
            <a:xfrm>
              <a:off x="3899604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2" name="pt6832"/>
            <p:cNvSpPr/>
            <p:nvPr/>
          </p:nvSpPr>
          <p:spPr>
            <a:xfrm>
              <a:off x="4585718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3" name="pt6833"/>
            <p:cNvSpPr/>
            <p:nvPr/>
          </p:nvSpPr>
          <p:spPr>
            <a:xfrm>
              <a:off x="4749909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4" name="pt6834"/>
            <p:cNvSpPr/>
            <p:nvPr/>
          </p:nvSpPr>
          <p:spPr>
            <a:xfrm>
              <a:off x="135123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5" name="pt6835"/>
            <p:cNvSpPr/>
            <p:nvPr/>
          </p:nvSpPr>
          <p:spPr>
            <a:xfrm>
              <a:off x="1566048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6" name="pt6836"/>
            <p:cNvSpPr/>
            <p:nvPr/>
          </p:nvSpPr>
          <p:spPr>
            <a:xfrm>
              <a:off x="1718329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7" name="pt6837"/>
            <p:cNvSpPr/>
            <p:nvPr/>
          </p:nvSpPr>
          <p:spPr>
            <a:xfrm>
              <a:off x="1916124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8" name="pt6838"/>
            <p:cNvSpPr/>
            <p:nvPr/>
          </p:nvSpPr>
          <p:spPr>
            <a:xfrm>
              <a:off x="2552896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9" name="pt6839"/>
            <p:cNvSpPr/>
            <p:nvPr/>
          </p:nvSpPr>
          <p:spPr>
            <a:xfrm>
              <a:off x="3164997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0" name="pt6840"/>
            <p:cNvSpPr/>
            <p:nvPr/>
          </p:nvSpPr>
          <p:spPr>
            <a:xfrm>
              <a:off x="3755405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1" name="pt6841"/>
            <p:cNvSpPr/>
            <p:nvPr/>
          </p:nvSpPr>
          <p:spPr>
            <a:xfrm>
              <a:off x="4390901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2" name="pt6842"/>
            <p:cNvSpPr/>
            <p:nvPr/>
          </p:nvSpPr>
          <p:spPr>
            <a:xfrm>
              <a:off x="4612516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3" name="pt6843"/>
            <p:cNvSpPr/>
            <p:nvPr/>
          </p:nvSpPr>
          <p:spPr>
            <a:xfrm>
              <a:off x="4973226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4" name="pt6844"/>
            <p:cNvSpPr/>
            <p:nvPr/>
          </p:nvSpPr>
          <p:spPr>
            <a:xfrm>
              <a:off x="5614678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5" name="pt6845"/>
            <p:cNvSpPr/>
            <p:nvPr/>
          </p:nvSpPr>
          <p:spPr>
            <a:xfrm>
              <a:off x="6210189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6" name="pt6846"/>
            <p:cNvSpPr/>
            <p:nvPr/>
          </p:nvSpPr>
          <p:spPr>
            <a:xfrm>
              <a:off x="1418872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7" name="pt6847"/>
            <p:cNvSpPr/>
            <p:nvPr/>
          </p:nvSpPr>
          <p:spPr>
            <a:xfrm>
              <a:off x="2052666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8" name="pt6848"/>
            <p:cNvSpPr/>
            <p:nvPr/>
          </p:nvSpPr>
          <p:spPr>
            <a:xfrm>
              <a:off x="225769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9" name="pt6849"/>
            <p:cNvSpPr/>
            <p:nvPr/>
          </p:nvSpPr>
          <p:spPr>
            <a:xfrm>
              <a:off x="266561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0" name="pt6850"/>
            <p:cNvSpPr/>
            <p:nvPr/>
          </p:nvSpPr>
          <p:spPr>
            <a:xfrm>
              <a:off x="2857458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1" name="pt6851"/>
            <p:cNvSpPr/>
            <p:nvPr/>
          </p:nvSpPr>
          <p:spPr>
            <a:xfrm>
              <a:off x="3243265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2" name="pt6852"/>
            <p:cNvSpPr/>
            <p:nvPr/>
          </p:nvSpPr>
          <p:spPr>
            <a:xfrm>
              <a:off x="3402351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3" name="pt6853"/>
            <p:cNvSpPr/>
            <p:nvPr/>
          </p:nvSpPr>
          <p:spPr>
            <a:xfrm>
              <a:off x="3597169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4" name="pt6854"/>
            <p:cNvSpPr/>
            <p:nvPr/>
          </p:nvSpPr>
          <p:spPr>
            <a:xfrm>
              <a:off x="3866000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5" name="pt6855"/>
            <p:cNvSpPr/>
            <p:nvPr/>
          </p:nvSpPr>
          <p:spPr>
            <a:xfrm>
              <a:off x="4149719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6" name="pt6856"/>
            <p:cNvSpPr/>
            <p:nvPr/>
          </p:nvSpPr>
          <p:spPr>
            <a:xfrm>
              <a:off x="4406214" y="27325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7" name="pt6857"/>
            <p:cNvSpPr/>
            <p:nvPr/>
          </p:nvSpPr>
          <p:spPr>
            <a:xfrm>
              <a:off x="5065105" y="25910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8" name="pt6858"/>
            <p:cNvSpPr/>
            <p:nvPr/>
          </p:nvSpPr>
          <p:spPr>
            <a:xfrm>
              <a:off x="153712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9" name="pt6859"/>
            <p:cNvSpPr/>
            <p:nvPr/>
          </p:nvSpPr>
          <p:spPr>
            <a:xfrm>
              <a:off x="2136038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0" name="pt6860"/>
            <p:cNvSpPr/>
            <p:nvPr/>
          </p:nvSpPr>
          <p:spPr>
            <a:xfrm>
              <a:off x="2753243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1" name="pt6861"/>
            <p:cNvSpPr/>
            <p:nvPr/>
          </p:nvSpPr>
          <p:spPr>
            <a:xfrm>
              <a:off x="3298987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2" name="pt6862"/>
            <p:cNvSpPr/>
            <p:nvPr/>
          </p:nvSpPr>
          <p:spPr>
            <a:xfrm>
              <a:off x="1499266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3" name="pt6863"/>
            <p:cNvSpPr/>
            <p:nvPr/>
          </p:nvSpPr>
          <p:spPr>
            <a:xfrm>
              <a:off x="209562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4" name="pt6864"/>
            <p:cNvSpPr/>
            <p:nvPr/>
          </p:nvSpPr>
          <p:spPr>
            <a:xfrm>
              <a:off x="274005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5" name="pt6865"/>
            <p:cNvSpPr/>
            <p:nvPr/>
          </p:nvSpPr>
          <p:spPr>
            <a:xfrm>
              <a:off x="333386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6" name="pt6866"/>
            <p:cNvSpPr/>
            <p:nvPr/>
          </p:nvSpPr>
          <p:spPr>
            <a:xfrm>
              <a:off x="3954050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7" name="pt6867"/>
            <p:cNvSpPr/>
            <p:nvPr/>
          </p:nvSpPr>
          <p:spPr>
            <a:xfrm>
              <a:off x="4517660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8" name="pt6868"/>
            <p:cNvSpPr/>
            <p:nvPr/>
          </p:nvSpPr>
          <p:spPr>
            <a:xfrm>
              <a:off x="5168469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9" name="pt6869"/>
            <p:cNvSpPr/>
            <p:nvPr/>
          </p:nvSpPr>
          <p:spPr>
            <a:xfrm>
              <a:off x="5806092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0" name="pt6870"/>
            <p:cNvSpPr/>
            <p:nvPr/>
          </p:nvSpPr>
          <p:spPr>
            <a:xfrm>
              <a:off x="6376507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1" name="pt6871"/>
            <p:cNvSpPr/>
            <p:nvPr/>
          </p:nvSpPr>
          <p:spPr>
            <a:xfrm>
              <a:off x="2140292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2" name="pt6872"/>
            <p:cNvSpPr/>
            <p:nvPr/>
          </p:nvSpPr>
          <p:spPr>
            <a:xfrm>
              <a:off x="253077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3" name="pt6873"/>
            <p:cNvSpPr/>
            <p:nvPr/>
          </p:nvSpPr>
          <p:spPr>
            <a:xfrm>
              <a:off x="320753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4" name="pt6874"/>
            <p:cNvSpPr/>
            <p:nvPr/>
          </p:nvSpPr>
          <p:spPr>
            <a:xfrm>
              <a:off x="145290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5" name="pt6875"/>
            <p:cNvSpPr/>
            <p:nvPr/>
          </p:nvSpPr>
          <p:spPr>
            <a:xfrm>
              <a:off x="209009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6" name="pt6876"/>
            <p:cNvSpPr/>
            <p:nvPr/>
          </p:nvSpPr>
          <p:spPr>
            <a:xfrm>
              <a:off x="2704752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7" name="pt6877"/>
            <p:cNvSpPr/>
            <p:nvPr/>
          </p:nvSpPr>
          <p:spPr>
            <a:xfrm>
              <a:off x="327474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8" name="pt6878"/>
            <p:cNvSpPr/>
            <p:nvPr/>
          </p:nvSpPr>
          <p:spPr>
            <a:xfrm>
              <a:off x="3878761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9" name="pt6879"/>
            <p:cNvSpPr/>
            <p:nvPr/>
          </p:nvSpPr>
          <p:spPr>
            <a:xfrm>
              <a:off x="4536801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0" name="pt6880"/>
            <p:cNvSpPr/>
            <p:nvPr/>
          </p:nvSpPr>
          <p:spPr>
            <a:xfrm>
              <a:off x="5068083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1" name="pt6881"/>
            <p:cNvSpPr/>
            <p:nvPr/>
          </p:nvSpPr>
          <p:spPr>
            <a:xfrm>
              <a:off x="5726974" y="26087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2" name="pt6882"/>
            <p:cNvSpPr/>
            <p:nvPr/>
          </p:nvSpPr>
          <p:spPr>
            <a:xfrm>
              <a:off x="6380335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3" name="pt6883"/>
            <p:cNvSpPr/>
            <p:nvPr/>
          </p:nvSpPr>
          <p:spPr>
            <a:xfrm>
              <a:off x="6981377" y="26087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4" name="pt6884"/>
            <p:cNvSpPr/>
            <p:nvPr/>
          </p:nvSpPr>
          <p:spPr>
            <a:xfrm>
              <a:off x="127594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5" name="pt6885"/>
            <p:cNvSpPr/>
            <p:nvPr/>
          </p:nvSpPr>
          <p:spPr>
            <a:xfrm>
              <a:off x="1433760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6" name="pt6886"/>
            <p:cNvSpPr/>
            <p:nvPr/>
          </p:nvSpPr>
          <p:spPr>
            <a:xfrm>
              <a:off x="215815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7" name="pt6887"/>
            <p:cNvSpPr/>
            <p:nvPr/>
          </p:nvSpPr>
          <p:spPr>
            <a:xfrm>
              <a:off x="235722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8" name="pt6888"/>
            <p:cNvSpPr/>
            <p:nvPr/>
          </p:nvSpPr>
          <p:spPr>
            <a:xfrm>
              <a:off x="259075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9" name="pt6889"/>
            <p:cNvSpPr/>
            <p:nvPr/>
          </p:nvSpPr>
          <p:spPr>
            <a:xfrm>
              <a:off x="3226675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0" name="pt6890"/>
            <p:cNvSpPr/>
            <p:nvPr/>
          </p:nvSpPr>
          <p:spPr>
            <a:xfrm>
              <a:off x="3882164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1" name="pt6891"/>
            <p:cNvSpPr/>
            <p:nvPr/>
          </p:nvSpPr>
          <p:spPr>
            <a:xfrm>
              <a:off x="4425355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2" name="pt6892"/>
            <p:cNvSpPr/>
            <p:nvPr/>
          </p:nvSpPr>
          <p:spPr>
            <a:xfrm>
              <a:off x="5028524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3" name="pt6893"/>
            <p:cNvSpPr/>
            <p:nvPr/>
          </p:nvSpPr>
          <p:spPr>
            <a:xfrm>
              <a:off x="5254818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4" name="pt6894"/>
            <p:cNvSpPr/>
            <p:nvPr/>
          </p:nvSpPr>
          <p:spPr>
            <a:xfrm>
              <a:off x="5433472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5" name="pt6895"/>
            <p:cNvSpPr/>
            <p:nvPr/>
          </p:nvSpPr>
          <p:spPr>
            <a:xfrm>
              <a:off x="5643602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6" name="pt6896"/>
            <p:cNvSpPr/>
            <p:nvPr/>
          </p:nvSpPr>
          <p:spPr>
            <a:xfrm>
              <a:off x="5834591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7" name="pt6897"/>
            <p:cNvSpPr/>
            <p:nvPr/>
          </p:nvSpPr>
          <p:spPr>
            <a:xfrm>
              <a:off x="6002186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8" name="pt6898"/>
            <p:cNvSpPr/>
            <p:nvPr/>
          </p:nvSpPr>
          <p:spPr>
            <a:xfrm>
              <a:off x="6242517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9" name="pt6899"/>
            <p:cNvSpPr/>
            <p:nvPr/>
          </p:nvSpPr>
          <p:spPr>
            <a:xfrm>
              <a:off x="6749553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0" name="pt6900"/>
            <p:cNvSpPr/>
            <p:nvPr/>
          </p:nvSpPr>
          <p:spPr>
            <a:xfrm>
              <a:off x="6937564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1" name="pt6901"/>
            <p:cNvSpPr/>
            <p:nvPr/>
          </p:nvSpPr>
          <p:spPr>
            <a:xfrm>
              <a:off x="149501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2" name="pt6902"/>
            <p:cNvSpPr/>
            <p:nvPr/>
          </p:nvSpPr>
          <p:spPr>
            <a:xfrm>
              <a:off x="4877944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3" name="pt6903"/>
            <p:cNvSpPr/>
            <p:nvPr/>
          </p:nvSpPr>
          <p:spPr>
            <a:xfrm>
              <a:off x="508807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4" name="pt6904"/>
            <p:cNvSpPr/>
            <p:nvPr/>
          </p:nvSpPr>
          <p:spPr>
            <a:xfrm>
              <a:off x="5820554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5" name="pt6905"/>
            <p:cNvSpPr/>
            <p:nvPr/>
          </p:nvSpPr>
          <p:spPr>
            <a:xfrm>
              <a:off x="6577280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6" name="pt6906"/>
            <p:cNvSpPr/>
            <p:nvPr/>
          </p:nvSpPr>
          <p:spPr>
            <a:xfrm>
              <a:off x="1509475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7" name="pt6907"/>
            <p:cNvSpPr/>
            <p:nvPr/>
          </p:nvSpPr>
          <p:spPr>
            <a:xfrm>
              <a:off x="2118598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8" name="pt6908"/>
            <p:cNvSpPr/>
            <p:nvPr/>
          </p:nvSpPr>
          <p:spPr>
            <a:xfrm>
              <a:off x="2839593" y="234333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9" name="pt6909"/>
            <p:cNvSpPr/>
            <p:nvPr/>
          </p:nvSpPr>
          <p:spPr>
            <a:xfrm>
              <a:off x="2915308" y="21310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0" name="pt6910"/>
            <p:cNvSpPr/>
            <p:nvPr/>
          </p:nvSpPr>
          <p:spPr>
            <a:xfrm>
              <a:off x="1272546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1" name="pt6911"/>
            <p:cNvSpPr/>
            <p:nvPr/>
          </p:nvSpPr>
          <p:spPr>
            <a:xfrm>
              <a:off x="1521385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2" name="pt6912"/>
            <p:cNvSpPr/>
            <p:nvPr/>
          </p:nvSpPr>
          <p:spPr>
            <a:xfrm>
              <a:off x="1781283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3" name="pt6913"/>
            <p:cNvSpPr/>
            <p:nvPr/>
          </p:nvSpPr>
          <p:spPr>
            <a:xfrm>
              <a:off x="1928034" y="218409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4" name="pt6914"/>
            <p:cNvSpPr/>
            <p:nvPr/>
          </p:nvSpPr>
          <p:spPr>
            <a:xfrm>
              <a:off x="3937461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5" name="pt6915"/>
            <p:cNvSpPr/>
            <p:nvPr/>
          </p:nvSpPr>
          <p:spPr>
            <a:xfrm>
              <a:off x="1231286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6" name="pt6916"/>
            <p:cNvSpPr/>
            <p:nvPr/>
          </p:nvSpPr>
          <p:spPr>
            <a:xfrm>
              <a:off x="1441416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7" name="pt6917"/>
            <p:cNvSpPr/>
            <p:nvPr/>
          </p:nvSpPr>
          <p:spPr>
            <a:xfrm>
              <a:off x="1636659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8" name="pt6918"/>
            <p:cNvSpPr/>
            <p:nvPr/>
          </p:nvSpPr>
          <p:spPr>
            <a:xfrm>
              <a:off x="185784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9" name="pt6919"/>
            <p:cNvSpPr/>
            <p:nvPr/>
          </p:nvSpPr>
          <p:spPr>
            <a:xfrm>
              <a:off x="2098181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0" name="pt6920"/>
            <p:cNvSpPr/>
            <p:nvPr/>
          </p:nvSpPr>
          <p:spPr>
            <a:xfrm>
              <a:off x="234191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1" name="pt6921"/>
            <p:cNvSpPr/>
            <p:nvPr/>
          </p:nvSpPr>
          <p:spPr>
            <a:xfrm>
              <a:off x="2493345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2" name="pt6922"/>
            <p:cNvSpPr/>
            <p:nvPr/>
          </p:nvSpPr>
          <p:spPr>
            <a:xfrm>
              <a:off x="266561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3" name="pt6923"/>
            <p:cNvSpPr/>
            <p:nvPr/>
          </p:nvSpPr>
          <p:spPr>
            <a:xfrm>
              <a:off x="2836190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4" name="pt6924"/>
            <p:cNvSpPr/>
            <p:nvPr/>
          </p:nvSpPr>
          <p:spPr>
            <a:xfrm>
              <a:off x="3028880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5" name="pt6925"/>
            <p:cNvSpPr/>
            <p:nvPr/>
          </p:nvSpPr>
          <p:spPr>
            <a:xfrm>
              <a:off x="3257302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6" name="pt6926"/>
            <p:cNvSpPr/>
            <p:nvPr/>
          </p:nvSpPr>
          <p:spPr>
            <a:xfrm>
              <a:off x="3482320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7" name="pt6927"/>
            <p:cNvSpPr/>
            <p:nvPr/>
          </p:nvSpPr>
          <p:spPr>
            <a:xfrm>
              <a:off x="3636728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8" name="pt6928"/>
            <p:cNvSpPr/>
            <p:nvPr/>
          </p:nvSpPr>
          <p:spPr>
            <a:xfrm>
              <a:off x="3889820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9" name="pt6929"/>
            <p:cNvSpPr/>
            <p:nvPr/>
          </p:nvSpPr>
          <p:spPr>
            <a:xfrm>
              <a:off x="4518511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0" name="pt6930"/>
            <p:cNvSpPr/>
            <p:nvPr/>
          </p:nvSpPr>
          <p:spPr>
            <a:xfrm>
              <a:off x="4689507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1" name="pt6931"/>
            <p:cNvSpPr/>
            <p:nvPr/>
          </p:nvSpPr>
          <p:spPr>
            <a:xfrm>
              <a:off x="4850721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2" name="pt6932"/>
            <p:cNvSpPr/>
            <p:nvPr/>
          </p:nvSpPr>
          <p:spPr>
            <a:xfrm>
              <a:off x="5238654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3" name="pt6933"/>
            <p:cNvSpPr/>
            <p:nvPr/>
          </p:nvSpPr>
          <p:spPr>
            <a:xfrm>
              <a:off x="1716202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4" name="pt6934"/>
            <p:cNvSpPr/>
            <p:nvPr/>
          </p:nvSpPr>
          <p:spPr>
            <a:xfrm>
              <a:off x="2500576" y="22194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5" name="pt6935"/>
            <p:cNvSpPr/>
            <p:nvPr/>
          </p:nvSpPr>
          <p:spPr>
            <a:xfrm>
              <a:off x="148437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6" name="pt6936"/>
            <p:cNvSpPr/>
            <p:nvPr/>
          </p:nvSpPr>
          <p:spPr>
            <a:xfrm>
              <a:off x="271028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7" name="pt6937"/>
            <p:cNvSpPr/>
            <p:nvPr/>
          </p:nvSpPr>
          <p:spPr>
            <a:xfrm>
              <a:off x="3293883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8" name="pt6938"/>
            <p:cNvSpPr/>
            <p:nvPr/>
          </p:nvSpPr>
          <p:spPr>
            <a:xfrm>
              <a:off x="387578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9" name="pt6939"/>
            <p:cNvSpPr/>
            <p:nvPr/>
          </p:nvSpPr>
          <p:spPr>
            <a:xfrm>
              <a:off x="4590397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0" name="pt6940"/>
            <p:cNvSpPr/>
            <p:nvPr/>
          </p:nvSpPr>
          <p:spPr>
            <a:xfrm>
              <a:off x="5154432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1" name="pt6941"/>
            <p:cNvSpPr/>
            <p:nvPr/>
          </p:nvSpPr>
          <p:spPr>
            <a:xfrm>
              <a:off x="5775040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2" name="pt6942"/>
            <p:cNvSpPr/>
            <p:nvPr/>
          </p:nvSpPr>
          <p:spPr>
            <a:xfrm>
              <a:off x="6379485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3" name="pt6943"/>
            <p:cNvSpPr/>
            <p:nvPr/>
          </p:nvSpPr>
          <p:spPr>
            <a:xfrm>
              <a:off x="6907363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4" name="pt6944"/>
            <p:cNvSpPr/>
            <p:nvPr/>
          </p:nvSpPr>
          <p:spPr>
            <a:xfrm>
              <a:off x="150479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5" name="pt6945"/>
            <p:cNvSpPr/>
            <p:nvPr/>
          </p:nvSpPr>
          <p:spPr>
            <a:xfrm>
              <a:off x="2124979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6" name="pt6946"/>
            <p:cNvSpPr/>
            <p:nvPr/>
          </p:nvSpPr>
          <p:spPr>
            <a:xfrm>
              <a:off x="1497139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7" name="pt6947"/>
            <p:cNvSpPr/>
            <p:nvPr/>
          </p:nvSpPr>
          <p:spPr>
            <a:xfrm>
              <a:off x="2059472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8" name="pt6948"/>
            <p:cNvSpPr/>
            <p:nvPr/>
          </p:nvSpPr>
          <p:spPr>
            <a:xfrm>
              <a:off x="2671999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9" name="pt6949"/>
            <p:cNvSpPr/>
            <p:nvPr/>
          </p:nvSpPr>
          <p:spPr>
            <a:xfrm>
              <a:off x="3322808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0" name="pt6950"/>
            <p:cNvSpPr/>
            <p:nvPr/>
          </p:nvSpPr>
          <p:spPr>
            <a:xfrm>
              <a:off x="3934909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1" name="pt6951"/>
            <p:cNvSpPr/>
            <p:nvPr/>
          </p:nvSpPr>
          <p:spPr>
            <a:xfrm>
              <a:off x="5185484" y="22548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2" name="pt6952"/>
            <p:cNvSpPr/>
            <p:nvPr/>
          </p:nvSpPr>
          <p:spPr>
            <a:xfrm>
              <a:off x="5801413" y="21310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3" name="pt6953"/>
            <p:cNvSpPr/>
            <p:nvPr/>
          </p:nvSpPr>
          <p:spPr>
            <a:xfrm>
              <a:off x="6347157" y="24494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4" name="pt6954"/>
            <p:cNvSpPr/>
            <p:nvPr/>
          </p:nvSpPr>
          <p:spPr>
            <a:xfrm>
              <a:off x="1234689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5" name="pt6955"/>
            <p:cNvSpPr/>
            <p:nvPr/>
          </p:nvSpPr>
          <p:spPr>
            <a:xfrm>
              <a:off x="1657927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6" name="pt6956"/>
            <p:cNvSpPr/>
            <p:nvPr/>
          </p:nvSpPr>
          <p:spPr>
            <a:xfrm>
              <a:off x="1844663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7" name="pt6957"/>
            <p:cNvSpPr/>
            <p:nvPr/>
          </p:nvSpPr>
          <p:spPr>
            <a:xfrm>
              <a:off x="2535882" y="25910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8" name="pt6958"/>
            <p:cNvSpPr/>
            <p:nvPr/>
          </p:nvSpPr>
          <p:spPr>
            <a:xfrm>
              <a:off x="3106297" y="27325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9" name="pt6959"/>
            <p:cNvSpPr/>
            <p:nvPr/>
          </p:nvSpPr>
          <p:spPr>
            <a:xfrm>
              <a:off x="1516280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0" name="pt6960"/>
            <p:cNvSpPr/>
            <p:nvPr/>
          </p:nvSpPr>
          <p:spPr>
            <a:xfrm>
              <a:off x="2110942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1" name="pt6961"/>
            <p:cNvSpPr/>
            <p:nvPr/>
          </p:nvSpPr>
          <p:spPr>
            <a:xfrm>
              <a:off x="2757923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2" name="pt6962"/>
            <p:cNvSpPr/>
            <p:nvPr/>
          </p:nvSpPr>
          <p:spPr>
            <a:xfrm>
              <a:off x="334194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3" name="pt6963"/>
            <p:cNvSpPr/>
            <p:nvPr/>
          </p:nvSpPr>
          <p:spPr>
            <a:xfrm>
              <a:off x="3965535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4" name="pt6964"/>
            <p:cNvSpPr/>
            <p:nvPr/>
          </p:nvSpPr>
          <p:spPr>
            <a:xfrm>
              <a:off x="4592099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5" name="pt6965"/>
            <p:cNvSpPr/>
            <p:nvPr/>
          </p:nvSpPr>
          <p:spPr>
            <a:xfrm>
              <a:off x="1508624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6" name="pt6966"/>
            <p:cNvSpPr/>
            <p:nvPr/>
          </p:nvSpPr>
          <p:spPr>
            <a:xfrm>
              <a:off x="1771074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7" name="pt6967"/>
            <p:cNvSpPr/>
            <p:nvPr/>
          </p:nvSpPr>
          <p:spPr>
            <a:xfrm>
              <a:off x="194292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8" name="pt6968"/>
            <p:cNvSpPr/>
            <p:nvPr/>
          </p:nvSpPr>
          <p:spPr>
            <a:xfrm>
              <a:off x="208286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9" name="pt6969"/>
            <p:cNvSpPr/>
            <p:nvPr/>
          </p:nvSpPr>
          <p:spPr>
            <a:xfrm>
              <a:off x="2735804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0" name="pt6970"/>
            <p:cNvSpPr/>
            <p:nvPr/>
          </p:nvSpPr>
          <p:spPr>
            <a:xfrm>
              <a:off x="3282398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1" name="pt6971"/>
            <p:cNvSpPr/>
            <p:nvPr/>
          </p:nvSpPr>
          <p:spPr>
            <a:xfrm>
              <a:off x="3493805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2" name="pt6972"/>
            <p:cNvSpPr/>
            <p:nvPr/>
          </p:nvSpPr>
          <p:spPr>
            <a:xfrm>
              <a:off x="3643534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3" name="pt6973"/>
            <p:cNvSpPr/>
            <p:nvPr/>
          </p:nvSpPr>
          <p:spPr>
            <a:xfrm>
              <a:off x="3937461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4" name="pt6974"/>
            <p:cNvSpPr/>
            <p:nvPr/>
          </p:nvSpPr>
          <p:spPr>
            <a:xfrm>
              <a:off x="4142487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5" name="pt6975"/>
            <p:cNvSpPr/>
            <p:nvPr/>
          </p:nvSpPr>
          <p:spPr>
            <a:xfrm>
              <a:off x="4498093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6" name="pt6976"/>
            <p:cNvSpPr/>
            <p:nvPr/>
          </p:nvSpPr>
          <p:spPr>
            <a:xfrm>
              <a:off x="4841363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7" name="pt6977"/>
            <p:cNvSpPr/>
            <p:nvPr/>
          </p:nvSpPr>
          <p:spPr>
            <a:xfrm>
              <a:off x="5111045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8" name="pt6978"/>
            <p:cNvSpPr/>
            <p:nvPr/>
          </p:nvSpPr>
          <p:spPr>
            <a:xfrm>
              <a:off x="1233838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9" name="pt6979"/>
            <p:cNvSpPr/>
            <p:nvPr/>
          </p:nvSpPr>
          <p:spPr>
            <a:xfrm>
              <a:off x="1388671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0" name="pt6980"/>
            <p:cNvSpPr/>
            <p:nvPr/>
          </p:nvSpPr>
          <p:spPr>
            <a:xfrm>
              <a:off x="154733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1" name="pt6981"/>
            <p:cNvSpPr/>
            <p:nvPr/>
          </p:nvSpPr>
          <p:spPr>
            <a:xfrm>
              <a:off x="176299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2" name="pt6982"/>
            <p:cNvSpPr/>
            <p:nvPr/>
          </p:nvSpPr>
          <p:spPr>
            <a:xfrm>
              <a:off x="234021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3" name="pt6983"/>
            <p:cNvSpPr/>
            <p:nvPr/>
          </p:nvSpPr>
          <p:spPr>
            <a:xfrm>
              <a:off x="2648604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4" name="pt6984"/>
            <p:cNvSpPr/>
            <p:nvPr/>
          </p:nvSpPr>
          <p:spPr>
            <a:xfrm>
              <a:off x="3269212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5" name="pt6985"/>
            <p:cNvSpPr/>
            <p:nvPr/>
          </p:nvSpPr>
          <p:spPr>
            <a:xfrm>
              <a:off x="3495081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6" name="pt6986"/>
            <p:cNvSpPr/>
            <p:nvPr/>
          </p:nvSpPr>
          <p:spPr>
            <a:xfrm>
              <a:off x="3709040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7" name="pt6987"/>
            <p:cNvSpPr/>
            <p:nvPr/>
          </p:nvSpPr>
          <p:spPr>
            <a:xfrm>
              <a:off x="3802620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8" name="pt6988"/>
            <p:cNvSpPr/>
            <p:nvPr/>
          </p:nvSpPr>
          <p:spPr>
            <a:xfrm>
              <a:off x="3996587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9" name="pt6989"/>
            <p:cNvSpPr/>
            <p:nvPr/>
          </p:nvSpPr>
          <p:spPr>
            <a:xfrm>
              <a:off x="4165032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0" name="pt6990"/>
            <p:cNvSpPr/>
            <p:nvPr/>
          </p:nvSpPr>
          <p:spPr>
            <a:xfrm>
              <a:off x="441302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1" name="pt6991"/>
            <p:cNvSpPr/>
            <p:nvPr/>
          </p:nvSpPr>
          <p:spPr>
            <a:xfrm>
              <a:off x="4564875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2" name="pt6992"/>
            <p:cNvSpPr/>
            <p:nvPr/>
          </p:nvSpPr>
          <p:spPr>
            <a:xfrm>
              <a:off x="521525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3" name="pt6993"/>
            <p:cNvSpPr/>
            <p:nvPr/>
          </p:nvSpPr>
          <p:spPr>
            <a:xfrm>
              <a:off x="577078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4" name="pt6994"/>
            <p:cNvSpPr/>
            <p:nvPr/>
          </p:nvSpPr>
          <p:spPr>
            <a:xfrm>
              <a:off x="6422872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5" name="pt6995"/>
            <p:cNvSpPr/>
            <p:nvPr/>
          </p:nvSpPr>
          <p:spPr>
            <a:xfrm>
              <a:off x="7048585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6" name="pt6996"/>
            <p:cNvSpPr/>
            <p:nvPr/>
          </p:nvSpPr>
          <p:spPr>
            <a:xfrm>
              <a:off x="1503094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7" name="pt6997"/>
            <p:cNvSpPr/>
            <p:nvPr/>
          </p:nvSpPr>
          <p:spPr>
            <a:xfrm>
              <a:off x="213433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8" name="pt6998"/>
            <p:cNvSpPr/>
            <p:nvPr/>
          </p:nvSpPr>
          <p:spPr>
            <a:xfrm>
              <a:off x="1359321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9" name="pt6999"/>
            <p:cNvSpPr/>
            <p:nvPr/>
          </p:nvSpPr>
          <p:spPr>
            <a:xfrm>
              <a:off x="1529467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0" name="pt7000"/>
            <p:cNvSpPr/>
            <p:nvPr/>
          </p:nvSpPr>
          <p:spPr>
            <a:xfrm>
              <a:off x="1753634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1" name="pt7001"/>
            <p:cNvSpPr/>
            <p:nvPr/>
          </p:nvSpPr>
          <p:spPr>
            <a:xfrm>
              <a:off x="1980354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2" name="pt7002"/>
            <p:cNvSpPr/>
            <p:nvPr/>
          </p:nvSpPr>
          <p:spPr>
            <a:xfrm>
              <a:off x="2182403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3" name="pt7003"/>
            <p:cNvSpPr/>
            <p:nvPr/>
          </p:nvSpPr>
          <p:spPr>
            <a:xfrm>
              <a:off x="236913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4" name="pt7004"/>
            <p:cNvSpPr/>
            <p:nvPr/>
          </p:nvSpPr>
          <p:spPr>
            <a:xfrm>
              <a:off x="252780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5" name="pt7005"/>
            <p:cNvSpPr/>
            <p:nvPr/>
          </p:nvSpPr>
          <p:spPr>
            <a:xfrm>
              <a:off x="2671148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6" name="pt7006"/>
            <p:cNvSpPr/>
            <p:nvPr/>
          </p:nvSpPr>
          <p:spPr>
            <a:xfrm>
              <a:off x="2928069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7" name="pt7007"/>
            <p:cNvSpPr/>
            <p:nvPr/>
          </p:nvSpPr>
          <p:spPr>
            <a:xfrm>
              <a:off x="3216467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8" name="pt7008"/>
            <p:cNvSpPr/>
            <p:nvPr/>
          </p:nvSpPr>
          <p:spPr>
            <a:xfrm>
              <a:off x="3353009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9" name="pt7009"/>
            <p:cNvSpPr/>
            <p:nvPr/>
          </p:nvSpPr>
          <p:spPr>
            <a:xfrm>
              <a:off x="3859194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0" name="pt7010"/>
            <p:cNvSpPr/>
            <p:nvPr/>
          </p:nvSpPr>
          <p:spPr>
            <a:xfrm>
              <a:off x="4143338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1" name="pt7011"/>
            <p:cNvSpPr/>
            <p:nvPr/>
          </p:nvSpPr>
          <p:spPr>
            <a:xfrm>
              <a:off x="4291365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2" name="pt7012"/>
            <p:cNvSpPr/>
            <p:nvPr/>
          </p:nvSpPr>
          <p:spPr>
            <a:xfrm>
              <a:off x="4467467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3" name="pt7013"/>
            <p:cNvSpPr/>
            <p:nvPr/>
          </p:nvSpPr>
          <p:spPr>
            <a:xfrm>
              <a:off x="1497139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4" name="pt7014"/>
            <p:cNvSpPr/>
            <p:nvPr/>
          </p:nvSpPr>
          <p:spPr>
            <a:xfrm>
              <a:off x="2170493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5" name="pt7015"/>
            <p:cNvSpPr/>
            <p:nvPr/>
          </p:nvSpPr>
          <p:spPr>
            <a:xfrm>
              <a:off x="2745587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6" name="pt7016"/>
            <p:cNvSpPr/>
            <p:nvPr/>
          </p:nvSpPr>
          <p:spPr>
            <a:xfrm>
              <a:off x="3334293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7" name="pt7017"/>
            <p:cNvSpPr/>
            <p:nvPr/>
          </p:nvSpPr>
          <p:spPr>
            <a:xfrm>
              <a:off x="3896201" y="289179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8" name="pt7018"/>
            <p:cNvSpPr/>
            <p:nvPr/>
          </p:nvSpPr>
          <p:spPr>
            <a:xfrm>
              <a:off x="4543607" y="26087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9" name="pt7019"/>
            <p:cNvSpPr/>
            <p:nvPr/>
          </p:nvSpPr>
          <p:spPr>
            <a:xfrm>
              <a:off x="1455879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0" name="pt7020"/>
            <p:cNvSpPr/>
            <p:nvPr/>
          </p:nvSpPr>
          <p:spPr>
            <a:xfrm>
              <a:off x="2072233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1" name="pt7021"/>
            <p:cNvSpPr/>
            <p:nvPr/>
          </p:nvSpPr>
          <p:spPr>
            <a:xfrm>
              <a:off x="2717513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2" name="pt7022"/>
            <p:cNvSpPr/>
            <p:nvPr/>
          </p:nvSpPr>
          <p:spPr>
            <a:xfrm>
              <a:off x="3310898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3" name="pt7023"/>
            <p:cNvSpPr/>
            <p:nvPr/>
          </p:nvSpPr>
          <p:spPr>
            <a:xfrm>
              <a:off x="3931931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4" name="pt7024"/>
            <p:cNvSpPr/>
            <p:nvPr/>
          </p:nvSpPr>
          <p:spPr>
            <a:xfrm>
              <a:off x="4535100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5" name="pt7025"/>
            <p:cNvSpPr/>
            <p:nvPr/>
          </p:nvSpPr>
          <p:spPr>
            <a:xfrm>
              <a:off x="5149328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6" name="pt7026"/>
            <p:cNvSpPr/>
            <p:nvPr/>
          </p:nvSpPr>
          <p:spPr>
            <a:xfrm>
              <a:off x="1288710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7" name="pt7027"/>
            <p:cNvSpPr/>
            <p:nvPr/>
          </p:nvSpPr>
          <p:spPr>
            <a:xfrm>
              <a:off x="1729389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8" name="pt7028"/>
            <p:cNvSpPr/>
            <p:nvPr/>
          </p:nvSpPr>
          <p:spPr>
            <a:xfrm>
              <a:off x="2090099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9" name="pt7029"/>
            <p:cNvSpPr/>
            <p:nvPr/>
          </p:nvSpPr>
          <p:spPr>
            <a:xfrm>
              <a:off x="2534180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0" name="pt7030"/>
            <p:cNvSpPr/>
            <p:nvPr/>
          </p:nvSpPr>
          <p:spPr>
            <a:xfrm>
              <a:off x="2743035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1" name="pt7031"/>
            <p:cNvSpPr/>
            <p:nvPr/>
          </p:nvSpPr>
          <p:spPr>
            <a:xfrm>
              <a:off x="2973157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2" name="pt7032"/>
            <p:cNvSpPr/>
            <p:nvPr/>
          </p:nvSpPr>
          <p:spPr>
            <a:xfrm>
              <a:off x="3313450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3" name="pt7033"/>
            <p:cNvSpPr/>
            <p:nvPr/>
          </p:nvSpPr>
          <p:spPr>
            <a:xfrm>
              <a:off x="3966811" y="20602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4" name="pt7034"/>
            <p:cNvSpPr/>
            <p:nvPr/>
          </p:nvSpPr>
          <p:spPr>
            <a:xfrm>
              <a:off x="146736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5" name="pt7035"/>
            <p:cNvSpPr/>
            <p:nvPr/>
          </p:nvSpPr>
          <p:spPr>
            <a:xfrm>
              <a:off x="208669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6" name="pt7036"/>
            <p:cNvSpPr/>
            <p:nvPr/>
          </p:nvSpPr>
          <p:spPr>
            <a:xfrm>
              <a:off x="2736654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7" name="pt7037"/>
            <p:cNvSpPr/>
            <p:nvPr/>
          </p:nvSpPr>
          <p:spPr>
            <a:xfrm>
              <a:off x="3332166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8" name="pt7038"/>
            <p:cNvSpPr/>
            <p:nvPr/>
          </p:nvSpPr>
          <p:spPr>
            <a:xfrm>
              <a:off x="3928528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9" name="pt7039"/>
            <p:cNvSpPr/>
            <p:nvPr/>
          </p:nvSpPr>
          <p:spPr>
            <a:xfrm>
              <a:off x="4544032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0" name="pt7040"/>
            <p:cNvSpPr/>
            <p:nvPr/>
          </p:nvSpPr>
          <p:spPr>
            <a:xfrm>
              <a:off x="5152305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1" name="pt7041"/>
            <p:cNvSpPr/>
            <p:nvPr/>
          </p:nvSpPr>
          <p:spPr>
            <a:xfrm>
              <a:off x="5786951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2" name="pt7042"/>
            <p:cNvSpPr/>
            <p:nvPr/>
          </p:nvSpPr>
          <p:spPr>
            <a:xfrm>
              <a:off x="6412238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3" name="pt7043"/>
            <p:cNvSpPr/>
            <p:nvPr/>
          </p:nvSpPr>
          <p:spPr>
            <a:xfrm>
              <a:off x="148693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4" name="pt7044"/>
            <p:cNvSpPr/>
            <p:nvPr/>
          </p:nvSpPr>
          <p:spPr>
            <a:xfrm>
              <a:off x="2119874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5" name="pt7045"/>
            <p:cNvSpPr/>
            <p:nvPr/>
          </p:nvSpPr>
          <p:spPr>
            <a:xfrm>
              <a:off x="2615850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6" name="pt7046"/>
            <p:cNvSpPr/>
            <p:nvPr/>
          </p:nvSpPr>
          <p:spPr>
            <a:xfrm>
              <a:off x="141249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7" name="pt7047"/>
            <p:cNvSpPr/>
            <p:nvPr/>
          </p:nvSpPr>
          <p:spPr>
            <a:xfrm>
              <a:off x="267455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8" name="pt7048"/>
            <p:cNvSpPr/>
            <p:nvPr/>
          </p:nvSpPr>
          <p:spPr>
            <a:xfrm>
              <a:off x="4402811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9" name="pt7049"/>
            <p:cNvSpPr/>
            <p:nvPr/>
          </p:nvSpPr>
          <p:spPr>
            <a:xfrm>
              <a:off x="127339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0" name="pt7050"/>
            <p:cNvSpPr/>
            <p:nvPr/>
          </p:nvSpPr>
          <p:spPr>
            <a:xfrm>
              <a:off x="142312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1" name="pt7051"/>
            <p:cNvSpPr/>
            <p:nvPr/>
          </p:nvSpPr>
          <p:spPr>
            <a:xfrm>
              <a:off x="2033100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2" name="pt7052"/>
            <p:cNvSpPr/>
            <p:nvPr/>
          </p:nvSpPr>
          <p:spPr>
            <a:xfrm>
              <a:off x="2646902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3" name="pt7053"/>
            <p:cNvSpPr/>
            <p:nvPr/>
          </p:nvSpPr>
          <p:spPr>
            <a:xfrm>
              <a:off x="2788123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4" name="pt7054"/>
            <p:cNvSpPr/>
            <p:nvPr/>
          </p:nvSpPr>
          <p:spPr>
            <a:xfrm>
              <a:off x="3024201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5" name="pt7055"/>
            <p:cNvSpPr/>
            <p:nvPr/>
          </p:nvSpPr>
          <p:spPr>
            <a:xfrm>
              <a:off x="3181587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6" name="pt7056"/>
            <p:cNvSpPr/>
            <p:nvPr/>
          </p:nvSpPr>
          <p:spPr>
            <a:xfrm>
              <a:off x="3325786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7" name="pt7057"/>
            <p:cNvSpPr/>
            <p:nvPr/>
          </p:nvSpPr>
          <p:spPr>
            <a:xfrm>
              <a:off x="3903432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8" name="pt7058"/>
            <p:cNvSpPr/>
            <p:nvPr/>
          </p:nvSpPr>
          <p:spPr>
            <a:xfrm>
              <a:off x="4081235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9" name="pt7059"/>
            <p:cNvSpPr/>
            <p:nvPr/>
          </p:nvSpPr>
          <p:spPr>
            <a:xfrm>
              <a:off x="4685679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0" name="pt7060"/>
            <p:cNvSpPr/>
            <p:nvPr/>
          </p:nvSpPr>
          <p:spPr>
            <a:xfrm>
              <a:off x="5446658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1" name="pt7061"/>
            <p:cNvSpPr/>
            <p:nvPr/>
          </p:nvSpPr>
          <p:spPr>
            <a:xfrm>
              <a:off x="1997794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2" name="pt7062"/>
            <p:cNvSpPr/>
            <p:nvPr/>
          </p:nvSpPr>
          <p:spPr>
            <a:xfrm>
              <a:off x="2623932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3" name="pt7063"/>
            <p:cNvSpPr/>
            <p:nvPr/>
          </p:nvSpPr>
          <p:spPr>
            <a:xfrm>
              <a:off x="3247518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4" name="pt7064"/>
            <p:cNvSpPr/>
            <p:nvPr/>
          </p:nvSpPr>
          <p:spPr>
            <a:xfrm>
              <a:off x="3777524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5" name="pt7065"/>
            <p:cNvSpPr/>
            <p:nvPr/>
          </p:nvSpPr>
          <p:spPr>
            <a:xfrm>
              <a:off x="4418124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6" name="pt7066"/>
            <p:cNvSpPr/>
            <p:nvPr/>
          </p:nvSpPr>
          <p:spPr>
            <a:xfrm>
              <a:off x="5048941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7" name="pt7067"/>
            <p:cNvSpPr/>
            <p:nvPr/>
          </p:nvSpPr>
          <p:spPr>
            <a:xfrm>
              <a:off x="5657639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8" name="pt7068"/>
            <p:cNvSpPr/>
            <p:nvPr/>
          </p:nvSpPr>
          <p:spPr>
            <a:xfrm>
              <a:off x="6302068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9" name="pt7069"/>
            <p:cNvSpPr/>
            <p:nvPr/>
          </p:nvSpPr>
          <p:spPr>
            <a:xfrm>
              <a:off x="6921400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0" name="pt7070"/>
            <p:cNvSpPr/>
            <p:nvPr/>
          </p:nvSpPr>
          <p:spPr>
            <a:xfrm>
              <a:off x="139420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1" name="pt7071"/>
            <p:cNvSpPr/>
            <p:nvPr/>
          </p:nvSpPr>
          <p:spPr>
            <a:xfrm>
              <a:off x="200885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2" name="pt7072"/>
            <p:cNvSpPr/>
            <p:nvPr/>
          </p:nvSpPr>
          <p:spPr>
            <a:xfrm>
              <a:off x="235169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3" name="pt7073"/>
            <p:cNvSpPr/>
            <p:nvPr/>
          </p:nvSpPr>
          <p:spPr>
            <a:xfrm>
              <a:off x="254183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4" name="pt7074"/>
            <p:cNvSpPr/>
            <p:nvPr/>
          </p:nvSpPr>
          <p:spPr>
            <a:xfrm>
              <a:off x="2719214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5" name="pt7075"/>
            <p:cNvSpPr/>
            <p:nvPr/>
          </p:nvSpPr>
          <p:spPr>
            <a:xfrm>
              <a:off x="3230504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6" name="pt7076"/>
            <p:cNvSpPr/>
            <p:nvPr/>
          </p:nvSpPr>
          <p:spPr>
            <a:xfrm>
              <a:off x="3833247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7" name="pt7077"/>
            <p:cNvSpPr/>
            <p:nvPr/>
          </p:nvSpPr>
          <p:spPr>
            <a:xfrm>
              <a:off x="4024661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8" name="pt7078"/>
            <p:cNvSpPr/>
            <p:nvPr/>
          </p:nvSpPr>
          <p:spPr>
            <a:xfrm>
              <a:off x="4258612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9" name="pt7079"/>
            <p:cNvSpPr/>
            <p:nvPr/>
          </p:nvSpPr>
          <p:spPr>
            <a:xfrm>
              <a:off x="4450877" y="269717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0" name="pt7080"/>
            <p:cNvSpPr/>
            <p:nvPr/>
          </p:nvSpPr>
          <p:spPr>
            <a:xfrm>
              <a:off x="1248300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1" name="pt7081"/>
            <p:cNvSpPr/>
            <p:nvPr/>
          </p:nvSpPr>
          <p:spPr>
            <a:xfrm>
              <a:off x="1477572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2" name="pt7082"/>
            <p:cNvSpPr/>
            <p:nvPr/>
          </p:nvSpPr>
          <p:spPr>
            <a:xfrm>
              <a:off x="1708971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3" name="pt7083"/>
            <p:cNvSpPr/>
            <p:nvPr/>
          </p:nvSpPr>
          <p:spPr>
            <a:xfrm>
              <a:off x="1935691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4" name="pt7084"/>
            <p:cNvSpPr/>
            <p:nvPr/>
          </p:nvSpPr>
          <p:spPr>
            <a:xfrm>
              <a:off x="2110516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5" name="pt7085"/>
            <p:cNvSpPr/>
            <p:nvPr/>
          </p:nvSpPr>
          <p:spPr>
            <a:xfrm>
              <a:off x="2296826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6" name="pt7086"/>
            <p:cNvSpPr/>
            <p:nvPr/>
          </p:nvSpPr>
          <p:spPr>
            <a:xfrm>
              <a:off x="2447831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7" name="pt7087"/>
            <p:cNvSpPr/>
            <p:nvPr/>
          </p:nvSpPr>
          <p:spPr>
            <a:xfrm>
              <a:off x="2629037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8" name="pt7088"/>
            <p:cNvSpPr/>
            <p:nvPr/>
          </p:nvSpPr>
          <p:spPr>
            <a:xfrm>
              <a:off x="2858734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9" name="pt7089"/>
            <p:cNvSpPr/>
            <p:nvPr/>
          </p:nvSpPr>
          <p:spPr>
            <a:xfrm>
              <a:off x="3010590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0" name="pt7090"/>
            <p:cNvSpPr/>
            <p:nvPr/>
          </p:nvSpPr>
          <p:spPr>
            <a:xfrm>
              <a:off x="3200303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1" name="pt7091"/>
            <p:cNvSpPr/>
            <p:nvPr/>
          </p:nvSpPr>
          <p:spPr>
            <a:xfrm>
              <a:off x="3365345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2" name="pt7092"/>
            <p:cNvSpPr/>
            <p:nvPr/>
          </p:nvSpPr>
          <p:spPr>
            <a:xfrm>
              <a:off x="3942991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3" name="pt7093"/>
            <p:cNvSpPr/>
            <p:nvPr/>
          </p:nvSpPr>
          <p:spPr>
            <a:xfrm>
              <a:off x="1475445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4" name="pt7094"/>
            <p:cNvSpPr/>
            <p:nvPr/>
          </p:nvSpPr>
          <p:spPr>
            <a:xfrm>
              <a:off x="2098606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5" name="pt7095"/>
            <p:cNvSpPr/>
            <p:nvPr/>
          </p:nvSpPr>
          <p:spPr>
            <a:xfrm>
              <a:off x="2752393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6" name="pt7096"/>
            <p:cNvSpPr/>
            <p:nvPr/>
          </p:nvSpPr>
          <p:spPr>
            <a:xfrm>
              <a:off x="1222778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7" name="pt7097"/>
            <p:cNvSpPr/>
            <p:nvPr/>
          </p:nvSpPr>
          <p:spPr>
            <a:xfrm>
              <a:off x="1840834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8" name="pt7098"/>
            <p:cNvSpPr/>
            <p:nvPr/>
          </p:nvSpPr>
          <p:spPr>
            <a:xfrm>
              <a:off x="2471226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9" name="pt7099"/>
            <p:cNvSpPr/>
            <p:nvPr/>
          </p:nvSpPr>
          <p:spPr>
            <a:xfrm>
              <a:off x="3011440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0" name="pt7100"/>
            <p:cNvSpPr/>
            <p:nvPr/>
          </p:nvSpPr>
          <p:spPr>
            <a:xfrm>
              <a:off x="3203706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1" name="pt7101"/>
            <p:cNvSpPr/>
            <p:nvPr/>
          </p:nvSpPr>
          <p:spPr>
            <a:xfrm>
              <a:off x="3356837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2" name="pt7102"/>
            <p:cNvSpPr/>
            <p:nvPr/>
          </p:nvSpPr>
          <p:spPr>
            <a:xfrm>
              <a:off x="3687346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3" name="pt7103"/>
            <p:cNvSpPr/>
            <p:nvPr/>
          </p:nvSpPr>
          <p:spPr>
            <a:xfrm>
              <a:off x="432879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4" name="pt7104"/>
            <p:cNvSpPr/>
            <p:nvPr/>
          </p:nvSpPr>
          <p:spPr>
            <a:xfrm>
              <a:off x="4918779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5" name="pt7105"/>
            <p:cNvSpPr/>
            <p:nvPr/>
          </p:nvSpPr>
          <p:spPr>
            <a:xfrm>
              <a:off x="554364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6" name="pt7106"/>
            <p:cNvSpPr/>
            <p:nvPr/>
          </p:nvSpPr>
          <p:spPr>
            <a:xfrm>
              <a:off x="614553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7" name="pt7107"/>
            <p:cNvSpPr/>
            <p:nvPr/>
          </p:nvSpPr>
          <p:spPr>
            <a:xfrm>
              <a:off x="6742747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8" name="pt7108"/>
            <p:cNvSpPr/>
            <p:nvPr/>
          </p:nvSpPr>
          <p:spPr>
            <a:xfrm>
              <a:off x="2138590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9" name="pt7109"/>
            <p:cNvSpPr/>
            <p:nvPr/>
          </p:nvSpPr>
          <p:spPr>
            <a:xfrm>
              <a:off x="2734527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0" name="pt7110"/>
            <p:cNvSpPr/>
            <p:nvPr/>
          </p:nvSpPr>
          <p:spPr>
            <a:xfrm>
              <a:off x="3323233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1" name="pt7111"/>
            <p:cNvSpPr/>
            <p:nvPr/>
          </p:nvSpPr>
          <p:spPr>
            <a:xfrm>
              <a:off x="3959580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2" name="pt7112"/>
            <p:cNvSpPr/>
            <p:nvPr/>
          </p:nvSpPr>
          <p:spPr>
            <a:xfrm>
              <a:off x="4531271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3" name="pt7113"/>
            <p:cNvSpPr/>
            <p:nvPr/>
          </p:nvSpPr>
          <p:spPr>
            <a:xfrm>
              <a:off x="5142096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4" name="pt7114"/>
            <p:cNvSpPr/>
            <p:nvPr/>
          </p:nvSpPr>
          <p:spPr>
            <a:xfrm>
              <a:off x="5749944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5" name="pt7115"/>
            <p:cNvSpPr/>
            <p:nvPr/>
          </p:nvSpPr>
          <p:spPr>
            <a:xfrm>
              <a:off x="5948589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6" name="pt7116"/>
            <p:cNvSpPr/>
            <p:nvPr/>
          </p:nvSpPr>
          <p:spPr>
            <a:xfrm>
              <a:off x="1361022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7" name="pt7117"/>
            <p:cNvSpPr/>
            <p:nvPr/>
          </p:nvSpPr>
          <p:spPr>
            <a:xfrm>
              <a:off x="1497564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8" name="pt7118"/>
            <p:cNvSpPr/>
            <p:nvPr/>
          </p:nvSpPr>
          <p:spPr>
            <a:xfrm>
              <a:off x="212668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9" name="pt7119"/>
            <p:cNvSpPr/>
            <p:nvPr/>
          </p:nvSpPr>
          <p:spPr>
            <a:xfrm>
              <a:off x="2751117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0" name="pt7120"/>
            <p:cNvSpPr/>
            <p:nvPr/>
          </p:nvSpPr>
          <p:spPr>
            <a:xfrm>
              <a:off x="3381934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1" name="pt7121"/>
            <p:cNvSpPr/>
            <p:nvPr/>
          </p:nvSpPr>
          <p:spPr>
            <a:xfrm>
              <a:off x="3650339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2" name="pt7122"/>
            <p:cNvSpPr/>
            <p:nvPr/>
          </p:nvSpPr>
          <p:spPr>
            <a:xfrm>
              <a:off x="3940013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3" name="pt7123"/>
            <p:cNvSpPr/>
            <p:nvPr/>
          </p:nvSpPr>
          <p:spPr>
            <a:xfrm>
              <a:off x="1242770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4" name="pt7124"/>
            <p:cNvSpPr/>
            <p:nvPr/>
          </p:nvSpPr>
          <p:spPr>
            <a:xfrm>
              <a:off x="1490333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5" name="pt7125"/>
            <p:cNvSpPr/>
            <p:nvPr/>
          </p:nvSpPr>
          <p:spPr>
            <a:xfrm>
              <a:off x="2097755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6" name="pt7126"/>
            <p:cNvSpPr/>
            <p:nvPr/>
          </p:nvSpPr>
          <p:spPr>
            <a:xfrm>
              <a:off x="2663917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7" name="pt7127"/>
            <p:cNvSpPr/>
            <p:nvPr/>
          </p:nvSpPr>
          <p:spPr>
            <a:xfrm>
              <a:off x="3087581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8" name="pt7128"/>
            <p:cNvSpPr/>
            <p:nvPr/>
          </p:nvSpPr>
          <p:spPr>
            <a:xfrm>
              <a:off x="3350031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9" name="pt7129"/>
            <p:cNvSpPr/>
            <p:nvPr/>
          </p:nvSpPr>
          <p:spPr>
            <a:xfrm>
              <a:off x="3954476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0" name="pt7130"/>
            <p:cNvSpPr/>
            <p:nvPr/>
          </p:nvSpPr>
          <p:spPr>
            <a:xfrm>
              <a:off x="4549562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1" name="pt7131"/>
            <p:cNvSpPr/>
            <p:nvPr/>
          </p:nvSpPr>
          <p:spPr>
            <a:xfrm>
              <a:off x="5165066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2" name="pt7132"/>
            <p:cNvSpPr/>
            <p:nvPr/>
          </p:nvSpPr>
          <p:spPr>
            <a:xfrm>
              <a:off x="5785249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3" name="pt7133"/>
            <p:cNvSpPr/>
            <p:nvPr/>
          </p:nvSpPr>
          <p:spPr>
            <a:xfrm>
              <a:off x="6416917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4" name="pt7134"/>
            <p:cNvSpPr/>
            <p:nvPr/>
          </p:nvSpPr>
          <p:spPr>
            <a:xfrm>
              <a:off x="7049435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5" name="pt7135"/>
            <p:cNvSpPr/>
            <p:nvPr/>
          </p:nvSpPr>
          <p:spPr>
            <a:xfrm>
              <a:off x="1383141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6" name="pt7136"/>
            <p:cNvSpPr/>
            <p:nvPr/>
          </p:nvSpPr>
          <p:spPr>
            <a:xfrm>
              <a:off x="1797022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7" name="pt7137"/>
            <p:cNvSpPr/>
            <p:nvPr/>
          </p:nvSpPr>
          <p:spPr>
            <a:xfrm>
              <a:off x="2004175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8" name="pt7138"/>
            <p:cNvSpPr/>
            <p:nvPr/>
          </p:nvSpPr>
          <p:spPr>
            <a:xfrm>
              <a:off x="2643925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9" name="pt7139"/>
            <p:cNvSpPr/>
            <p:nvPr/>
          </p:nvSpPr>
          <p:spPr>
            <a:xfrm>
              <a:off x="3279846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0" name="pt7140"/>
            <p:cNvSpPr/>
            <p:nvPr/>
          </p:nvSpPr>
          <p:spPr>
            <a:xfrm>
              <a:off x="3897477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1" name="pt7141"/>
            <p:cNvSpPr/>
            <p:nvPr/>
          </p:nvSpPr>
          <p:spPr>
            <a:xfrm>
              <a:off x="132912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2" name="pt7142"/>
            <p:cNvSpPr/>
            <p:nvPr/>
          </p:nvSpPr>
          <p:spPr>
            <a:xfrm>
              <a:off x="1970996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3" name="pt7143"/>
            <p:cNvSpPr/>
            <p:nvPr/>
          </p:nvSpPr>
          <p:spPr>
            <a:xfrm>
              <a:off x="2607768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4" name="pt7144"/>
            <p:cNvSpPr/>
            <p:nvPr/>
          </p:nvSpPr>
          <p:spPr>
            <a:xfrm>
              <a:off x="1215972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5" name="pt7145"/>
            <p:cNvSpPr/>
            <p:nvPr/>
          </p:nvSpPr>
          <p:spPr>
            <a:xfrm>
              <a:off x="1405260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6" name="pt7146"/>
            <p:cNvSpPr/>
            <p:nvPr/>
          </p:nvSpPr>
          <p:spPr>
            <a:xfrm>
              <a:off x="2087972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7" name="pt7147"/>
            <p:cNvSpPr/>
            <p:nvPr/>
          </p:nvSpPr>
          <p:spPr>
            <a:xfrm>
              <a:off x="2246208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8" name="pt7148"/>
            <p:cNvSpPr/>
            <p:nvPr/>
          </p:nvSpPr>
          <p:spPr>
            <a:xfrm>
              <a:off x="2680931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9" name="pt7149"/>
            <p:cNvSpPr/>
            <p:nvPr/>
          </p:nvSpPr>
          <p:spPr>
            <a:xfrm>
              <a:off x="3280697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0" name="pt7150"/>
            <p:cNvSpPr/>
            <p:nvPr/>
          </p:nvSpPr>
          <p:spPr>
            <a:xfrm>
              <a:off x="3893223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1" name="pt7151"/>
            <p:cNvSpPr/>
            <p:nvPr/>
          </p:nvSpPr>
          <p:spPr>
            <a:xfrm>
              <a:off x="4696739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2" name="pt7152"/>
            <p:cNvSpPr/>
            <p:nvPr/>
          </p:nvSpPr>
          <p:spPr>
            <a:xfrm>
              <a:off x="1495863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3" name="pt7153"/>
            <p:cNvSpPr/>
            <p:nvPr/>
          </p:nvSpPr>
          <p:spPr>
            <a:xfrm>
              <a:off x="1691106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4" name="pt7154"/>
            <p:cNvSpPr/>
            <p:nvPr/>
          </p:nvSpPr>
          <p:spPr>
            <a:xfrm>
              <a:off x="184764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5" name="pt7155"/>
            <p:cNvSpPr/>
            <p:nvPr/>
          </p:nvSpPr>
          <p:spPr>
            <a:xfrm>
              <a:off x="204288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6" name="pt7156"/>
            <p:cNvSpPr/>
            <p:nvPr/>
          </p:nvSpPr>
          <p:spPr>
            <a:xfrm>
              <a:off x="267540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7" name="pt7157"/>
            <p:cNvSpPr/>
            <p:nvPr/>
          </p:nvSpPr>
          <p:spPr>
            <a:xfrm>
              <a:off x="312331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8" name="pt7158"/>
            <p:cNvSpPr/>
            <p:nvPr/>
          </p:nvSpPr>
          <p:spPr>
            <a:xfrm>
              <a:off x="3297286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9" name="pt7159"/>
            <p:cNvSpPr/>
            <p:nvPr/>
          </p:nvSpPr>
          <p:spPr>
            <a:xfrm>
              <a:off x="3911939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0" name="pt7160"/>
            <p:cNvSpPr/>
            <p:nvPr/>
          </p:nvSpPr>
          <p:spPr>
            <a:xfrm>
              <a:off x="4527018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1" name="pt7161"/>
            <p:cNvSpPr/>
            <p:nvPr/>
          </p:nvSpPr>
          <p:spPr>
            <a:xfrm>
              <a:off x="4951107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2" name="pt7162"/>
            <p:cNvSpPr/>
            <p:nvPr/>
          </p:nvSpPr>
          <p:spPr>
            <a:xfrm>
              <a:off x="5136141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3" name="pt7163"/>
            <p:cNvSpPr/>
            <p:nvPr/>
          </p:nvSpPr>
          <p:spPr>
            <a:xfrm>
              <a:off x="5632543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4" name="pt7164"/>
            <p:cNvSpPr/>
            <p:nvPr/>
          </p:nvSpPr>
          <p:spPr>
            <a:xfrm>
              <a:off x="582225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5" name="pt7165"/>
            <p:cNvSpPr/>
            <p:nvPr/>
          </p:nvSpPr>
          <p:spPr>
            <a:xfrm>
              <a:off x="637948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6" name="pt7166"/>
            <p:cNvSpPr/>
            <p:nvPr/>
          </p:nvSpPr>
          <p:spPr>
            <a:xfrm>
              <a:off x="6928206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7" name="pt7167"/>
            <p:cNvSpPr/>
            <p:nvPr/>
          </p:nvSpPr>
          <p:spPr>
            <a:xfrm>
              <a:off x="1333373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8" name="pt7168"/>
            <p:cNvSpPr/>
            <p:nvPr/>
          </p:nvSpPr>
          <p:spPr>
            <a:xfrm>
              <a:off x="1525213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9" name="pt7169"/>
            <p:cNvSpPr/>
            <p:nvPr/>
          </p:nvSpPr>
          <p:spPr>
            <a:xfrm>
              <a:off x="1935691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0" name="pt7170"/>
            <p:cNvSpPr/>
            <p:nvPr/>
          </p:nvSpPr>
          <p:spPr>
            <a:xfrm>
              <a:off x="2939128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1" name="pt7171"/>
            <p:cNvSpPr/>
            <p:nvPr/>
          </p:nvSpPr>
          <p:spPr>
            <a:xfrm>
              <a:off x="3240712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2" name="pt7172"/>
            <p:cNvSpPr/>
            <p:nvPr/>
          </p:nvSpPr>
          <p:spPr>
            <a:xfrm>
              <a:off x="3767740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3" name="pt7173"/>
            <p:cNvSpPr/>
            <p:nvPr/>
          </p:nvSpPr>
          <p:spPr>
            <a:xfrm>
              <a:off x="1490759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4" name="pt7174"/>
            <p:cNvSpPr/>
            <p:nvPr/>
          </p:nvSpPr>
          <p:spPr>
            <a:xfrm>
              <a:off x="208201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5" name="pt7175"/>
            <p:cNvSpPr/>
            <p:nvPr/>
          </p:nvSpPr>
          <p:spPr>
            <a:xfrm>
              <a:off x="271155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6" name="pt7176"/>
            <p:cNvSpPr/>
            <p:nvPr/>
          </p:nvSpPr>
          <p:spPr>
            <a:xfrm>
              <a:off x="3292182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7" name="pt7177"/>
            <p:cNvSpPr/>
            <p:nvPr/>
          </p:nvSpPr>
          <p:spPr>
            <a:xfrm>
              <a:off x="3911514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8" name="pt7178"/>
            <p:cNvSpPr/>
            <p:nvPr/>
          </p:nvSpPr>
          <p:spPr>
            <a:xfrm>
              <a:off x="1484378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9" name="pt7179"/>
            <p:cNvSpPr/>
            <p:nvPr/>
          </p:nvSpPr>
          <p:spPr>
            <a:xfrm>
              <a:off x="2098606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0" name="pt7180"/>
            <p:cNvSpPr/>
            <p:nvPr/>
          </p:nvSpPr>
          <p:spPr>
            <a:xfrm>
              <a:off x="2697521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1" name="pt7181"/>
            <p:cNvSpPr/>
            <p:nvPr/>
          </p:nvSpPr>
          <p:spPr>
            <a:xfrm>
              <a:off x="3310047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2" name="pt7182"/>
            <p:cNvSpPr/>
            <p:nvPr/>
          </p:nvSpPr>
          <p:spPr>
            <a:xfrm>
              <a:off x="3527834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3" name="pt7183"/>
            <p:cNvSpPr/>
            <p:nvPr/>
          </p:nvSpPr>
          <p:spPr>
            <a:xfrm>
              <a:off x="3802195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4" name="pt7184"/>
            <p:cNvSpPr/>
            <p:nvPr/>
          </p:nvSpPr>
          <p:spPr>
            <a:xfrm>
              <a:off x="3968513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5" name="pt7185"/>
            <p:cNvSpPr/>
            <p:nvPr/>
          </p:nvSpPr>
          <p:spPr>
            <a:xfrm>
              <a:off x="4522339" y="269717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6" name="pt7186"/>
            <p:cNvSpPr/>
            <p:nvPr/>
          </p:nvSpPr>
          <p:spPr>
            <a:xfrm>
              <a:off x="1381865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7" name="pt7187"/>
            <p:cNvSpPr/>
            <p:nvPr/>
          </p:nvSpPr>
          <p:spPr>
            <a:xfrm>
              <a:off x="200162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8" name="pt7188"/>
            <p:cNvSpPr/>
            <p:nvPr/>
          </p:nvSpPr>
          <p:spPr>
            <a:xfrm>
              <a:off x="1474595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9" name="pt7189"/>
            <p:cNvSpPr/>
            <p:nvPr/>
          </p:nvSpPr>
          <p:spPr>
            <a:xfrm>
              <a:off x="2189209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0" name="pt7190"/>
            <p:cNvSpPr/>
            <p:nvPr/>
          </p:nvSpPr>
          <p:spPr>
            <a:xfrm>
              <a:off x="2720916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1" name="pt7191"/>
            <p:cNvSpPr/>
            <p:nvPr/>
          </p:nvSpPr>
          <p:spPr>
            <a:xfrm>
              <a:off x="2947636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2" name="pt7192"/>
            <p:cNvSpPr/>
            <p:nvPr/>
          </p:nvSpPr>
          <p:spPr>
            <a:xfrm>
              <a:off x="3355561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3" name="pt7193"/>
            <p:cNvSpPr/>
            <p:nvPr/>
          </p:nvSpPr>
          <p:spPr>
            <a:xfrm>
              <a:off x="3579303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4" name="pt7194"/>
            <p:cNvSpPr/>
            <p:nvPr/>
          </p:nvSpPr>
          <p:spPr>
            <a:xfrm>
              <a:off x="3911514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5" name="pt7195"/>
            <p:cNvSpPr/>
            <p:nvPr/>
          </p:nvSpPr>
          <p:spPr>
            <a:xfrm>
              <a:off x="1420573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6" name="pt7196"/>
            <p:cNvSpPr/>
            <p:nvPr/>
          </p:nvSpPr>
          <p:spPr>
            <a:xfrm>
              <a:off x="2049689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7" name="pt7197"/>
            <p:cNvSpPr/>
            <p:nvPr/>
          </p:nvSpPr>
          <p:spPr>
            <a:xfrm>
              <a:off x="264349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8" name="pt7198"/>
            <p:cNvSpPr/>
            <p:nvPr/>
          </p:nvSpPr>
          <p:spPr>
            <a:xfrm>
              <a:off x="3207109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9" name="pt7199"/>
            <p:cNvSpPr/>
            <p:nvPr/>
          </p:nvSpPr>
          <p:spPr>
            <a:xfrm>
              <a:off x="3794113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0" name="pt7200"/>
            <p:cNvSpPr/>
            <p:nvPr/>
          </p:nvSpPr>
          <p:spPr>
            <a:xfrm>
              <a:off x="4413325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1" name="pt7201"/>
            <p:cNvSpPr/>
            <p:nvPr/>
          </p:nvSpPr>
          <p:spPr>
            <a:xfrm>
              <a:off x="1447797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2" name="pt7202"/>
            <p:cNvSpPr/>
            <p:nvPr/>
          </p:nvSpPr>
          <p:spPr>
            <a:xfrm>
              <a:off x="2096904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3" name="pt7203"/>
            <p:cNvSpPr/>
            <p:nvPr/>
          </p:nvSpPr>
          <p:spPr>
            <a:xfrm>
              <a:off x="1471617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4" name="pt7204"/>
            <p:cNvSpPr/>
            <p:nvPr/>
          </p:nvSpPr>
          <p:spPr>
            <a:xfrm>
              <a:off x="2061174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5" name="pt7205"/>
            <p:cNvSpPr/>
            <p:nvPr/>
          </p:nvSpPr>
          <p:spPr>
            <a:xfrm>
              <a:off x="2689439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6" name="pt7206"/>
            <p:cNvSpPr/>
            <p:nvPr/>
          </p:nvSpPr>
          <p:spPr>
            <a:xfrm>
              <a:off x="3330465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7" name="pt7207"/>
            <p:cNvSpPr/>
            <p:nvPr/>
          </p:nvSpPr>
          <p:spPr>
            <a:xfrm>
              <a:off x="3949371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8" name="pt7208"/>
            <p:cNvSpPr/>
            <p:nvPr/>
          </p:nvSpPr>
          <p:spPr>
            <a:xfrm>
              <a:off x="4531271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9" name="pt7209"/>
            <p:cNvSpPr/>
            <p:nvPr/>
          </p:nvSpPr>
          <p:spPr>
            <a:xfrm>
              <a:off x="517229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0" name="pt7210"/>
            <p:cNvSpPr/>
            <p:nvPr/>
          </p:nvSpPr>
          <p:spPr>
            <a:xfrm>
              <a:off x="5767809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1" name="pt7211"/>
            <p:cNvSpPr/>
            <p:nvPr/>
          </p:nvSpPr>
          <p:spPr>
            <a:xfrm>
              <a:off x="6389268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2" name="pt7212"/>
            <p:cNvSpPr/>
            <p:nvPr/>
          </p:nvSpPr>
          <p:spPr>
            <a:xfrm>
              <a:off x="7014130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3" name="pt7213"/>
            <p:cNvSpPr/>
            <p:nvPr/>
          </p:nvSpPr>
          <p:spPr>
            <a:xfrm>
              <a:off x="1543929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4" name="pt7214"/>
            <p:cNvSpPr/>
            <p:nvPr/>
          </p:nvSpPr>
          <p:spPr>
            <a:xfrm>
              <a:off x="1994391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5" name="pt7215"/>
            <p:cNvSpPr/>
            <p:nvPr/>
          </p:nvSpPr>
          <p:spPr>
            <a:xfrm>
              <a:off x="2702625" y="22725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6" name="pt7216"/>
            <p:cNvSpPr/>
            <p:nvPr/>
          </p:nvSpPr>
          <p:spPr>
            <a:xfrm>
              <a:off x="3918320" y="25556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7" name="pt7217"/>
            <p:cNvSpPr/>
            <p:nvPr/>
          </p:nvSpPr>
          <p:spPr>
            <a:xfrm>
              <a:off x="4547435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8" name="pt7218"/>
            <p:cNvSpPr/>
            <p:nvPr/>
          </p:nvSpPr>
          <p:spPr>
            <a:xfrm>
              <a:off x="137505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9" name="pt7219"/>
            <p:cNvSpPr/>
            <p:nvPr/>
          </p:nvSpPr>
          <p:spPr>
            <a:xfrm>
              <a:off x="210626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0" name="pt7220"/>
            <p:cNvSpPr/>
            <p:nvPr/>
          </p:nvSpPr>
          <p:spPr>
            <a:xfrm>
              <a:off x="2367862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1" name="pt7221"/>
            <p:cNvSpPr/>
            <p:nvPr/>
          </p:nvSpPr>
          <p:spPr>
            <a:xfrm>
              <a:off x="2629887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2" name="pt7222"/>
            <p:cNvSpPr/>
            <p:nvPr/>
          </p:nvSpPr>
          <p:spPr>
            <a:xfrm>
              <a:off x="3310047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3" name="pt7223"/>
            <p:cNvSpPr/>
            <p:nvPr/>
          </p:nvSpPr>
          <p:spPr>
            <a:xfrm>
              <a:off x="3936610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4" name="pt7224"/>
            <p:cNvSpPr/>
            <p:nvPr/>
          </p:nvSpPr>
          <p:spPr>
            <a:xfrm>
              <a:off x="4546159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5" name="pt7225"/>
            <p:cNvSpPr/>
            <p:nvPr/>
          </p:nvSpPr>
          <p:spPr>
            <a:xfrm>
              <a:off x="5176551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6" name="pt7226"/>
            <p:cNvSpPr/>
            <p:nvPr/>
          </p:nvSpPr>
          <p:spPr>
            <a:xfrm>
              <a:off x="1935691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7" name="pt7227"/>
            <p:cNvSpPr/>
            <p:nvPr/>
          </p:nvSpPr>
          <p:spPr>
            <a:xfrm>
              <a:off x="2553322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8" name="pt7228"/>
            <p:cNvSpPr/>
            <p:nvPr/>
          </p:nvSpPr>
          <p:spPr>
            <a:xfrm>
              <a:off x="3173930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9" name="pt7229"/>
            <p:cNvSpPr/>
            <p:nvPr/>
          </p:nvSpPr>
          <p:spPr>
            <a:xfrm>
              <a:off x="1628152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0" name="pt7230"/>
            <p:cNvSpPr/>
            <p:nvPr/>
          </p:nvSpPr>
          <p:spPr>
            <a:xfrm>
              <a:off x="219856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1" name="pt7231"/>
            <p:cNvSpPr/>
            <p:nvPr/>
          </p:nvSpPr>
          <p:spPr>
            <a:xfrm>
              <a:off x="2654133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2" name="pt7232"/>
            <p:cNvSpPr/>
            <p:nvPr/>
          </p:nvSpPr>
          <p:spPr>
            <a:xfrm>
              <a:off x="1382716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3" name="pt7233"/>
            <p:cNvSpPr/>
            <p:nvPr/>
          </p:nvSpPr>
          <p:spPr>
            <a:xfrm>
              <a:off x="2146247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4" name="pt7234"/>
            <p:cNvSpPr/>
            <p:nvPr/>
          </p:nvSpPr>
          <p:spPr>
            <a:xfrm>
              <a:off x="2742609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5" name="pt7235"/>
            <p:cNvSpPr/>
            <p:nvPr/>
          </p:nvSpPr>
          <p:spPr>
            <a:xfrm>
              <a:off x="3333867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6" name="pt7236"/>
            <p:cNvSpPr/>
            <p:nvPr/>
          </p:nvSpPr>
          <p:spPr>
            <a:xfrm>
              <a:off x="1414193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7" name="pt7237"/>
            <p:cNvSpPr/>
            <p:nvPr/>
          </p:nvSpPr>
          <p:spPr>
            <a:xfrm>
              <a:off x="157710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8" name="pt7238"/>
            <p:cNvSpPr/>
            <p:nvPr/>
          </p:nvSpPr>
          <p:spPr>
            <a:xfrm>
              <a:off x="1748105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9" name="pt7239"/>
            <p:cNvSpPr/>
            <p:nvPr/>
          </p:nvSpPr>
          <p:spPr>
            <a:xfrm>
              <a:off x="205351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0" name="pt7240"/>
            <p:cNvSpPr/>
            <p:nvPr/>
          </p:nvSpPr>
          <p:spPr>
            <a:xfrm>
              <a:off x="2684760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1" name="pt7241"/>
            <p:cNvSpPr/>
            <p:nvPr/>
          </p:nvSpPr>
          <p:spPr>
            <a:xfrm>
              <a:off x="2908502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2" name="pt7242"/>
            <p:cNvSpPr/>
            <p:nvPr/>
          </p:nvSpPr>
          <p:spPr>
            <a:xfrm>
              <a:off x="3078648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3" name="pt7243"/>
            <p:cNvSpPr/>
            <p:nvPr/>
          </p:nvSpPr>
          <p:spPr>
            <a:xfrm>
              <a:off x="3225825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4" name="pt7244"/>
            <p:cNvSpPr/>
            <p:nvPr/>
          </p:nvSpPr>
          <p:spPr>
            <a:xfrm>
              <a:off x="3606101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5" name="pt7245"/>
            <p:cNvSpPr/>
            <p:nvPr/>
          </p:nvSpPr>
          <p:spPr>
            <a:xfrm>
              <a:off x="416460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6" name="pt7246"/>
            <p:cNvSpPr/>
            <p:nvPr/>
          </p:nvSpPr>
          <p:spPr>
            <a:xfrm>
              <a:off x="4489160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7" name="pt7247"/>
            <p:cNvSpPr/>
            <p:nvPr/>
          </p:nvSpPr>
          <p:spPr>
            <a:xfrm>
              <a:off x="4920481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8" name="pt7248"/>
            <p:cNvSpPr/>
            <p:nvPr/>
          </p:nvSpPr>
          <p:spPr>
            <a:xfrm>
              <a:off x="5201648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9" name="pt7249"/>
            <p:cNvSpPr/>
            <p:nvPr/>
          </p:nvSpPr>
          <p:spPr>
            <a:xfrm>
              <a:off x="5686990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0" name="pt7250"/>
            <p:cNvSpPr/>
            <p:nvPr/>
          </p:nvSpPr>
          <p:spPr>
            <a:xfrm>
              <a:off x="6294412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1" name="pt7251"/>
            <p:cNvSpPr/>
            <p:nvPr/>
          </p:nvSpPr>
          <p:spPr>
            <a:xfrm>
              <a:off x="6916721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2" name="pt7252"/>
            <p:cNvSpPr/>
            <p:nvPr/>
          </p:nvSpPr>
          <p:spPr>
            <a:xfrm>
              <a:off x="1520960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3" name="pt7253"/>
            <p:cNvSpPr/>
            <p:nvPr/>
          </p:nvSpPr>
          <p:spPr>
            <a:xfrm>
              <a:off x="2969329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4" name="pt7254"/>
            <p:cNvSpPr/>
            <p:nvPr/>
          </p:nvSpPr>
          <p:spPr>
            <a:xfrm>
              <a:off x="3284950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5" name="pt7255"/>
            <p:cNvSpPr/>
            <p:nvPr/>
          </p:nvSpPr>
          <p:spPr>
            <a:xfrm>
              <a:off x="3872380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6" name="pt7256"/>
            <p:cNvSpPr/>
            <p:nvPr/>
          </p:nvSpPr>
          <p:spPr>
            <a:xfrm>
              <a:off x="4033594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7" name="pt7257"/>
            <p:cNvSpPr/>
            <p:nvPr/>
          </p:nvSpPr>
          <p:spPr>
            <a:xfrm>
              <a:off x="4558070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8" name="pt7258"/>
            <p:cNvSpPr/>
            <p:nvPr/>
          </p:nvSpPr>
          <p:spPr>
            <a:xfrm>
              <a:off x="5145074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9" name="pt7259"/>
            <p:cNvSpPr/>
            <p:nvPr/>
          </p:nvSpPr>
          <p:spPr>
            <a:xfrm>
              <a:off x="5775040" y="25556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0" name="pt7260"/>
            <p:cNvSpPr/>
            <p:nvPr/>
          </p:nvSpPr>
          <p:spPr>
            <a:xfrm>
              <a:off x="6343754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1" name="pt7261"/>
            <p:cNvSpPr/>
            <p:nvPr/>
          </p:nvSpPr>
          <p:spPr>
            <a:xfrm>
              <a:off x="7201291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2" name="pt7262"/>
            <p:cNvSpPr/>
            <p:nvPr/>
          </p:nvSpPr>
          <p:spPr>
            <a:xfrm>
              <a:off x="125978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3" name="pt7263"/>
            <p:cNvSpPr/>
            <p:nvPr/>
          </p:nvSpPr>
          <p:spPr>
            <a:xfrm>
              <a:off x="142482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4" name="pt7264"/>
            <p:cNvSpPr/>
            <p:nvPr/>
          </p:nvSpPr>
          <p:spPr>
            <a:xfrm>
              <a:off x="161283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5" name="pt7265"/>
            <p:cNvSpPr/>
            <p:nvPr/>
          </p:nvSpPr>
          <p:spPr>
            <a:xfrm>
              <a:off x="177320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6" name="pt7266"/>
            <p:cNvSpPr/>
            <p:nvPr/>
          </p:nvSpPr>
          <p:spPr>
            <a:xfrm>
              <a:off x="211774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7" name="pt7267"/>
            <p:cNvSpPr/>
            <p:nvPr/>
          </p:nvSpPr>
          <p:spPr>
            <a:xfrm>
              <a:off x="225726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8" name="pt7268"/>
            <p:cNvSpPr/>
            <p:nvPr/>
          </p:nvSpPr>
          <p:spPr>
            <a:xfrm>
              <a:off x="2429540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9" name="pt7269"/>
            <p:cNvSpPr/>
            <p:nvPr/>
          </p:nvSpPr>
          <p:spPr>
            <a:xfrm>
              <a:off x="2488241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0" name="pt7270"/>
            <p:cNvSpPr/>
            <p:nvPr/>
          </p:nvSpPr>
          <p:spPr>
            <a:xfrm>
              <a:off x="268348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1" name="pt7271"/>
            <p:cNvSpPr/>
            <p:nvPr/>
          </p:nvSpPr>
          <p:spPr>
            <a:xfrm>
              <a:off x="286724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2" name="pt7272"/>
            <p:cNvSpPr/>
            <p:nvPr/>
          </p:nvSpPr>
          <p:spPr>
            <a:xfrm>
              <a:off x="3284525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3" name="pt7273"/>
            <p:cNvSpPr/>
            <p:nvPr/>
          </p:nvSpPr>
          <p:spPr>
            <a:xfrm>
              <a:off x="3885141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4" name="pt7274"/>
            <p:cNvSpPr/>
            <p:nvPr/>
          </p:nvSpPr>
          <p:spPr>
            <a:xfrm>
              <a:off x="4502772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5" name="pt7275"/>
            <p:cNvSpPr/>
            <p:nvPr/>
          </p:nvSpPr>
          <p:spPr>
            <a:xfrm>
              <a:off x="4768200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6" name="pt7276"/>
            <p:cNvSpPr/>
            <p:nvPr/>
          </p:nvSpPr>
          <p:spPr>
            <a:xfrm>
              <a:off x="4876668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7" name="pt7277"/>
            <p:cNvSpPr/>
            <p:nvPr/>
          </p:nvSpPr>
          <p:spPr>
            <a:xfrm>
              <a:off x="5163790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8" name="pt7278"/>
            <p:cNvSpPr/>
            <p:nvPr/>
          </p:nvSpPr>
          <p:spPr>
            <a:xfrm>
              <a:off x="5766533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9" name="pt7279"/>
            <p:cNvSpPr/>
            <p:nvPr/>
          </p:nvSpPr>
          <p:spPr>
            <a:xfrm>
              <a:off x="6245495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0" name="pt7280"/>
            <p:cNvSpPr/>
            <p:nvPr/>
          </p:nvSpPr>
          <p:spPr>
            <a:xfrm>
              <a:off x="6365022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1" name="pt7281"/>
            <p:cNvSpPr/>
            <p:nvPr/>
          </p:nvSpPr>
          <p:spPr>
            <a:xfrm>
              <a:off x="716938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2" name="pt7282"/>
            <p:cNvSpPr/>
            <p:nvPr/>
          </p:nvSpPr>
          <p:spPr>
            <a:xfrm>
              <a:off x="1460558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3" name="pt7283"/>
            <p:cNvSpPr/>
            <p:nvPr/>
          </p:nvSpPr>
          <p:spPr>
            <a:xfrm>
              <a:off x="1637510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4" name="pt7284"/>
            <p:cNvSpPr/>
            <p:nvPr/>
          </p:nvSpPr>
          <p:spPr>
            <a:xfrm>
              <a:off x="1818290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5" name="pt7285"/>
            <p:cNvSpPr/>
            <p:nvPr/>
          </p:nvSpPr>
          <p:spPr>
            <a:xfrm>
              <a:off x="2013107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6" name="pt7286"/>
            <p:cNvSpPr/>
            <p:nvPr/>
          </p:nvSpPr>
          <p:spPr>
            <a:xfrm>
              <a:off x="2223238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7" name="pt7287"/>
            <p:cNvSpPr/>
            <p:nvPr/>
          </p:nvSpPr>
          <p:spPr>
            <a:xfrm>
              <a:off x="2426988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8" name="pt7288"/>
            <p:cNvSpPr/>
            <p:nvPr/>
          </p:nvSpPr>
          <p:spPr>
            <a:xfrm>
              <a:off x="2727722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9" name="pt7289"/>
            <p:cNvSpPr/>
            <p:nvPr/>
          </p:nvSpPr>
          <p:spPr>
            <a:xfrm>
              <a:off x="3335144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0" name="pt7290"/>
            <p:cNvSpPr/>
            <p:nvPr/>
          </p:nvSpPr>
          <p:spPr>
            <a:xfrm>
              <a:off x="4000415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1" name="pt7291"/>
            <p:cNvSpPr/>
            <p:nvPr/>
          </p:nvSpPr>
          <p:spPr>
            <a:xfrm>
              <a:off x="4596778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2" name="pt7292"/>
            <p:cNvSpPr/>
            <p:nvPr/>
          </p:nvSpPr>
          <p:spPr>
            <a:xfrm>
              <a:off x="5183782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3" name="pt7293"/>
            <p:cNvSpPr/>
            <p:nvPr/>
          </p:nvSpPr>
          <p:spPr>
            <a:xfrm>
              <a:off x="5769085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4" name="pt7294"/>
            <p:cNvSpPr/>
            <p:nvPr/>
          </p:nvSpPr>
          <p:spPr>
            <a:xfrm>
              <a:off x="145630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5" name="pt7295"/>
            <p:cNvSpPr/>
            <p:nvPr/>
          </p:nvSpPr>
          <p:spPr>
            <a:xfrm>
              <a:off x="2057345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6" name="pt7296"/>
            <p:cNvSpPr/>
            <p:nvPr/>
          </p:nvSpPr>
          <p:spPr>
            <a:xfrm>
              <a:off x="2492494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7" name="pt7297"/>
            <p:cNvSpPr/>
            <p:nvPr/>
          </p:nvSpPr>
          <p:spPr>
            <a:xfrm>
              <a:off x="2641372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8" name="pt7298"/>
            <p:cNvSpPr/>
            <p:nvPr/>
          </p:nvSpPr>
          <p:spPr>
            <a:xfrm>
              <a:off x="3293883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9" name="pt7299"/>
            <p:cNvSpPr/>
            <p:nvPr/>
          </p:nvSpPr>
          <p:spPr>
            <a:xfrm>
              <a:off x="3921297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0" name="pt7300"/>
            <p:cNvSpPr/>
            <p:nvPr/>
          </p:nvSpPr>
          <p:spPr>
            <a:xfrm>
              <a:off x="4494265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1" name="pt7301"/>
            <p:cNvSpPr/>
            <p:nvPr/>
          </p:nvSpPr>
          <p:spPr>
            <a:xfrm>
              <a:off x="5136567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2" name="pt7302"/>
            <p:cNvSpPr/>
            <p:nvPr/>
          </p:nvSpPr>
          <p:spPr>
            <a:xfrm>
              <a:off x="5769085" y="29448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3" name="pt7303"/>
            <p:cNvSpPr/>
            <p:nvPr/>
          </p:nvSpPr>
          <p:spPr>
            <a:xfrm>
              <a:off x="5956671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4" name="pt7304"/>
            <p:cNvSpPr/>
            <p:nvPr/>
          </p:nvSpPr>
          <p:spPr>
            <a:xfrm>
              <a:off x="6191473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5" name="pt7305"/>
            <p:cNvSpPr/>
            <p:nvPr/>
          </p:nvSpPr>
          <p:spPr>
            <a:xfrm>
              <a:off x="6369701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6" name="pt7306"/>
            <p:cNvSpPr/>
            <p:nvPr/>
          </p:nvSpPr>
          <p:spPr>
            <a:xfrm>
              <a:off x="139462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7" name="pt7307"/>
            <p:cNvSpPr/>
            <p:nvPr/>
          </p:nvSpPr>
          <p:spPr>
            <a:xfrm>
              <a:off x="1588593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8" name="pt7308"/>
            <p:cNvSpPr/>
            <p:nvPr/>
          </p:nvSpPr>
          <p:spPr>
            <a:xfrm>
              <a:off x="1968019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9" name="pt7309"/>
            <p:cNvSpPr/>
            <p:nvPr/>
          </p:nvSpPr>
          <p:spPr>
            <a:xfrm>
              <a:off x="1425252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0" name="pt7310"/>
            <p:cNvSpPr/>
            <p:nvPr/>
          </p:nvSpPr>
          <p:spPr>
            <a:xfrm>
              <a:off x="2087972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1" name="pt7311"/>
            <p:cNvSpPr/>
            <p:nvPr/>
          </p:nvSpPr>
          <p:spPr>
            <a:xfrm>
              <a:off x="2597134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2" name="pt7312"/>
            <p:cNvSpPr/>
            <p:nvPr/>
          </p:nvSpPr>
          <p:spPr>
            <a:xfrm>
              <a:off x="3317278" y="26087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3" name="pt7313"/>
            <p:cNvSpPr/>
            <p:nvPr/>
          </p:nvSpPr>
          <p:spPr>
            <a:xfrm>
              <a:off x="3910663" y="20425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4" name="pt7314"/>
            <p:cNvSpPr/>
            <p:nvPr/>
          </p:nvSpPr>
          <p:spPr>
            <a:xfrm>
              <a:off x="4446624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5" name="pt7315"/>
            <p:cNvSpPr/>
            <p:nvPr/>
          </p:nvSpPr>
          <p:spPr>
            <a:xfrm>
              <a:off x="1472468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6" name="pt7316"/>
            <p:cNvSpPr/>
            <p:nvPr/>
          </p:nvSpPr>
          <p:spPr>
            <a:xfrm>
              <a:off x="197992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7" name="pt7317"/>
            <p:cNvSpPr/>
            <p:nvPr/>
          </p:nvSpPr>
          <p:spPr>
            <a:xfrm>
              <a:off x="2680931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8" name="pt7318"/>
            <p:cNvSpPr/>
            <p:nvPr/>
          </p:nvSpPr>
          <p:spPr>
            <a:xfrm>
              <a:off x="1334224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9" name="pt7319"/>
            <p:cNvSpPr/>
            <p:nvPr/>
          </p:nvSpPr>
          <p:spPr>
            <a:xfrm>
              <a:off x="180552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0" name="pt7320"/>
            <p:cNvSpPr/>
            <p:nvPr/>
          </p:nvSpPr>
          <p:spPr>
            <a:xfrm>
              <a:off x="215092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1" name="pt7321"/>
            <p:cNvSpPr/>
            <p:nvPr/>
          </p:nvSpPr>
          <p:spPr>
            <a:xfrm>
              <a:off x="269794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2" name="pt7322"/>
            <p:cNvSpPr/>
            <p:nvPr/>
          </p:nvSpPr>
          <p:spPr>
            <a:xfrm>
              <a:off x="135081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3" name="pt7323"/>
            <p:cNvSpPr/>
            <p:nvPr/>
          </p:nvSpPr>
          <p:spPr>
            <a:xfrm>
              <a:off x="1515855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4" name="pt7324"/>
            <p:cNvSpPr/>
            <p:nvPr/>
          </p:nvSpPr>
          <p:spPr>
            <a:xfrm>
              <a:off x="2094352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5" name="pt7325"/>
            <p:cNvSpPr/>
            <p:nvPr/>
          </p:nvSpPr>
          <p:spPr>
            <a:xfrm>
              <a:off x="1505646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6" name="pt7326"/>
            <p:cNvSpPr/>
            <p:nvPr/>
          </p:nvSpPr>
          <p:spPr>
            <a:xfrm>
              <a:off x="2100733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7" name="pt7327"/>
            <p:cNvSpPr/>
            <p:nvPr/>
          </p:nvSpPr>
          <p:spPr>
            <a:xfrm>
              <a:off x="2737080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8" name="pt7328"/>
            <p:cNvSpPr/>
            <p:nvPr/>
          </p:nvSpPr>
          <p:spPr>
            <a:xfrm>
              <a:off x="1274248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9" name="pt7329"/>
            <p:cNvSpPr/>
            <p:nvPr/>
          </p:nvSpPr>
          <p:spPr>
            <a:xfrm>
              <a:off x="1445244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0" name="pt7330"/>
            <p:cNvSpPr/>
            <p:nvPr/>
          </p:nvSpPr>
          <p:spPr>
            <a:xfrm>
              <a:off x="1675793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1" name="pt7331"/>
            <p:cNvSpPr/>
            <p:nvPr/>
          </p:nvSpPr>
          <p:spPr>
            <a:xfrm>
              <a:off x="2050540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2" name="pt7332"/>
            <p:cNvSpPr/>
            <p:nvPr/>
          </p:nvSpPr>
          <p:spPr>
            <a:xfrm>
              <a:off x="2197291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3" name="pt7333"/>
            <p:cNvSpPr/>
            <p:nvPr/>
          </p:nvSpPr>
          <p:spPr>
            <a:xfrm>
              <a:off x="2349146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4" name="pt7334"/>
            <p:cNvSpPr/>
            <p:nvPr/>
          </p:nvSpPr>
          <p:spPr>
            <a:xfrm>
              <a:off x="3209235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5" name="pt7335"/>
            <p:cNvSpPr/>
            <p:nvPr/>
          </p:nvSpPr>
          <p:spPr>
            <a:xfrm>
              <a:off x="3389590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6" name="pt7336"/>
            <p:cNvSpPr/>
            <p:nvPr/>
          </p:nvSpPr>
          <p:spPr>
            <a:xfrm>
              <a:off x="3893649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7" name="pt7337"/>
            <p:cNvSpPr/>
            <p:nvPr/>
          </p:nvSpPr>
          <p:spPr>
            <a:xfrm>
              <a:off x="4114413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8" name="pt7338"/>
            <p:cNvSpPr/>
            <p:nvPr/>
          </p:nvSpPr>
          <p:spPr>
            <a:xfrm>
              <a:off x="4487884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9" name="pt7339"/>
            <p:cNvSpPr/>
            <p:nvPr/>
          </p:nvSpPr>
          <p:spPr>
            <a:xfrm>
              <a:off x="4704395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0" name="pt7340"/>
            <p:cNvSpPr/>
            <p:nvPr/>
          </p:nvSpPr>
          <p:spPr>
            <a:xfrm>
              <a:off x="4888153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1" name="pt7341"/>
            <p:cNvSpPr/>
            <p:nvPr/>
          </p:nvSpPr>
          <p:spPr>
            <a:xfrm>
              <a:off x="5109343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2" name="pt7342"/>
            <p:cNvSpPr/>
            <p:nvPr/>
          </p:nvSpPr>
          <p:spPr>
            <a:xfrm>
              <a:off x="1432058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3" name="pt7343"/>
            <p:cNvSpPr/>
            <p:nvPr/>
          </p:nvSpPr>
          <p:spPr>
            <a:xfrm>
              <a:off x="200204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4" name="pt7344"/>
            <p:cNvSpPr/>
            <p:nvPr/>
          </p:nvSpPr>
          <p:spPr>
            <a:xfrm>
              <a:off x="273325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5" name="pt7345"/>
            <p:cNvSpPr/>
            <p:nvPr/>
          </p:nvSpPr>
          <p:spPr>
            <a:xfrm>
              <a:off x="3229653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6" name="pt7346"/>
            <p:cNvSpPr/>
            <p:nvPr/>
          </p:nvSpPr>
          <p:spPr>
            <a:xfrm>
              <a:off x="3894499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7" name="pt7347"/>
            <p:cNvSpPr/>
            <p:nvPr/>
          </p:nvSpPr>
          <p:spPr>
            <a:xfrm>
              <a:off x="4498944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8" name="pt7348"/>
            <p:cNvSpPr/>
            <p:nvPr/>
          </p:nvSpPr>
          <p:spPr>
            <a:xfrm>
              <a:off x="5158260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9" name="pt7349"/>
            <p:cNvSpPr/>
            <p:nvPr/>
          </p:nvSpPr>
          <p:spPr>
            <a:xfrm>
              <a:off x="5737608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0" name="pt7350"/>
            <p:cNvSpPr/>
            <p:nvPr/>
          </p:nvSpPr>
          <p:spPr>
            <a:xfrm>
              <a:off x="6379059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1" name="pt7351"/>
            <p:cNvSpPr/>
            <p:nvPr/>
          </p:nvSpPr>
          <p:spPr>
            <a:xfrm>
              <a:off x="6958833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2" name="pt7352"/>
            <p:cNvSpPr/>
            <p:nvPr/>
          </p:nvSpPr>
          <p:spPr>
            <a:xfrm>
              <a:off x="141419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3" name="pt7353"/>
            <p:cNvSpPr/>
            <p:nvPr/>
          </p:nvSpPr>
          <p:spPr>
            <a:xfrm>
              <a:off x="1554989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4" name="pt7354"/>
            <p:cNvSpPr/>
            <p:nvPr/>
          </p:nvSpPr>
          <p:spPr>
            <a:xfrm>
              <a:off x="2215156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5" name="pt7355"/>
            <p:cNvSpPr/>
            <p:nvPr/>
          </p:nvSpPr>
          <p:spPr>
            <a:xfrm>
              <a:off x="244570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6" name="pt7356"/>
            <p:cNvSpPr/>
            <p:nvPr/>
          </p:nvSpPr>
          <p:spPr>
            <a:xfrm>
              <a:off x="2640096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7" name="pt7357"/>
            <p:cNvSpPr/>
            <p:nvPr/>
          </p:nvSpPr>
          <p:spPr>
            <a:xfrm>
              <a:off x="3341524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8" name="pt7358"/>
            <p:cNvSpPr/>
            <p:nvPr/>
          </p:nvSpPr>
          <p:spPr>
            <a:xfrm>
              <a:off x="3851963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9" name="pt7359"/>
            <p:cNvSpPr/>
            <p:nvPr/>
          </p:nvSpPr>
          <p:spPr>
            <a:xfrm>
              <a:off x="4573383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0" name="pt7360"/>
            <p:cNvSpPr/>
            <p:nvPr/>
          </p:nvSpPr>
          <p:spPr>
            <a:xfrm>
              <a:off x="5188887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1" name="pt7361"/>
            <p:cNvSpPr/>
            <p:nvPr/>
          </p:nvSpPr>
          <p:spPr>
            <a:xfrm>
              <a:off x="1377611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2" name="pt7362"/>
            <p:cNvSpPr/>
            <p:nvPr/>
          </p:nvSpPr>
          <p:spPr>
            <a:xfrm>
              <a:off x="1647718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3" name="pt7363"/>
            <p:cNvSpPr/>
            <p:nvPr/>
          </p:nvSpPr>
          <p:spPr>
            <a:xfrm>
              <a:off x="180467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4" name="pt7364"/>
            <p:cNvSpPr/>
            <p:nvPr/>
          </p:nvSpPr>
          <p:spPr>
            <a:xfrm>
              <a:off x="1999496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5" name="pt7365"/>
            <p:cNvSpPr/>
            <p:nvPr/>
          </p:nvSpPr>
          <p:spPr>
            <a:xfrm>
              <a:off x="2154754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6" name="pt7366"/>
            <p:cNvSpPr/>
            <p:nvPr/>
          </p:nvSpPr>
          <p:spPr>
            <a:xfrm>
              <a:off x="2632440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7" name="pt7367"/>
            <p:cNvSpPr/>
            <p:nvPr/>
          </p:nvSpPr>
          <p:spPr>
            <a:xfrm>
              <a:off x="3244966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8" name="pt7368"/>
            <p:cNvSpPr/>
            <p:nvPr/>
          </p:nvSpPr>
          <p:spPr>
            <a:xfrm>
              <a:off x="1352089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9" name="pt7369"/>
            <p:cNvSpPr/>
            <p:nvPr/>
          </p:nvSpPr>
          <p:spPr>
            <a:xfrm>
              <a:off x="2005026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0" name="pt7370"/>
            <p:cNvSpPr/>
            <p:nvPr/>
          </p:nvSpPr>
          <p:spPr>
            <a:xfrm>
              <a:off x="2089673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1" name="pt7371"/>
            <p:cNvSpPr/>
            <p:nvPr/>
          </p:nvSpPr>
          <p:spPr>
            <a:xfrm>
              <a:off x="2630738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2" name="pt7372"/>
            <p:cNvSpPr/>
            <p:nvPr/>
          </p:nvSpPr>
          <p:spPr>
            <a:xfrm>
              <a:off x="3184139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3" name="pt7373"/>
            <p:cNvSpPr/>
            <p:nvPr/>
          </p:nvSpPr>
          <p:spPr>
            <a:xfrm>
              <a:off x="3830269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4" name="pt7374"/>
            <p:cNvSpPr/>
            <p:nvPr/>
          </p:nvSpPr>
          <p:spPr>
            <a:xfrm>
              <a:off x="1470341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5" name="pt7375"/>
            <p:cNvSpPr/>
            <p:nvPr/>
          </p:nvSpPr>
          <p:spPr>
            <a:xfrm>
              <a:off x="2090099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6" name="pt7376"/>
            <p:cNvSpPr/>
            <p:nvPr/>
          </p:nvSpPr>
          <p:spPr>
            <a:xfrm>
              <a:off x="145332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7" name="pt7377"/>
            <p:cNvSpPr/>
            <p:nvPr/>
          </p:nvSpPr>
          <p:spPr>
            <a:xfrm>
              <a:off x="2115621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8" name="pt7378"/>
            <p:cNvSpPr/>
            <p:nvPr/>
          </p:nvSpPr>
          <p:spPr>
            <a:xfrm>
              <a:off x="2714535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9" name="pt7379"/>
            <p:cNvSpPr/>
            <p:nvPr/>
          </p:nvSpPr>
          <p:spPr>
            <a:xfrm>
              <a:off x="3319830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0" name="pt7380"/>
            <p:cNvSpPr/>
            <p:nvPr/>
          </p:nvSpPr>
          <p:spPr>
            <a:xfrm>
              <a:off x="1280203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1" name="pt7381"/>
            <p:cNvSpPr/>
            <p:nvPr/>
          </p:nvSpPr>
          <p:spPr>
            <a:xfrm>
              <a:off x="1455028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2" name="pt7382"/>
            <p:cNvSpPr/>
            <p:nvPr/>
          </p:nvSpPr>
          <p:spPr>
            <a:xfrm>
              <a:off x="2095203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3" name="pt7383"/>
            <p:cNvSpPr/>
            <p:nvPr/>
          </p:nvSpPr>
          <p:spPr>
            <a:xfrm>
              <a:off x="2713685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4" name="pt7384"/>
            <p:cNvSpPr/>
            <p:nvPr/>
          </p:nvSpPr>
          <p:spPr>
            <a:xfrm>
              <a:off x="3326636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5" name="pt7385"/>
            <p:cNvSpPr/>
            <p:nvPr/>
          </p:nvSpPr>
          <p:spPr>
            <a:xfrm>
              <a:off x="3978296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6" name="pt7386"/>
            <p:cNvSpPr/>
            <p:nvPr/>
          </p:nvSpPr>
          <p:spPr>
            <a:xfrm>
              <a:off x="4556793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7" name="pt7387"/>
            <p:cNvSpPr/>
            <p:nvPr/>
          </p:nvSpPr>
          <p:spPr>
            <a:xfrm>
              <a:off x="1815312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8" name="pt7388"/>
            <p:cNvSpPr/>
            <p:nvPr/>
          </p:nvSpPr>
          <p:spPr>
            <a:xfrm>
              <a:off x="2379773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9" name="pt7389"/>
            <p:cNvSpPr/>
            <p:nvPr/>
          </p:nvSpPr>
          <p:spPr>
            <a:xfrm>
              <a:off x="296890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0" name="pt7390"/>
            <p:cNvSpPr/>
            <p:nvPr/>
          </p:nvSpPr>
          <p:spPr>
            <a:xfrm>
              <a:off x="360354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1" name="pt7391"/>
            <p:cNvSpPr/>
            <p:nvPr/>
          </p:nvSpPr>
          <p:spPr>
            <a:xfrm>
              <a:off x="4298171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2" name="pt7392"/>
            <p:cNvSpPr/>
            <p:nvPr/>
          </p:nvSpPr>
          <p:spPr>
            <a:xfrm>
              <a:off x="4533398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3" name="pt7393"/>
            <p:cNvSpPr/>
            <p:nvPr/>
          </p:nvSpPr>
          <p:spPr>
            <a:xfrm>
              <a:off x="4844341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4" name="pt7394"/>
            <p:cNvSpPr/>
            <p:nvPr/>
          </p:nvSpPr>
          <p:spPr>
            <a:xfrm>
              <a:off x="5073613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5" name="pt7395"/>
            <p:cNvSpPr/>
            <p:nvPr/>
          </p:nvSpPr>
          <p:spPr>
            <a:xfrm>
              <a:off x="5260773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6" name="pt7396"/>
            <p:cNvSpPr/>
            <p:nvPr/>
          </p:nvSpPr>
          <p:spPr>
            <a:xfrm>
              <a:off x="5423688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7" name="pt7397"/>
            <p:cNvSpPr/>
            <p:nvPr/>
          </p:nvSpPr>
          <p:spPr>
            <a:xfrm>
              <a:off x="5444957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8" name="pt7398"/>
            <p:cNvSpPr/>
            <p:nvPr/>
          </p:nvSpPr>
          <p:spPr>
            <a:xfrm>
              <a:off x="6179988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9" name="pt7399"/>
            <p:cNvSpPr/>
            <p:nvPr/>
          </p:nvSpPr>
          <p:spPr>
            <a:xfrm>
              <a:off x="6557288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0" name="pt7400"/>
            <p:cNvSpPr/>
            <p:nvPr/>
          </p:nvSpPr>
          <p:spPr>
            <a:xfrm>
              <a:off x="6742322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1" name="pt7401"/>
            <p:cNvSpPr/>
            <p:nvPr/>
          </p:nvSpPr>
          <p:spPr>
            <a:xfrm>
              <a:off x="1351664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2" name="pt7402"/>
            <p:cNvSpPr/>
            <p:nvPr/>
          </p:nvSpPr>
          <p:spPr>
            <a:xfrm>
              <a:off x="2190910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3" name="pt7403"/>
            <p:cNvSpPr/>
            <p:nvPr/>
          </p:nvSpPr>
          <p:spPr>
            <a:xfrm>
              <a:off x="258607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4" name="pt7404"/>
            <p:cNvSpPr/>
            <p:nvPr/>
          </p:nvSpPr>
          <p:spPr>
            <a:xfrm>
              <a:off x="3201579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5" name="pt7405"/>
            <p:cNvSpPr/>
            <p:nvPr/>
          </p:nvSpPr>
          <p:spPr>
            <a:xfrm>
              <a:off x="3827291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6" name="pt7406"/>
            <p:cNvSpPr/>
            <p:nvPr/>
          </p:nvSpPr>
          <p:spPr>
            <a:xfrm>
              <a:off x="1394201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7" name="pt7407"/>
            <p:cNvSpPr/>
            <p:nvPr/>
          </p:nvSpPr>
          <p:spPr>
            <a:xfrm>
              <a:off x="2039480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8" name="pt7408"/>
            <p:cNvSpPr/>
            <p:nvPr/>
          </p:nvSpPr>
          <p:spPr>
            <a:xfrm>
              <a:off x="2620104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9" name="pt7409"/>
            <p:cNvSpPr/>
            <p:nvPr/>
          </p:nvSpPr>
          <p:spPr>
            <a:xfrm>
              <a:off x="142652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0" name="pt7410"/>
            <p:cNvSpPr/>
            <p:nvPr/>
          </p:nvSpPr>
          <p:spPr>
            <a:xfrm>
              <a:off x="1999921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1" name="pt7411"/>
            <p:cNvSpPr/>
            <p:nvPr/>
          </p:nvSpPr>
          <p:spPr>
            <a:xfrm>
              <a:off x="2569060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2" name="pt7412"/>
            <p:cNvSpPr/>
            <p:nvPr/>
          </p:nvSpPr>
          <p:spPr>
            <a:xfrm>
              <a:off x="3264958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3" name="pt7413"/>
            <p:cNvSpPr/>
            <p:nvPr/>
          </p:nvSpPr>
          <p:spPr>
            <a:xfrm>
              <a:off x="3825165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4" name="pt7414"/>
            <p:cNvSpPr/>
            <p:nvPr/>
          </p:nvSpPr>
          <p:spPr>
            <a:xfrm>
              <a:off x="159539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5" name="pt7415"/>
            <p:cNvSpPr/>
            <p:nvPr/>
          </p:nvSpPr>
          <p:spPr>
            <a:xfrm>
              <a:off x="201438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6" name="pt7416"/>
            <p:cNvSpPr/>
            <p:nvPr/>
          </p:nvSpPr>
          <p:spPr>
            <a:xfrm>
              <a:off x="2628611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7" name="pt7417"/>
            <p:cNvSpPr/>
            <p:nvPr/>
          </p:nvSpPr>
          <p:spPr>
            <a:xfrm>
              <a:off x="3253473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8" name="pt7418"/>
            <p:cNvSpPr/>
            <p:nvPr/>
          </p:nvSpPr>
          <p:spPr>
            <a:xfrm>
              <a:off x="3843455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9" name="pt7419"/>
            <p:cNvSpPr/>
            <p:nvPr/>
          </p:nvSpPr>
          <p:spPr>
            <a:xfrm>
              <a:off x="4448751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0" name="pt7420"/>
            <p:cNvSpPr/>
            <p:nvPr/>
          </p:nvSpPr>
          <p:spPr>
            <a:xfrm>
              <a:off x="1489908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1" name="pt7421"/>
            <p:cNvSpPr/>
            <p:nvPr/>
          </p:nvSpPr>
          <p:spPr>
            <a:xfrm>
              <a:off x="2113068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2" name="pt7422"/>
            <p:cNvSpPr/>
            <p:nvPr/>
          </p:nvSpPr>
          <p:spPr>
            <a:xfrm>
              <a:off x="235297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3" name="pt7423"/>
            <p:cNvSpPr/>
            <p:nvPr/>
          </p:nvSpPr>
          <p:spPr>
            <a:xfrm>
              <a:off x="2695819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4" name="pt7424"/>
            <p:cNvSpPr/>
            <p:nvPr/>
          </p:nvSpPr>
          <p:spPr>
            <a:xfrm>
              <a:off x="2884256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5" name="pt7425"/>
            <p:cNvSpPr/>
            <p:nvPr/>
          </p:nvSpPr>
          <p:spPr>
            <a:xfrm>
              <a:off x="3065462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6" name="pt7426"/>
            <p:cNvSpPr/>
            <p:nvPr/>
          </p:nvSpPr>
          <p:spPr>
            <a:xfrm>
              <a:off x="3267085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7" name="pt7427"/>
            <p:cNvSpPr/>
            <p:nvPr/>
          </p:nvSpPr>
          <p:spPr>
            <a:xfrm>
              <a:off x="3570796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8" name="pt7428"/>
            <p:cNvSpPr/>
            <p:nvPr/>
          </p:nvSpPr>
          <p:spPr>
            <a:xfrm>
              <a:off x="3985953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9" name="pt7429"/>
            <p:cNvSpPr/>
            <p:nvPr/>
          </p:nvSpPr>
          <p:spPr>
            <a:xfrm>
              <a:off x="4507876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0" name="pt7430"/>
            <p:cNvSpPr/>
            <p:nvPr/>
          </p:nvSpPr>
          <p:spPr>
            <a:xfrm>
              <a:off x="5211856" y="20602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1" name="pt7431"/>
            <p:cNvSpPr/>
            <p:nvPr/>
          </p:nvSpPr>
          <p:spPr>
            <a:xfrm>
              <a:off x="5800988" y="20602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2" name="pt7432"/>
            <p:cNvSpPr/>
            <p:nvPr/>
          </p:nvSpPr>
          <p:spPr>
            <a:xfrm>
              <a:off x="1420148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3" name="pt7433"/>
            <p:cNvSpPr/>
            <p:nvPr/>
          </p:nvSpPr>
          <p:spPr>
            <a:xfrm>
              <a:off x="210243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4" name="pt7434"/>
            <p:cNvSpPr/>
            <p:nvPr/>
          </p:nvSpPr>
          <p:spPr>
            <a:xfrm>
              <a:off x="2278536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5" name="pt7435"/>
            <p:cNvSpPr/>
            <p:nvPr/>
          </p:nvSpPr>
          <p:spPr>
            <a:xfrm>
              <a:off x="243124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6" name="pt7436"/>
            <p:cNvSpPr/>
            <p:nvPr/>
          </p:nvSpPr>
          <p:spPr>
            <a:xfrm>
              <a:off x="2693692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7" name="pt7437"/>
            <p:cNvSpPr/>
            <p:nvPr/>
          </p:nvSpPr>
          <p:spPr>
            <a:xfrm>
              <a:off x="2976560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8" name="pt7438"/>
            <p:cNvSpPr/>
            <p:nvPr/>
          </p:nvSpPr>
          <p:spPr>
            <a:xfrm>
              <a:off x="3298987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9" name="pt7439"/>
            <p:cNvSpPr/>
            <p:nvPr/>
          </p:nvSpPr>
          <p:spPr>
            <a:xfrm>
              <a:off x="3482320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0" name="pt7440"/>
            <p:cNvSpPr/>
            <p:nvPr/>
          </p:nvSpPr>
          <p:spPr>
            <a:xfrm>
              <a:off x="3945543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1" name="pt7441"/>
            <p:cNvSpPr/>
            <p:nvPr/>
          </p:nvSpPr>
          <p:spPr>
            <a:xfrm>
              <a:off x="1590294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2" name="pt7442"/>
            <p:cNvSpPr/>
            <p:nvPr/>
          </p:nvSpPr>
          <p:spPr>
            <a:xfrm>
              <a:off x="199822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3" name="pt7443"/>
            <p:cNvSpPr/>
            <p:nvPr/>
          </p:nvSpPr>
          <p:spPr>
            <a:xfrm>
              <a:off x="1485229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4" name="pt7444"/>
            <p:cNvSpPr/>
            <p:nvPr/>
          </p:nvSpPr>
          <p:spPr>
            <a:xfrm>
              <a:off x="2124128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5" name="pt7445"/>
            <p:cNvSpPr/>
            <p:nvPr/>
          </p:nvSpPr>
          <p:spPr>
            <a:xfrm>
              <a:off x="2656686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6" name="pt7446"/>
            <p:cNvSpPr/>
            <p:nvPr/>
          </p:nvSpPr>
          <p:spPr>
            <a:xfrm>
              <a:off x="131338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7" name="pt7447"/>
            <p:cNvSpPr/>
            <p:nvPr/>
          </p:nvSpPr>
          <p:spPr>
            <a:xfrm>
              <a:off x="147927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8" name="pt7448"/>
            <p:cNvSpPr/>
            <p:nvPr/>
          </p:nvSpPr>
          <p:spPr>
            <a:xfrm>
              <a:off x="1778731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9" name="pt7449"/>
            <p:cNvSpPr/>
            <p:nvPr/>
          </p:nvSpPr>
          <p:spPr>
            <a:xfrm>
              <a:off x="1972698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0" name="pt7450"/>
            <p:cNvSpPr/>
            <p:nvPr/>
          </p:nvSpPr>
          <p:spPr>
            <a:xfrm>
              <a:off x="2147098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1" name="pt7451"/>
            <p:cNvSpPr/>
            <p:nvPr/>
          </p:nvSpPr>
          <p:spPr>
            <a:xfrm>
              <a:off x="2361056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2" name="pt7452"/>
            <p:cNvSpPr/>
            <p:nvPr/>
          </p:nvSpPr>
          <p:spPr>
            <a:xfrm>
              <a:off x="2580970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3" name="pt7453"/>
            <p:cNvSpPr/>
            <p:nvPr/>
          </p:nvSpPr>
          <p:spPr>
            <a:xfrm>
              <a:off x="2766004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4" name="pt7454"/>
            <p:cNvSpPr/>
            <p:nvPr/>
          </p:nvSpPr>
          <p:spPr>
            <a:xfrm>
              <a:off x="3201153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5" name="pt7455"/>
            <p:cNvSpPr/>
            <p:nvPr/>
          </p:nvSpPr>
          <p:spPr>
            <a:xfrm>
              <a:off x="3351307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6" name="pt7456"/>
            <p:cNvSpPr/>
            <p:nvPr/>
          </p:nvSpPr>
          <p:spPr>
            <a:xfrm>
              <a:off x="4052310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7" name="pt7457"/>
            <p:cNvSpPr/>
            <p:nvPr/>
          </p:nvSpPr>
          <p:spPr>
            <a:xfrm>
              <a:off x="1554563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8" name="pt7458"/>
            <p:cNvSpPr/>
            <p:nvPr/>
          </p:nvSpPr>
          <p:spPr>
            <a:xfrm>
              <a:off x="219516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9" name="pt7459"/>
            <p:cNvSpPr/>
            <p:nvPr/>
          </p:nvSpPr>
          <p:spPr>
            <a:xfrm>
              <a:off x="2754520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0" name="pt7460"/>
            <p:cNvSpPr/>
            <p:nvPr/>
          </p:nvSpPr>
          <p:spPr>
            <a:xfrm>
              <a:off x="130019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1" name="pt7461"/>
            <p:cNvSpPr/>
            <p:nvPr/>
          </p:nvSpPr>
          <p:spPr>
            <a:xfrm>
              <a:off x="149884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2" name="pt7462"/>
            <p:cNvSpPr/>
            <p:nvPr/>
          </p:nvSpPr>
          <p:spPr>
            <a:xfrm>
              <a:off x="208286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3" name="pt7463"/>
            <p:cNvSpPr/>
            <p:nvPr/>
          </p:nvSpPr>
          <p:spPr>
            <a:xfrm>
              <a:off x="2745162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4" name="pt7464"/>
            <p:cNvSpPr/>
            <p:nvPr/>
          </p:nvSpPr>
          <p:spPr>
            <a:xfrm>
              <a:off x="3385337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5" name="pt7465"/>
            <p:cNvSpPr/>
            <p:nvPr/>
          </p:nvSpPr>
          <p:spPr>
            <a:xfrm>
              <a:off x="3960006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6" name="pt7466"/>
            <p:cNvSpPr/>
            <p:nvPr/>
          </p:nvSpPr>
          <p:spPr>
            <a:xfrm>
              <a:off x="4562323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7" name="pt7467"/>
            <p:cNvSpPr/>
            <p:nvPr/>
          </p:nvSpPr>
          <p:spPr>
            <a:xfrm>
              <a:off x="5173573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8" name="pt7468"/>
            <p:cNvSpPr/>
            <p:nvPr/>
          </p:nvSpPr>
          <p:spPr>
            <a:xfrm>
              <a:off x="5788652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9" name="pt7469"/>
            <p:cNvSpPr/>
            <p:nvPr/>
          </p:nvSpPr>
          <p:spPr>
            <a:xfrm>
              <a:off x="6368000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0" name="pt7470"/>
            <p:cNvSpPr/>
            <p:nvPr/>
          </p:nvSpPr>
          <p:spPr>
            <a:xfrm>
              <a:off x="6997116" y="24317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1" name="pt7471"/>
            <p:cNvSpPr/>
            <p:nvPr/>
          </p:nvSpPr>
          <p:spPr>
            <a:xfrm>
              <a:off x="1324441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2" name="pt7472"/>
            <p:cNvSpPr/>
            <p:nvPr/>
          </p:nvSpPr>
          <p:spPr>
            <a:xfrm>
              <a:off x="1915699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3" name="pt7473"/>
            <p:cNvSpPr/>
            <p:nvPr/>
          </p:nvSpPr>
          <p:spPr>
            <a:xfrm>
              <a:off x="2546516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4" name="pt7474"/>
            <p:cNvSpPr/>
            <p:nvPr/>
          </p:nvSpPr>
          <p:spPr>
            <a:xfrm>
              <a:off x="2772810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5" name="pt7475"/>
            <p:cNvSpPr/>
            <p:nvPr/>
          </p:nvSpPr>
          <p:spPr>
            <a:xfrm>
              <a:off x="3143304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6" name="pt7476"/>
            <p:cNvSpPr/>
            <p:nvPr/>
          </p:nvSpPr>
          <p:spPr>
            <a:xfrm>
              <a:off x="3749024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7" name="pt7477"/>
            <p:cNvSpPr/>
            <p:nvPr/>
          </p:nvSpPr>
          <p:spPr>
            <a:xfrm>
              <a:off x="4361551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8" name="pt7478"/>
            <p:cNvSpPr/>
            <p:nvPr/>
          </p:nvSpPr>
          <p:spPr>
            <a:xfrm>
              <a:off x="5114448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9" name="pt7479"/>
            <p:cNvSpPr/>
            <p:nvPr/>
          </p:nvSpPr>
          <p:spPr>
            <a:xfrm>
              <a:off x="5693796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0" name="pt7480"/>
            <p:cNvSpPr/>
            <p:nvPr/>
          </p:nvSpPr>
          <p:spPr>
            <a:xfrm>
              <a:off x="6283778" y="25556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1" name="pt7481"/>
            <p:cNvSpPr/>
            <p:nvPr/>
          </p:nvSpPr>
          <p:spPr>
            <a:xfrm>
              <a:off x="6975422" y="218409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2" name="pt7482"/>
            <p:cNvSpPr/>
            <p:nvPr/>
          </p:nvSpPr>
          <p:spPr>
            <a:xfrm>
              <a:off x="1561795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3" name="pt7483"/>
            <p:cNvSpPr/>
            <p:nvPr/>
          </p:nvSpPr>
          <p:spPr>
            <a:xfrm>
              <a:off x="1771500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4" name="pt7484"/>
            <p:cNvSpPr/>
            <p:nvPr/>
          </p:nvSpPr>
          <p:spPr>
            <a:xfrm>
              <a:off x="2118598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5" name="pt7485"/>
            <p:cNvSpPr/>
            <p:nvPr/>
          </p:nvSpPr>
          <p:spPr>
            <a:xfrm>
              <a:off x="2775363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6" name="pt7486"/>
            <p:cNvSpPr/>
            <p:nvPr/>
          </p:nvSpPr>
          <p:spPr>
            <a:xfrm>
              <a:off x="151798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7" name="pt7487"/>
            <p:cNvSpPr/>
            <p:nvPr/>
          </p:nvSpPr>
          <p:spPr>
            <a:xfrm>
              <a:off x="209307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8" name="pt7488"/>
            <p:cNvSpPr/>
            <p:nvPr/>
          </p:nvSpPr>
          <p:spPr>
            <a:xfrm>
              <a:off x="2753243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9" name="pt7489"/>
            <p:cNvSpPr/>
            <p:nvPr/>
          </p:nvSpPr>
          <p:spPr>
            <a:xfrm>
              <a:off x="3096939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0" name="pt7490"/>
            <p:cNvSpPr/>
            <p:nvPr/>
          </p:nvSpPr>
          <p:spPr>
            <a:xfrm>
              <a:off x="3255600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1" name="pt7491"/>
            <p:cNvSpPr/>
            <p:nvPr/>
          </p:nvSpPr>
          <p:spPr>
            <a:xfrm>
              <a:off x="3407456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2" name="pt7492"/>
            <p:cNvSpPr/>
            <p:nvPr/>
          </p:nvSpPr>
          <p:spPr>
            <a:xfrm>
              <a:off x="3611631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3" name="pt7493"/>
            <p:cNvSpPr/>
            <p:nvPr/>
          </p:nvSpPr>
          <p:spPr>
            <a:xfrm>
              <a:off x="3903432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4" name="pt7494"/>
            <p:cNvSpPr/>
            <p:nvPr/>
          </p:nvSpPr>
          <p:spPr>
            <a:xfrm>
              <a:off x="4132704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5" name="pt7495"/>
            <p:cNvSpPr/>
            <p:nvPr/>
          </p:nvSpPr>
          <p:spPr>
            <a:xfrm>
              <a:off x="4359849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6" name="pt7496"/>
            <p:cNvSpPr/>
            <p:nvPr/>
          </p:nvSpPr>
          <p:spPr>
            <a:xfrm>
              <a:off x="4609113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7" name="pt7497"/>
            <p:cNvSpPr/>
            <p:nvPr/>
          </p:nvSpPr>
          <p:spPr>
            <a:xfrm>
              <a:off x="4821796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8" name="pt7498"/>
            <p:cNvSpPr/>
            <p:nvPr/>
          </p:nvSpPr>
          <p:spPr>
            <a:xfrm>
              <a:off x="4995345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9" name="pt7499"/>
            <p:cNvSpPr/>
            <p:nvPr/>
          </p:nvSpPr>
          <p:spPr>
            <a:xfrm>
              <a:off x="5179529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0" name="pt7500"/>
            <p:cNvSpPr/>
            <p:nvPr/>
          </p:nvSpPr>
          <p:spPr>
            <a:xfrm>
              <a:off x="127254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1" name="pt7501"/>
            <p:cNvSpPr/>
            <p:nvPr/>
          </p:nvSpPr>
          <p:spPr>
            <a:xfrm>
              <a:off x="1486505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2" name="pt7502"/>
            <p:cNvSpPr/>
            <p:nvPr/>
          </p:nvSpPr>
          <p:spPr>
            <a:xfrm>
              <a:off x="2032249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3" name="pt7503"/>
            <p:cNvSpPr/>
            <p:nvPr/>
          </p:nvSpPr>
          <p:spPr>
            <a:xfrm>
              <a:off x="2225365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4" name="pt7504"/>
            <p:cNvSpPr/>
            <p:nvPr/>
          </p:nvSpPr>
          <p:spPr>
            <a:xfrm>
              <a:off x="2630313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5" name="pt7505"/>
            <p:cNvSpPr/>
            <p:nvPr/>
          </p:nvSpPr>
          <p:spPr>
            <a:xfrm>
              <a:off x="2865115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6" name="pt7506"/>
            <p:cNvSpPr/>
            <p:nvPr/>
          </p:nvSpPr>
          <p:spPr>
            <a:xfrm>
              <a:off x="3299413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7" name="pt7507"/>
            <p:cNvSpPr/>
            <p:nvPr/>
          </p:nvSpPr>
          <p:spPr>
            <a:xfrm>
              <a:off x="3495506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8" name="pt7508"/>
            <p:cNvSpPr/>
            <p:nvPr/>
          </p:nvSpPr>
          <p:spPr>
            <a:xfrm>
              <a:off x="3907686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9" name="pt7509"/>
            <p:cNvSpPr/>
            <p:nvPr/>
          </p:nvSpPr>
          <p:spPr>
            <a:xfrm>
              <a:off x="2685610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0" name="pt7510"/>
            <p:cNvSpPr/>
            <p:nvPr/>
          </p:nvSpPr>
          <p:spPr>
            <a:xfrm>
              <a:off x="333046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1" name="pt7511"/>
            <p:cNvSpPr/>
            <p:nvPr/>
          </p:nvSpPr>
          <p:spPr>
            <a:xfrm>
              <a:off x="3901305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2" name="pt7512"/>
            <p:cNvSpPr/>
            <p:nvPr/>
          </p:nvSpPr>
          <p:spPr>
            <a:xfrm>
              <a:off x="4521063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3" name="pt7513"/>
            <p:cNvSpPr/>
            <p:nvPr/>
          </p:nvSpPr>
          <p:spPr>
            <a:xfrm>
              <a:off x="4734171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4" name="pt7514"/>
            <p:cNvSpPr/>
            <p:nvPr/>
          </p:nvSpPr>
          <p:spPr>
            <a:xfrm>
              <a:off x="4913675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5" name="pt7515"/>
            <p:cNvSpPr/>
            <p:nvPr/>
          </p:nvSpPr>
          <p:spPr>
            <a:xfrm>
              <a:off x="5082971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6" name="pt7516"/>
            <p:cNvSpPr/>
            <p:nvPr/>
          </p:nvSpPr>
          <p:spPr>
            <a:xfrm>
              <a:off x="5705706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7" name="pt7517"/>
            <p:cNvSpPr/>
            <p:nvPr/>
          </p:nvSpPr>
          <p:spPr>
            <a:xfrm>
              <a:off x="6378209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8" name="pt7518"/>
            <p:cNvSpPr/>
            <p:nvPr/>
          </p:nvSpPr>
          <p:spPr>
            <a:xfrm>
              <a:off x="6985631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9" name="pt7519"/>
            <p:cNvSpPr/>
            <p:nvPr/>
          </p:nvSpPr>
          <p:spPr>
            <a:xfrm>
              <a:off x="134273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0" name="pt7520"/>
            <p:cNvSpPr/>
            <p:nvPr/>
          </p:nvSpPr>
          <p:spPr>
            <a:xfrm>
              <a:off x="149033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1" name="pt7521"/>
            <p:cNvSpPr/>
            <p:nvPr/>
          </p:nvSpPr>
          <p:spPr>
            <a:xfrm>
              <a:off x="2155605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2" name="pt7522"/>
            <p:cNvSpPr/>
            <p:nvPr/>
          </p:nvSpPr>
          <p:spPr>
            <a:xfrm>
              <a:off x="2410399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3" name="pt7523"/>
            <p:cNvSpPr/>
            <p:nvPr/>
          </p:nvSpPr>
          <p:spPr>
            <a:xfrm>
              <a:off x="2595858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4" name="pt7524"/>
            <p:cNvSpPr/>
            <p:nvPr/>
          </p:nvSpPr>
          <p:spPr>
            <a:xfrm>
              <a:off x="2756221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5" name="pt7525"/>
            <p:cNvSpPr/>
            <p:nvPr/>
          </p:nvSpPr>
          <p:spPr>
            <a:xfrm>
              <a:off x="3304517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6" name="pt7526"/>
            <p:cNvSpPr/>
            <p:nvPr/>
          </p:nvSpPr>
          <p:spPr>
            <a:xfrm>
              <a:off x="1382290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7" name="pt7527"/>
            <p:cNvSpPr/>
            <p:nvPr/>
          </p:nvSpPr>
          <p:spPr>
            <a:xfrm>
              <a:off x="2091375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8" name="pt7528"/>
            <p:cNvSpPr/>
            <p:nvPr/>
          </p:nvSpPr>
          <p:spPr>
            <a:xfrm>
              <a:off x="2325326" y="22194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9" name="pt7529"/>
            <p:cNvSpPr/>
            <p:nvPr/>
          </p:nvSpPr>
          <p:spPr>
            <a:xfrm>
              <a:off x="2705603" y="26087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0" name="pt7530"/>
            <p:cNvSpPr/>
            <p:nvPr/>
          </p:nvSpPr>
          <p:spPr>
            <a:xfrm>
              <a:off x="1498841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1" name="pt7531"/>
            <p:cNvSpPr/>
            <p:nvPr/>
          </p:nvSpPr>
          <p:spPr>
            <a:xfrm>
              <a:off x="1905065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2" name="pt7532"/>
            <p:cNvSpPr/>
            <p:nvPr/>
          </p:nvSpPr>
          <p:spPr>
            <a:xfrm>
              <a:off x="2077338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3" name="pt7533"/>
            <p:cNvSpPr/>
            <p:nvPr/>
          </p:nvSpPr>
          <p:spPr>
            <a:xfrm>
              <a:off x="2728998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4" name="pt7534"/>
            <p:cNvSpPr/>
            <p:nvPr/>
          </p:nvSpPr>
          <p:spPr>
            <a:xfrm>
              <a:off x="2918711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5" name="pt7535"/>
            <p:cNvSpPr/>
            <p:nvPr/>
          </p:nvSpPr>
          <p:spPr>
            <a:xfrm>
              <a:off x="3096088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6" name="pt7536"/>
            <p:cNvSpPr/>
            <p:nvPr/>
          </p:nvSpPr>
          <p:spPr>
            <a:xfrm>
              <a:off x="3270488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7" name="pt7537"/>
            <p:cNvSpPr/>
            <p:nvPr/>
          </p:nvSpPr>
          <p:spPr>
            <a:xfrm>
              <a:off x="3492103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8" name="pt7538"/>
            <p:cNvSpPr/>
            <p:nvPr/>
          </p:nvSpPr>
          <p:spPr>
            <a:xfrm>
              <a:off x="3513797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9" name="pt7539"/>
            <p:cNvSpPr/>
            <p:nvPr/>
          </p:nvSpPr>
          <p:spPr>
            <a:xfrm>
              <a:off x="3709465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0" name="pt7540"/>
            <p:cNvSpPr/>
            <p:nvPr/>
          </p:nvSpPr>
          <p:spPr>
            <a:xfrm>
              <a:off x="3940439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1" name="pt7541"/>
            <p:cNvSpPr/>
            <p:nvPr/>
          </p:nvSpPr>
          <p:spPr>
            <a:xfrm>
              <a:off x="4137808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2" name="pt7542"/>
            <p:cNvSpPr/>
            <p:nvPr/>
          </p:nvSpPr>
          <p:spPr>
            <a:xfrm>
              <a:off x="4330924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3" name="pt7543"/>
            <p:cNvSpPr/>
            <p:nvPr/>
          </p:nvSpPr>
          <p:spPr>
            <a:xfrm>
              <a:off x="4695463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4" name="pt7544"/>
            <p:cNvSpPr/>
            <p:nvPr/>
          </p:nvSpPr>
          <p:spPr>
            <a:xfrm>
              <a:off x="4999599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5" name="pt7545"/>
            <p:cNvSpPr/>
            <p:nvPr/>
          </p:nvSpPr>
          <p:spPr>
            <a:xfrm>
              <a:off x="5156984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6" name="pt7546"/>
            <p:cNvSpPr/>
            <p:nvPr/>
          </p:nvSpPr>
          <p:spPr>
            <a:xfrm>
              <a:off x="5331384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7" name="pt7547"/>
            <p:cNvSpPr/>
            <p:nvPr/>
          </p:nvSpPr>
          <p:spPr>
            <a:xfrm>
              <a:off x="5546619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8" name="pt7548"/>
            <p:cNvSpPr/>
            <p:nvPr/>
          </p:nvSpPr>
          <p:spPr>
            <a:xfrm>
              <a:off x="5709109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9" name="pt7549"/>
            <p:cNvSpPr/>
            <p:nvPr/>
          </p:nvSpPr>
          <p:spPr>
            <a:xfrm>
              <a:off x="6346306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0" name="pt7550"/>
            <p:cNvSpPr/>
            <p:nvPr/>
          </p:nvSpPr>
          <p:spPr>
            <a:xfrm>
              <a:off x="124702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1" name="pt7551"/>
            <p:cNvSpPr/>
            <p:nvPr/>
          </p:nvSpPr>
          <p:spPr>
            <a:xfrm>
              <a:off x="1406536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2" name="pt7552"/>
            <p:cNvSpPr/>
            <p:nvPr/>
          </p:nvSpPr>
          <p:spPr>
            <a:xfrm>
              <a:off x="2059898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3" name="pt7553"/>
            <p:cNvSpPr/>
            <p:nvPr/>
          </p:nvSpPr>
          <p:spPr>
            <a:xfrm>
              <a:off x="2487815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4" name="pt7554"/>
            <p:cNvSpPr/>
            <p:nvPr/>
          </p:nvSpPr>
          <p:spPr>
            <a:xfrm>
              <a:off x="2648178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5" name="pt7555"/>
            <p:cNvSpPr/>
            <p:nvPr/>
          </p:nvSpPr>
          <p:spPr>
            <a:xfrm>
              <a:off x="3212638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6" name="pt7556"/>
            <p:cNvSpPr/>
            <p:nvPr/>
          </p:nvSpPr>
          <p:spPr>
            <a:xfrm>
              <a:off x="3857492" y="250256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7" name="pt7557"/>
            <p:cNvSpPr/>
            <p:nvPr/>
          </p:nvSpPr>
          <p:spPr>
            <a:xfrm>
              <a:off x="4646546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8" name="pt7558"/>
            <p:cNvSpPr/>
            <p:nvPr/>
          </p:nvSpPr>
          <p:spPr>
            <a:xfrm>
              <a:off x="5109343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9" name="pt7559"/>
            <p:cNvSpPr/>
            <p:nvPr/>
          </p:nvSpPr>
          <p:spPr>
            <a:xfrm>
              <a:off x="1366126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0" name="pt7560"/>
            <p:cNvSpPr/>
            <p:nvPr/>
          </p:nvSpPr>
          <p:spPr>
            <a:xfrm>
              <a:off x="2133486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1" name="pt7561"/>
            <p:cNvSpPr/>
            <p:nvPr/>
          </p:nvSpPr>
          <p:spPr>
            <a:xfrm>
              <a:off x="2347870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2" name="pt7562"/>
            <p:cNvSpPr/>
            <p:nvPr/>
          </p:nvSpPr>
          <p:spPr>
            <a:xfrm>
              <a:off x="2749415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3" name="pt7563"/>
            <p:cNvSpPr/>
            <p:nvPr/>
          </p:nvSpPr>
          <p:spPr>
            <a:xfrm>
              <a:off x="2948061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4" name="pt7564"/>
            <p:cNvSpPr/>
            <p:nvPr/>
          </p:nvSpPr>
          <p:spPr>
            <a:xfrm>
              <a:off x="3315577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5" name="pt7565"/>
            <p:cNvSpPr/>
            <p:nvPr/>
          </p:nvSpPr>
          <p:spPr>
            <a:xfrm>
              <a:off x="1371656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6" name="pt7566"/>
            <p:cNvSpPr/>
            <p:nvPr/>
          </p:nvSpPr>
          <p:spPr>
            <a:xfrm>
              <a:off x="2038629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7" name="pt7567"/>
            <p:cNvSpPr/>
            <p:nvPr/>
          </p:nvSpPr>
          <p:spPr>
            <a:xfrm>
              <a:off x="224323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8" name="pt7568"/>
            <p:cNvSpPr/>
            <p:nvPr/>
          </p:nvSpPr>
          <p:spPr>
            <a:xfrm>
              <a:off x="2423585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9" name="pt7569"/>
            <p:cNvSpPr/>
            <p:nvPr/>
          </p:nvSpPr>
          <p:spPr>
            <a:xfrm>
              <a:off x="2580545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0" name="pt7570"/>
            <p:cNvSpPr/>
            <p:nvPr/>
          </p:nvSpPr>
          <p:spPr>
            <a:xfrm>
              <a:off x="3205407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1" name="pt7571"/>
            <p:cNvSpPr/>
            <p:nvPr/>
          </p:nvSpPr>
          <p:spPr>
            <a:xfrm>
              <a:off x="3741368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2" name="pt7572"/>
            <p:cNvSpPr/>
            <p:nvPr/>
          </p:nvSpPr>
          <p:spPr>
            <a:xfrm>
              <a:off x="3825165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3" name="pt7573"/>
            <p:cNvSpPr/>
            <p:nvPr/>
          </p:nvSpPr>
          <p:spPr>
            <a:xfrm>
              <a:off x="4578062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4" name="pt7574"/>
            <p:cNvSpPr/>
            <p:nvPr/>
          </p:nvSpPr>
          <p:spPr>
            <a:xfrm>
              <a:off x="130359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5" name="pt7575"/>
            <p:cNvSpPr/>
            <p:nvPr/>
          </p:nvSpPr>
          <p:spPr>
            <a:xfrm>
              <a:off x="1470766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6" name="pt7576"/>
            <p:cNvSpPr/>
            <p:nvPr/>
          </p:nvSpPr>
          <p:spPr>
            <a:xfrm>
              <a:off x="1691956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7" name="pt7577"/>
            <p:cNvSpPr/>
            <p:nvPr/>
          </p:nvSpPr>
          <p:spPr>
            <a:xfrm>
              <a:off x="1893580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8" name="pt7578"/>
            <p:cNvSpPr/>
            <p:nvPr/>
          </p:nvSpPr>
          <p:spPr>
            <a:xfrm>
              <a:off x="1990563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9" name="pt7579"/>
            <p:cNvSpPr/>
            <p:nvPr/>
          </p:nvSpPr>
          <p:spPr>
            <a:xfrm>
              <a:off x="2630738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0" name="pt7580"/>
            <p:cNvSpPr/>
            <p:nvPr/>
          </p:nvSpPr>
          <p:spPr>
            <a:xfrm>
              <a:off x="3325360" y="253794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1" name="pt7581"/>
            <p:cNvSpPr/>
            <p:nvPr/>
          </p:nvSpPr>
          <p:spPr>
            <a:xfrm>
              <a:off x="1584764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2" name="pt7582"/>
            <p:cNvSpPr/>
            <p:nvPr/>
          </p:nvSpPr>
          <p:spPr>
            <a:xfrm>
              <a:off x="2101158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3" name="pt7583"/>
            <p:cNvSpPr/>
            <p:nvPr/>
          </p:nvSpPr>
          <p:spPr>
            <a:xfrm>
              <a:off x="1461834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4" name="pt7584"/>
            <p:cNvSpPr/>
            <p:nvPr/>
          </p:nvSpPr>
          <p:spPr>
            <a:xfrm>
              <a:off x="1706844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5" name="pt7585"/>
            <p:cNvSpPr/>
            <p:nvPr/>
          </p:nvSpPr>
          <p:spPr>
            <a:xfrm>
              <a:off x="1858700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6" name="pt7586"/>
            <p:cNvSpPr/>
            <p:nvPr/>
          </p:nvSpPr>
          <p:spPr>
            <a:xfrm>
              <a:off x="2032674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7" name="pt7587"/>
            <p:cNvSpPr/>
            <p:nvPr/>
          </p:nvSpPr>
          <p:spPr>
            <a:xfrm>
              <a:off x="262010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8" name="pt7588"/>
            <p:cNvSpPr/>
            <p:nvPr/>
          </p:nvSpPr>
          <p:spPr>
            <a:xfrm>
              <a:off x="2881704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9" name="pt7589"/>
            <p:cNvSpPr/>
            <p:nvPr/>
          </p:nvSpPr>
          <p:spPr>
            <a:xfrm>
              <a:off x="3079499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0" name="pt7590"/>
            <p:cNvSpPr/>
            <p:nvPr/>
          </p:nvSpPr>
          <p:spPr>
            <a:xfrm>
              <a:off x="3411284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1" name="pt7591"/>
            <p:cNvSpPr/>
            <p:nvPr/>
          </p:nvSpPr>
          <p:spPr>
            <a:xfrm>
              <a:off x="3692025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2" name="pt7592"/>
            <p:cNvSpPr/>
            <p:nvPr/>
          </p:nvSpPr>
          <p:spPr>
            <a:xfrm>
              <a:off x="3845157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3" name="pt7593"/>
            <p:cNvSpPr/>
            <p:nvPr/>
          </p:nvSpPr>
          <p:spPr>
            <a:xfrm>
              <a:off x="4470444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4" name="pt7594"/>
            <p:cNvSpPr/>
            <p:nvPr/>
          </p:nvSpPr>
          <p:spPr>
            <a:xfrm>
              <a:off x="4753312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5" name="pt7595"/>
            <p:cNvSpPr/>
            <p:nvPr/>
          </p:nvSpPr>
          <p:spPr>
            <a:xfrm>
              <a:off x="4980883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6" name="pt7596"/>
            <p:cNvSpPr/>
            <p:nvPr/>
          </p:nvSpPr>
          <p:spPr>
            <a:xfrm>
              <a:off x="5172297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7" name="pt7597"/>
            <p:cNvSpPr/>
            <p:nvPr/>
          </p:nvSpPr>
          <p:spPr>
            <a:xfrm>
              <a:off x="5374346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8" name="pt7598"/>
            <p:cNvSpPr/>
            <p:nvPr/>
          </p:nvSpPr>
          <p:spPr>
            <a:xfrm>
              <a:off x="5565335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9" name="pt7599"/>
            <p:cNvSpPr/>
            <p:nvPr/>
          </p:nvSpPr>
          <p:spPr>
            <a:xfrm>
              <a:off x="5766958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0" name="pt7600"/>
            <p:cNvSpPr/>
            <p:nvPr/>
          </p:nvSpPr>
          <p:spPr>
            <a:xfrm>
              <a:off x="6162548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1" name="pt7601"/>
            <p:cNvSpPr/>
            <p:nvPr/>
          </p:nvSpPr>
          <p:spPr>
            <a:xfrm>
              <a:off x="6333545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2" name="pt7602"/>
            <p:cNvSpPr/>
            <p:nvPr/>
          </p:nvSpPr>
          <p:spPr>
            <a:xfrm>
              <a:off x="6533467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3" name="pt7603"/>
            <p:cNvSpPr/>
            <p:nvPr/>
          </p:nvSpPr>
          <p:spPr>
            <a:xfrm>
              <a:off x="6686599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4" name="pt7604"/>
            <p:cNvSpPr/>
            <p:nvPr/>
          </p:nvSpPr>
          <p:spPr>
            <a:xfrm>
              <a:off x="6856745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5" name="pt7605"/>
            <p:cNvSpPr/>
            <p:nvPr/>
          </p:nvSpPr>
          <p:spPr>
            <a:xfrm>
              <a:off x="122192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6" name="pt7606"/>
            <p:cNvSpPr/>
            <p:nvPr/>
          </p:nvSpPr>
          <p:spPr>
            <a:xfrm>
              <a:off x="1464386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7" name="pt7607"/>
            <p:cNvSpPr/>
            <p:nvPr/>
          </p:nvSpPr>
          <p:spPr>
            <a:xfrm>
              <a:off x="1677919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8" name="pt7608"/>
            <p:cNvSpPr/>
            <p:nvPr/>
          </p:nvSpPr>
          <p:spPr>
            <a:xfrm>
              <a:off x="1897408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9" name="pt7609"/>
            <p:cNvSpPr/>
            <p:nvPr/>
          </p:nvSpPr>
          <p:spPr>
            <a:xfrm>
              <a:off x="2088397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0" name="pt7610"/>
            <p:cNvSpPr/>
            <p:nvPr/>
          </p:nvSpPr>
          <p:spPr>
            <a:xfrm>
              <a:off x="2241954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1" name="pt7611"/>
            <p:cNvSpPr/>
            <p:nvPr/>
          </p:nvSpPr>
          <p:spPr>
            <a:xfrm>
              <a:off x="2706028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2" name="pt7612"/>
            <p:cNvSpPr/>
            <p:nvPr/>
          </p:nvSpPr>
          <p:spPr>
            <a:xfrm>
              <a:off x="3338546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3" name="pt7613"/>
            <p:cNvSpPr/>
            <p:nvPr/>
          </p:nvSpPr>
          <p:spPr>
            <a:xfrm>
              <a:off x="3963834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4" name="pt7614"/>
            <p:cNvSpPr/>
            <p:nvPr/>
          </p:nvSpPr>
          <p:spPr>
            <a:xfrm>
              <a:off x="142652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5" name="pt7615"/>
            <p:cNvSpPr/>
            <p:nvPr/>
          </p:nvSpPr>
          <p:spPr>
            <a:xfrm>
              <a:off x="2363183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6" name="pt7616"/>
            <p:cNvSpPr/>
            <p:nvPr/>
          </p:nvSpPr>
          <p:spPr>
            <a:xfrm>
              <a:off x="2696670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7" name="pt7617"/>
            <p:cNvSpPr/>
            <p:nvPr/>
          </p:nvSpPr>
          <p:spPr>
            <a:xfrm>
              <a:off x="2696670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8" name="pt7618"/>
            <p:cNvSpPr/>
            <p:nvPr/>
          </p:nvSpPr>
          <p:spPr>
            <a:xfrm>
              <a:off x="3313025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9" name="pt7619"/>
            <p:cNvSpPr/>
            <p:nvPr/>
          </p:nvSpPr>
          <p:spPr>
            <a:xfrm>
              <a:off x="3889820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0" name="pt7620"/>
            <p:cNvSpPr/>
            <p:nvPr/>
          </p:nvSpPr>
          <p:spPr>
            <a:xfrm>
              <a:off x="4495115" y="27325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1" name="pt7621"/>
            <p:cNvSpPr/>
            <p:nvPr/>
          </p:nvSpPr>
          <p:spPr>
            <a:xfrm>
              <a:off x="5109769" y="269717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2" name="pt7622"/>
            <p:cNvSpPr/>
            <p:nvPr/>
          </p:nvSpPr>
          <p:spPr>
            <a:xfrm>
              <a:off x="6936714" y="20602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3" name="pt7623"/>
            <p:cNvSpPr/>
            <p:nvPr/>
          </p:nvSpPr>
          <p:spPr>
            <a:xfrm>
              <a:off x="137463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4" name="pt7624"/>
            <p:cNvSpPr/>
            <p:nvPr/>
          </p:nvSpPr>
          <p:spPr>
            <a:xfrm>
              <a:off x="223302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5" name="pt7625"/>
            <p:cNvSpPr/>
            <p:nvPr/>
          </p:nvSpPr>
          <p:spPr>
            <a:xfrm>
              <a:off x="272006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6" name="pt7626"/>
            <p:cNvSpPr/>
            <p:nvPr/>
          </p:nvSpPr>
          <p:spPr>
            <a:xfrm>
              <a:off x="3314301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7" name="pt7627"/>
            <p:cNvSpPr/>
            <p:nvPr/>
          </p:nvSpPr>
          <p:spPr>
            <a:xfrm>
              <a:off x="3837926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8" name="pt7628"/>
            <p:cNvSpPr/>
            <p:nvPr/>
          </p:nvSpPr>
          <p:spPr>
            <a:xfrm>
              <a:off x="4545734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9" name="pt7629"/>
            <p:cNvSpPr/>
            <p:nvPr/>
          </p:nvSpPr>
          <p:spPr>
            <a:xfrm>
              <a:off x="5107642" y="32987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0" name="pt7630"/>
            <p:cNvSpPr/>
            <p:nvPr/>
          </p:nvSpPr>
          <p:spPr>
            <a:xfrm>
              <a:off x="1226181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1" name="pt7631"/>
            <p:cNvSpPr/>
            <p:nvPr/>
          </p:nvSpPr>
          <p:spPr>
            <a:xfrm>
              <a:off x="1504796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2" name="pt7632"/>
            <p:cNvSpPr/>
            <p:nvPr/>
          </p:nvSpPr>
          <p:spPr>
            <a:xfrm>
              <a:off x="207223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3" name="pt7633"/>
            <p:cNvSpPr/>
            <p:nvPr/>
          </p:nvSpPr>
          <p:spPr>
            <a:xfrm>
              <a:off x="2725595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4" name="pt7634"/>
            <p:cNvSpPr/>
            <p:nvPr/>
          </p:nvSpPr>
          <p:spPr>
            <a:xfrm>
              <a:off x="2917435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5" name="pt7635"/>
            <p:cNvSpPr/>
            <p:nvPr/>
          </p:nvSpPr>
          <p:spPr>
            <a:xfrm>
              <a:off x="3143304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6" name="pt7636"/>
            <p:cNvSpPr/>
            <p:nvPr/>
          </p:nvSpPr>
          <p:spPr>
            <a:xfrm>
              <a:off x="3295585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7" name="pt7637"/>
            <p:cNvSpPr/>
            <p:nvPr/>
          </p:nvSpPr>
          <p:spPr>
            <a:xfrm>
              <a:off x="3502738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8" name="pt7638"/>
            <p:cNvSpPr/>
            <p:nvPr/>
          </p:nvSpPr>
          <p:spPr>
            <a:xfrm>
              <a:off x="3672884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9" name="pt7639"/>
            <p:cNvSpPr/>
            <p:nvPr/>
          </p:nvSpPr>
          <p:spPr>
            <a:xfrm>
              <a:off x="3873656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0" name="pt7640"/>
            <p:cNvSpPr/>
            <p:nvPr/>
          </p:nvSpPr>
          <p:spPr>
            <a:xfrm>
              <a:off x="4076981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1" name="pt7641"/>
            <p:cNvSpPr/>
            <p:nvPr/>
          </p:nvSpPr>
          <p:spPr>
            <a:xfrm>
              <a:off x="4524466" y="22017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2" name="pt7642"/>
            <p:cNvSpPr/>
            <p:nvPr/>
          </p:nvSpPr>
          <p:spPr>
            <a:xfrm>
              <a:off x="5111045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3" name="pt7643"/>
            <p:cNvSpPr/>
            <p:nvPr/>
          </p:nvSpPr>
          <p:spPr>
            <a:xfrm>
              <a:off x="1499691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4" name="pt7644"/>
            <p:cNvSpPr/>
            <p:nvPr/>
          </p:nvSpPr>
          <p:spPr>
            <a:xfrm>
              <a:off x="1879543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5" name="pt7645"/>
            <p:cNvSpPr/>
            <p:nvPr/>
          </p:nvSpPr>
          <p:spPr>
            <a:xfrm>
              <a:off x="206500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6" name="pt7646"/>
            <p:cNvSpPr/>
            <p:nvPr/>
          </p:nvSpPr>
          <p:spPr>
            <a:xfrm>
              <a:off x="265966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7" name="pt7647"/>
            <p:cNvSpPr/>
            <p:nvPr/>
          </p:nvSpPr>
          <p:spPr>
            <a:xfrm>
              <a:off x="3334718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8" name="pt7648"/>
            <p:cNvSpPr/>
            <p:nvPr/>
          </p:nvSpPr>
          <p:spPr>
            <a:xfrm>
              <a:off x="3911089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9" name="pt7649"/>
            <p:cNvSpPr/>
            <p:nvPr/>
          </p:nvSpPr>
          <p:spPr>
            <a:xfrm>
              <a:off x="1294240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0" name="pt7650"/>
            <p:cNvSpPr/>
            <p:nvPr/>
          </p:nvSpPr>
          <p:spPr>
            <a:xfrm>
              <a:off x="147246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1" name="pt7651"/>
            <p:cNvSpPr/>
            <p:nvPr/>
          </p:nvSpPr>
          <p:spPr>
            <a:xfrm>
              <a:off x="166005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2" name="pt7652"/>
            <p:cNvSpPr/>
            <p:nvPr/>
          </p:nvSpPr>
          <p:spPr>
            <a:xfrm>
              <a:off x="1907617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3" name="pt7653"/>
            <p:cNvSpPr/>
            <p:nvPr/>
          </p:nvSpPr>
          <p:spPr>
            <a:xfrm>
              <a:off x="2091375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4" name="pt7654"/>
            <p:cNvSpPr/>
            <p:nvPr/>
          </p:nvSpPr>
          <p:spPr>
            <a:xfrm>
              <a:off x="2243656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5" name="pt7655"/>
            <p:cNvSpPr/>
            <p:nvPr/>
          </p:nvSpPr>
          <p:spPr>
            <a:xfrm>
              <a:off x="1427804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6" name="pt7656"/>
            <p:cNvSpPr/>
            <p:nvPr/>
          </p:nvSpPr>
          <p:spPr>
            <a:xfrm>
              <a:off x="2005026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7" name="pt7657"/>
            <p:cNvSpPr/>
            <p:nvPr/>
          </p:nvSpPr>
          <p:spPr>
            <a:xfrm>
              <a:off x="2176873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8" name="pt7658"/>
            <p:cNvSpPr/>
            <p:nvPr/>
          </p:nvSpPr>
          <p:spPr>
            <a:xfrm>
              <a:off x="2884256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9" name="pt7659"/>
            <p:cNvSpPr/>
            <p:nvPr/>
          </p:nvSpPr>
          <p:spPr>
            <a:xfrm>
              <a:off x="3060783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0" name="pt7660"/>
            <p:cNvSpPr/>
            <p:nvPr/>
          </p:nvSpPr>
          <p:spPr>
            <a:xfrm>
              <a:off x="3297711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1" name="pt7661"/>
            <p:cNvSpPr/>
            <p:nvPr/>
          </p:nvSpPr>
          <p:spPr>
            <a:xfrm>
              <a:off x="3954476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2" name="pt7662"/>
            <p:cNvSpPr/>
            <p:nvPr/>
          </p:nvSpPr>
          <p:spPr>
            <a:xfrm>
              <a:off x="4524891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3" name="pt7663"/>
            <p:cNvSpPr/>
            <p:nvPr/>
          </p:nvSpPr>
          <p:spPr>
            <a:xfrm>
              <a:off x="5154857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4" name="pt7664"/>
            <p:cNvSpPr/>
            <p:nvPr/>
          </p:nvSpPr>
          <p:spPr>
            <a:xfrm>
              <a:off x="6379910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5" name="pt7665"/>
            <p:cNvSpPr/>
            <p:nvPr/>
          </p:nvSpPr>
          <p:spPr>
            <a:xfrm>
              <a:off x="7005623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6" name="pt7666"/>
            <p:cNvSpPr/>
            <p:nvPr/>
          </p:nvSpPr>
          <p:spPr>
            <a:xfrm>
              <a:off x="1221928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7" name="pt7667"/>
            <p:cNvSpPr/>
            <p:nvPr/>
          </p:nvSpPr>
          <p:spPr>
            <a:xfrm>
              <a:off x="1410364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8" name="pt7668"/>
            <p:cNvSpPr/>
            <p:nvPr/>
          </p:nvSpPr>
          <p:spPr>
            <a:xfrm>
              <a:off x="175746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9" name="pt7669"/>
            <p:cNvSpPr/>
            <p:nvPr/>
          </p:nvSpPr>
          <p:spPr>
            <a:xfrm>
              <a:off x="2098181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0" name="pt7670"/>
            <p:cNvSpPr/>
            <p:nvPr/>
          </p:nvSpPr>
          <p:spPr>
            <a:xfrm>
              <a:off x="176214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1" name="pt7671"/>
            <p:cNvSpPr/>
            <p:nvPr/>
          </p:nvSpPr>
          <p:spPr>
            <a:xfrm>
              <a:off x="212880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2" name="pt7672"/>
            <p:cNvSpPr/>
            <p:nvPr/>
          </p:nvSpPr>
          <p:spPr>
            <a:xfrm>
              <a:off x="142184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3" name="pt7673"/>
            <p:cNvSpPr/>
            <p:nvPr/>
          </p:nvSpPr>
          <p:spPr>
            <a:xfrm>
              <a:off x="1613264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4" name="pt7674"/>
            <p:cNvSpPr/>
            <p:nvPr/>
          </p:nvSpPr>
          <p:spPr>
            <a:xfrm>
              <a:off x="212412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5" name="pt7675"/>
            <p:cNvSpPr/>
            <p:nvPr/>
          </p:nvSpPr>
          <p:spPr>
            <a:xfrm>
              <a:off x="227087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6" name="pt7676"/>
            <p:cNvSpPr/>
            <p:nvPr/>
          </p:nvSpPr>
          <p:spPr>
            <a:xfrm>
              <a:off x="242826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7" name="pt7677"/>
            <p:cNvSpPr/>
            <p:nvPr/>
          </p:nvSpPr>
          <p:spPr>
            <a:xfrm>
              <a:off x="265370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8" name="pt7678"/>
            <p:cNvSpPr/>
            <p:nvPr/>
          </p:nvSpPr>
          <p:spPr>
            <a:xfrm>
              <a:off x="2826406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9" name="pt7679"/>
            <p:cNvSpPr/>
            <p:nvPr/>
          </p:nvSpPr>
          <p:spPr>
            <a:xfrm>
              <a:off x="3045470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0" name="pt7680"/>
            <p:cNvSpPr/>
            <p:nvPr/>
          </p:nvSpPr>
          <p:spPr>
            <a:xfrm>
              <a:off x="324326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1" name="pt7681"/>
            <p:cNvSpPr/>
            <p:nvPr/>
          </p:nvSpPr>
          <p:spPr>
            <a:xfrm>
              <a:off x="342447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2" name="pt7682"/>
            <p:cNvSpPr/>
            <p:nvPr/>
          </p:nvSpPr>
          <p:spPr>
            <a:xfrm>
              <a:off x="364821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3" name="pt7683"/>
            <p:cNvSpPr/>
            <p:nvPr/>
          </p:nvSpPr>
          <p:spPr>
            <a:xfrm>
              <a:off x="3958304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4" name="pt7684"/>
            <p:cNvSpPr/>
            <p:nvPr/>
          </p:nvSpPr>
          <p:spPr>
            <a:xfrm>
              <a:off x="4539779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5" name="pt7685"/>
            <p:cNvSpPr/>
            <p:nvPr/>
          </p:nvSpPr>
          <p:spPr>
            <a:xfrm>
              <a:off x="5043837" y="289179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6" name="pt7686"/>
            <p:cNvSpPr/>
            <p:nvPr/>
          </p:nvSpPr>
          <p:spPr>
            <a:xfrm>
              <a:off x="5356055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7" name="pt7687"/>
            <p:cNvSpPr/>
            <p:nvPr/>
          </p:nvSpPr>
          <p:spPr>
            <a:xfrm>
              <a:off x="5698900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8" name="pt7688"/>
            <p:cNvSpPr/>
            <p:nvPr/>
          </p:nvSpPr>
          <p:spPr>
            <a:xfrm>
              <a:off x="6372679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9" name="pt7689"/>
            <p:cNvSpPr/>
            <p:nvPr/>
          </p:nvSpPr>
          <p:spPr>
            <a:xfrm>
              <a:off x="6704039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0" name="pt7690"/>
            <p:cNvSpPr/>
            <p:nvPr/>
          </p:nvSpPr>
          <p:spPr>
            <a:xfrm>
              <a:off x="150309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1" name="pt7691"/>
            <p:cNvSpPr/>
            <p:nvPr/>
          </p:nvSpPr>
          <p:spPr>
            <a:xfrm>
              <a:off x="2072659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2" name="pt7692"/>
            <p:cNvSpPr/>
            <p:nvPr/>
          </p:nvSpPr>
          <p:spPr>
            <a:xfrm>
              <a:off x="2701774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3" name="pt7693"/>
            <p:cNvSpPr/>
            <p:nvPr/>
          </p:nvSpPr>
          <p:spPr>
            <a:xfrm>
              <a:off x="3296435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4" name="pt7694"/>
            <p:cNvSpPr/>
            <p:nvPr/>
          </p:nvSpPr>
          <p:spPr>
            <a:xfrm>
              <a:off x="3948946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5" name="pt7695"/>
            <p:cNvSpPr/>
            <p:nvPr/>
          </p:nvSpPr>
          <p:spPr>
            <a:xfrm>
              <a:off x="4566151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6" name="pt7696"/>
            <p:cNvSpPr/>
            <p:nvPr/>
          </p:nvSpPr>
          <p:spPr>
            <a:xfrm>
              <a:off x="5162939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7" name="pt7697"/>
            <p:cNvSpPr/>
            <p:nvPr/>
          </p:nvSpPr>
          <p:spPr>
            <a:xfrm>
              <a:off x="1388245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8" name="pt7698"/>
            <p:cNvSpPr/>
            <p:nvPr/>
          </p:nvSpPr>
          <p:spPr>
            <a:xfrm>
              <a:off x="1563921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9" name="pt7699"/>
            <p:cNvSpPr/>
            <p:nvPr/>
          </p:nvSpPr>
          <p:spPr>
            <a:xfrm>
              <a:off x="1871035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0" name="pt7700"/>
            <p:cNvSpPr/>
            <p:nvPr/>
          </p:nvSpPr>
          <p:spPr>
            <a:xfrm>
              <a:off x="2465696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1" name="pt7701"/>
            <p:cNvSpPr/>
            <p:nvPr/>
          </p:nvSpPr>
          <p:spPr>
            <a:xfrm>
              <a:off x="3097364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2" name="pt7702"/>
            <p:cNvSpPr/>
            <p:nvPr/>
          </p:nvSpPr>
          <p:spPr>
            <a:xfrm>
              <a:off x="4306253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3" name="pt7703"/>
            <p:cNvSpPr/>
            <p:nvPr/>
          </p:nvSpPr>
          <p:spPr>
            <a:xfrm>
              <a:off x="4744805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4" name="pt7704"/>
            <p:cNvSpPr/>
            <p:nvPr/>
          </p:nvSpPr>
          <p:spPr>
            <a:xfrm>
              <a:off x="4906444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5" name="pt7705"/>
            <p:cNvSpPr/>
            <p:nvPr/>
          </p:nvSpPr>
          <p:spPr>
            <a:xfrm>
              <a:off x="5076165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6" name="pt7706"/>
            <p:cNvSpPr/>
            <p:nvPr/>
          </p:nvSpPr>
          <p:spPr>
            <a:xfrm>
              <a:off x="5513015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7" name="pt7707"/>
            <p:cNvSpPr/>
            <p:nvPr/>
          </p:nvSpPr>
          <p:spPr>
            <a:xfrm>
              <a:off x="6180414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8" name="pt7708"/>
            <p:cNvSpPr/>
            <p:nvPr/>
          </p:nvSpPr>
          <p:spPr>
            <a:xfrm>
              <a:off x="6821014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9" name="pt7709"/>
            <p:cNvSpPr/>
            <p:nvPr/>
          </p:nvSpPr>
          <p:spPr>
            <a:xfrm>
              <a:off x="137973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0" name="pt7710"/>
            <p:cNvSpPr/>
            <p:nvPr/>
          </p:nvSpPr>
          <p:spPr>
            <a:xfrm>
              <a:off x="180893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1" name="pt7711"/>
            <p:cNvSpPr/>
            <p:nvPr/>
          </p:nvSpPr>
          <p:spPr>
            <a:xfrm>
              <a:off x="1999070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2" name="pt7712"/>
            <p:cNvSpPr/>
            <p:nvPr/>
          </p:nvSpPr>
          <p:spPr>
            <a:xfrm>
              <a:off x="222664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3" name="pt7713"/>
            <p:cNvSpPr/>
            <p:nvPr/>
          </p:nvSpPr>
          <p:spPr>
            <a:xfrm>
              <a:off x="2453786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4" name="pt7714"/>
            <p:cNvSpPr/>
            <p:nvPr/>
          </p:nvSpPr>
          <p:spPr>
            <a:xfrm>
              <a:off x="2622231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5" name="pt7715"/>
            <p:cNvSpPr/>
            <p:nvPr/>
          </p:nvSpPr>
          <p:spPr>
            <a:xfrm>
              <a:off x="2880428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6" name="pt7716"/>
            <p:cNvSpPr/>
            <p:nvPr/>
          </p:nvSpPr>
          <p:spPr>
            <a:xfrm>
              <a:off x="3056104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7" name="pt7717"/>
            <p:cNvSpPr/>
            <p:nvPr/>
          </p:nvSpPr>
          <p:spPr>
            <a:xfrm>
              <a:off x="3076521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8" name="pt7718"/>
            <p:cNvSpPr/>
            <p:nvPr/>
          </p:nvSpPr>
          <p:spPr>
            <a:xfrm>
              <a:off x="3243690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9" name="pt7719"/>
            <p:cNvSpPr/>
            <p:nvPr/>
          </p:nvSpPr>
          <p:spPr>
            <a:xfrm>
              <a:off x="3715846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0" name="pt7720"/>
            <p:cNvSpPr/>
            <p:nvPr/>
          </p:nvSpPr>
          <p:spPr>
            <a:xfrm>
              <a:off x="4479377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1" name="pt7721"/>
            <p:cNvSpPr/>
            <p:nvPr/>
          </p:nvSpPr>
          <p:spPr>
            <a:xfrm>
              <a:off x="154648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2" name="pt7722"/>
            <p:cNvSpPr/>
            <p:nvPr/>
          </p:nvSpPr>
          <p:spPr>
            <a:xfrm>
              <a:off x="2025868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3" name="pt7723"/>
            <p:cNvSpPr/>
            <p:nvPr/>
          </p:nvSpPr>
          <p:spPr>
            <a:xfrm>
              <a:off x="1354642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4" name="pt7724"/>
            <p:cNvSpPr/>
            <p:nvPr/>
          </p:nvSpPr>
          <p:spPr>
            <a:xfrm>
              <a:off x="1519683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5" name="pt7725"/>
            <p:cNvSpPr/>
            <p:nvPr/>
          </p:nvSpPr>
          <p:spPr>
            <a:xfrm>
              <a:off x="169195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6" name="pt7726"/>
            <p:cNvSpPr/>
            <p:nvPr/>
          </p:nvSpPr>
          <p:spPr>
            <a:xfrm>
              <a:off x="183445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7" name="pt7727"/>
            <p:cNvSpPr/>
            <p:nvPr/>
          </p:nvSpPr>
          <p:spPr>
            <a:xfrm>
              <a:off x="199354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8" name="pt7728"/>
            <p:cNvSpPr/>
            <p:nvPr/>
          </p:nvSpPr>
          <p:spPr>
            <a:xfrm>
              <a:off x="2690289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9" name="pt7729"/>
            <p:cNvSpPr/>
            <p:nvPr/>
          </p:nvSpPr>
          <p:spPr>
            <a:xfrm>
              <a:off x="3284100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0" name="pt7730"/>
            <p:cNvSpPr/>
            <p:nvPr/>
          </p:nvSpPr>
          <p:spPr>
            <a:xfrm>
              <a:off x="3592915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1" name="pt7731"/>
            <p:cNvSpPr/>
            <p:nvPr/>
          </p:nvSpPr>
          <p:spPr>
            <a:xfrm>
              <a:off x="3820486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2" name="pt7732"/>
            <p:cNvSpPr/>
            <p:nvPr/>
          </p:nvSpPr>
          <p:spPr>
            <a:xfrm>
              <a:off x="4525316" y="25202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3" name="pt7733"/>
            <p:cNvSpPr/>
            <p:nvPr/>
          </p:nvSpPr>
          <p:spPr>
            <a:xfrm>
              <a:off x="5125082" y="27856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4" name="pt7734"/>
            <p:cNvSpPr/>
            <p:nvPr/>
          </p:nvSpPr>
          <p:spPr>
            <a:xfrm>
              <a:off x="121257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5" name="pt7735"/>
            <p:cNvSpPr/>
            <p:nvPr/>
          </p:nvSpPr>
          <p:spPr>
            <a:xfrm>
              <a:off x="146396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6" name="pt7736"/>
            <p:cNvSpPr/>
            <p:nvPr/>
          </p:nvSpPr>
          <p:spPr>
            <a:xfrm>
              <a:off x="175873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7" name="pt7737"/>
            <p:cNvSpPr/>
            <p:nvPr/>
          </p:nvSpPr>
          <p:spPr>
            <a:xfrm>
              <a:off x="1917400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8" name="pt7738"/>
            <p:cNvSpPr/>
            <p:nvPr/>
          </p:nvSpPr>
          <p:spPr>
            <a:xfrm>
              <a:off x="253375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9" name="pt7739"/>
            <p:cNvSpPr/>
            <p:nvPr/>
          </p:nvSpPr>
          <p:spPr>
            <a:xfrm>
              <a:off x="3194773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0" name="pt7740"/>
            <p:cNvSpPr/>
            <p:nvPr/>
          </p:nvSpPr>
          <p:spPr>
            <a:xfrm>
              <a:off x="3766890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1" name="pt7741"/>
            <p:cNvSpPr/>
            <p:nvPr/>
          </p:nvSpPr>
          <p:spPr>
            <a:xfrm>
              <a:off x="4403662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2" name="pt7742"/>
            <p:cNvSpPr/>
            <p:nvPr/>
          </p:nvSpPr>
          <p:spPr>
            <a:xfrm>
              <a:off x="4988965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3" name="pt7743"/>
            <p:cNvSpPr/>
            <p:nvPr/>
          </p:nvSpPr>
          <p:spPr>
            <a:xfrm>
              <a:off x="5590432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4" name="pt7744"/>
            <p:cNvSpPr/>
            <p:nvPr/>
          </p:nvSpPr>
          <p:spPr>
            <a:xfrm>
              <a:off x="1249576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5" name="pt7745"/>
            <p:cNvSpPr/>
            <p:nvPr/>
          </p:nvSpPr>
          <p:spPr>
            <a:xfrm>
              <a:off x="142355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6" name="pt7746"/>
            <p:cNvSpPr/>
            <p:nvPr/>
          </p:nvSpPr>
          <p:spPr>
            <a:xfrm>
              <a:off x="205096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7" name="pt7747"/>
            <p:cNvSpPr/>
            <p:nvPr/>
          </p:nvSpPr>
          <p:spPr>
            <a:xfrm>
              <a:off x="271836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8" name="pt7748"/>
            <p:cNvSpPr/>
            <p:nvPr/>
          </p:nvSpPr>
          <p:spPr>
            <a:xfrm>
              <a:off x="334833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9" name="pt7749"/>
            <p:cNvSpPr/>
            <p:nvPr/>
          </p:nvSpPr>
          <p:spPr>
            <a:xfrm>
              <a:off x="393958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0" name="pt7750"/>
            <p:cNvSpPr/>
            <p:nvPr/>
          </p:nvSpPr>
          <p:spPr>
            <a:xfrm>
              <a:off x="4574659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1" name="pt7751"/>
            <p:cNvSpPr/>
            <p:nvPr/>
          </p:nvSpPr>
          <p:spPr>
            <a:xfrm>
              <a:off x="5173999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2" name="pt7752"/>
            <p:cNvSpPr/>
            <p:nvPr/>
          </p:nvSpPr>
          <p:spPr>
            <a:xfrm>
              <a:off x="578695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3" name="pt7753"/>
            <p:cNvSpPr/>
            <p:nvPr/>
          </p:nvSpPr>
          <p:spPr>
            <a:xfrm>
              <a:off x="6398201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4" name="pt7754"/>
            <p:cNvSpPr/>
            <p:nvPr/>
          </p:nvSpPr>
          <p:spPr>
            <a:xfrm>
              <a:off x="7049435" y="22548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5" name="pt7755"/>
            <p:cNvSpPr/>
            <p:nvPr/>
          </p:nvSpPr>
          <p:spPr>
            <a:xfrm>
              <a:off x="145460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6" name="pt7756"/>
            <p:cNvSpPr/>
            <p:nvPr/>
          </p:nvSpPr>
          <p:spPr>
            <a:xfrm>
              <a:off x="160773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7" name="pt7757"/>
            <p:cNvSpPr/>
            <p:nvPr/>
          </p:nvSpPr>
          <p:spPr>
            <a:xfrm>
              <a:off x="210796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8" name="pt7758"/>
            <p:cNvSpPr/>
            <p:nvPr/>
          </p:nvSpPr>
          <p:spPr>
            <a:xfrm>
              <a:off x="2690289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9" name="pt7759"/>
            <p:cNvSpPr/>
            <p:nvPr/>
          </p:nvSpPr>
          <p:spPr>
            <a:xfrm>
              <a:off x="1309978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0" name="pt7760"/>
            <p:cNvSpPr/>
            <p:nvPr/>
          </p:nvSpPr>
          <p:spPr>
            <a:xfrm>
              <a:off x="1543504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1" name="pt7761"/>
            <p:cNvSpPr/>
            <p:nvPr/>
          </p:nvSpPr>
          <p:spPr>
            <a:xfrm>
              <a:off x="1914848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2" name="pt7762"/>
            <p:cNvSpPr/>
            <p:nvPr/>
          </p:nvSpPr>
          <p:spPr>
            <a:xfrm>
              <a:off x="2079890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3" name="pt7763"/>
            <p:cNvSpPr/>
            <p:nvPr/>
          </p:nvSpPr>
          <p:spPr>
            <a:xfrm>
              <a:off x="2238126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4" name="pt7764"/>
            <p:cNvSpPr/>
            <p:nvPr/>
          </p:nvSpPr>
          <p:spPr>
            <a:xfrm>
              <a:off x="2738781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5" name="pt7765"/>
            <p:cNvSpPr/>
            <p:nvPr/>
          </p:nvSpPr>
          <p:spPr>
            <a:xfrm>
              <a:off x="3181587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6" name="pt7766"/>
            <p:cNvSpPr/>
            <p:nvPr/>
          </p:nvSpPr>
          <p:spPr>
            <a:xfrm>
              <a:off x="3331315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7" name="pt7767"/>
            <p:cNvSpPr/>
            <p:nvPr/>
          </p:nvSpPr>
          <p:spPr>
            <a:xfrm>
              <a:off x="3951498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8" name="pt7768"/>
            <p:cNvSpPr/>
            <p:nvPr/>
          </p:nvSpPr>
          <p:spPr>
            <a:xfrm>
              <a:off x="4588696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9" name="pt7769"/>
            <p:cNvSpPr/>
            <p:nvPr/>
          </p:nvSpPr>
          <p:spPr>
            <a:xfrm>
              <a:off x="143035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0" name="pt7770"/>
            <p:cNvSpPr/>
            <p:nvPr/>
          </p:nvSpPr>
          <p:spPr>
            <a:xfrm>
              <a:off x="2114770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1" name="pt7771"/>
            <p:cNvSpPr/>
            <p:nvPr/>
          </p:nvSpPr>
          <p:spPr>
            <a:xfrm>
              <a:off x="1259785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2" name="pt7772"/>
            <p:cNvSpPr/>
            <p:nvPr/>
          </p:nvSpPr>
          <p:spPr>
            <a:xfrm>
              <a:off x="1421424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3" name="pt7773"/>
            <p:cNvSpPr/>
            <p:nvPr/>
          </p:nvSpPr>
          <p:spPr>
            <a:xfrm>
              <a:off x="211902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4" name="pt7774"/>
            <p:cNvSpPr/>
            <p:nvPr/>
          </p:nvSpPr>
          <p:spPr>
            <a:xfrm>
              <a:off x="2296826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5" name="pt7775"/>
            <p:cNvSpPr/>
            <p:nvPr/>
          </p:nvSpPr>
          <p:spPr>
            <a:xfrm>
              <a:off x="2753669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6" name="pt7776"/>
            <p:cNvSpPr/>
            <p:nvPr/>
          </p:nvSpPr>
          <p:spPr>
            <a:xfrm>
              <a:off x="3349181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7" name="pt7777"/>
            <p:cNvSpPr/>
            <p:nvPr/>
          </p:nvSpPr>
          <p:spPr>
            <a:xfrm>
              <a:off x="3559737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8" name="pt7778"/>
            <p:cNvSpPr/>
            <p:nvPr/>
          </p:nvSpPr>
          <p:spPr>
            <a:xfrm>
              <a:off x="3985527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9" name="pt7779"/>
            <p:cNvSpPr/>
            <p:nvPr/>
          </p:nvSpPr>
          <p:spPr>
            <a:xfrm>
              <a:off x="1507773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0" name="pt7780"/>
            <p:cNvSpPr/>
            <p:nvPr/>
          </p:nvSpPr>
          <p:spPr>
            <a:xfrm>
              <a:off x="2123702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1" name="pt7781"/>
            <p:cNvSpPr/>
            <p:nvPr/>
          </p:nvSpPr>
          <p:spPr>
            <a:xfrm>
              <a:off x="275664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2" name="pt7782"/>
            <p:cNvSpPr/>
            <p:nvPr/>
          </p:nvSpPr>
          <p:spPr>
            <a:xfrm>
              <a:off x="3316002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3" name="pt7783"/>
            <p:cNvSpPr/>
            <p:nvPr/>
          </p:nvSpPr>
          <p:spPr>
            <a:xfrm>
              <a:off x="3893223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4" name="pt7784"/>
            <p:cNvSpPr/>
            <p:nvPr/>
          </p:nvSpPr>
          <p:spPr>
            <a:xfrm>
              <a:off x="4502347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5" name="pt7785"/>
            <p:cNvSpPr/>
            <p:nvPr/>
          </p:nvSpPr>
          <p:spPr>
            <a:xfrm>
              <a:off x="5219088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6" name="pt7786"/>
            <p:cNvSpPr/>
            <p:nvPr/>
          </p:nvSpPr>
          <p:spPr>
            <a:xfrm>
              <a:off x="5798435" y="237871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7" name="pt7787"/>
            <p:cNvSpPr/>
            <p:nvPr/>
          </p:nvSpPr>
          <p:spPr>
            <a:xfrm>
              <a:off x="5979216" y="26264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8" name="pt7788"/>
            <p:cNvSpPr/>
            <p:nvPr/>
          </p:nvSpPr>
          <p:spPr>
            <a:xfrm>
              <a:off x="140866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9" name="pt7789"/>
            <p:cNvSpPr/>
            <p:nvPr/>
          </p:nvSpPr>
          <p:spPr>
            <a:xfrm>
              <a:off x="198290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0" name="pt7790"/>
            <p:cNvSpPr/>
            <p:nvPr/>
          </p:nvSpPr>
          <p:spPr>
            <a:xfrm>
              <a:off x="2523121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1" name="pt7791"/>
            <p:cNvSpPr/>
            <p:nvPr/>
          </p:nvSpPr>
          <p:spPr>
            <a:xfrm>
              <a:off x="3078223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2" name="pt7792"/>
            <p:cNvSpPr/>
            <p:nvPr/>
          </p:nvSpPr>
          <p:spPr>
            <a:xfrm>
              <a:off x="320413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3" name="pt7793"/>
            <p:cNvSpPr/>
            <p:nvPr/>
          </p:nvSpPr>
          <p:spPr>
            <a:xfrm>
              <a:off x="3270063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4" name="pt7794"/>
            <p:cNvSpPr/>
            <p:nvPr/>
          </p:nvSpPr>
          <p:spPr>
            <a:xfrm>
              <a:off x="3500611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5" name="pt7795"/>
            <p:cNvSpPr/>
            <p:nvPr/>
          </p:nvSpPr>
          <p:spPr>
            <a:xfrm>
              <a:off x="3674160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6" name="pt7796"/>
            <p:cNvSpPr/>
            <p:nvPr/>
          </p:nvSpPr>
          <p:spPr>
            <a:xfrm>
              <a:off x="3810277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7" name="pt7797"/>
            <p:cNvSpPr/>
            <p:nvPr/>
          </p:nvSpPr>
          <p:spPr>
            <a:xfrm>
              <a:off x="4267970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8" name="pt7798"/>
            <p:cNvSpPr/>
            <p:nvPr/>
          </p:nvSpPr>
          <p:spPr>
            <a:xfrm>
              <a:off x="4378991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9" name="pt7799"/>
            <p:cNvSpPr/>
            <p:nvPr/>
          </p:nvSpPr>
          <p:spPr>
            <a:xfrm>
              <a:off x="456189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0" name="pt7800"/>
            <p:cNvSpPr/>
            <p:nvPr/>
          </p:nvSpPr>
          <p:spPr>
            <a:xfrm>
              <a:off x="5024696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1" name="pt7801"/>
            <p:cNvSpPr/>
            <p:nvPr/>
          </p:nvSpPr>
          <p:spPr>
            <a:xfrm>
              <a:off x="570698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2" name="pt7802"/>
            <p:cNvSpPr/>
            <p:nvPr/>
          </p:nvSpPr>
          <p:spPr>
            <a:xfrm>
              <a:off x="596560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3" name="pt7803"/>
            <p:cNvSpPr/>
            <p:nvPr/>
          </p:nvSpPr>
          <p:spPr>
            <a:xfrm>
              <a:off x="6189772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4" name="pt7804"/>
            <p:cNvSpPr/>
            <p:nvPr/>
          </p:nvSpPr>
          <p:spPr>
            <a:xfrm>
              <a:off x="6426275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5" name="pt7805"/>
            <p:cNvSpPr/>
            <p:nvPr/>
          </p:nvSpPr>
          <p:spPr>
            <a:xfrm>
              <a:off x="6630876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6" name="pt7806"/>
            <p:cNvSpPr/>
            <p:nvPr/>
          </p:nvSpPr>
          <p:spPr>
            <a:xfrm>
              <a:off x="6846111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7" name="pt7807"/>
            <p:cNvSpPr/>
            <p:nvPr/>
          </p:nvSpPr>
          <p:spPr>
            <a:xfrm>
              <a:off x="150862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8" name="pt7808"/>
            <p:cNvSpPr/>
            <p:nvPr/>
          </p:nvSpPr>
          <p:spPr>
            <a:xfrm>
              <a:off x="209903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9" name="pt7809"/>
            <p:cNvSpPr/>
            <p:nvPr/>
          </p:nvSpPr>
          <p:spPr>
            <a:xfrm>
              <a:off x="2731124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0" name="pt7810"/>
            <p:cNvSpPr/>
            <p:nvPr/>
          </p:nvSpPr>
          <p:spPr>
            <a:xfrm>
              <a:off x="3355986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1" name="pt7811"/>
            <p:cNvSpPr/>
            <p:nvPr/>
          </p:nvSpPr>
          <p:spPr>
            <a:xfrm>
              <a:off x="3937887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2" name="pt7812"/>
            <p:cNvSpPr/>
            <p:nvPr/>
          </p:nvSpPr>
          <p:spPr>
            <a:xfrm>
              <a:off x="4171412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3" name="pt7813"/>
            <p:cNvSpPr/>
            <p:nvPr/>
          </p:nvSpPr>
          <p:spPr>
            <a:xfrm>
              <a:off x="4558495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4" name="pt7814"/>
            <p:cNvSpPr/>
            <p:nvPr/>
          </p:nvSpPr>
          <p:spPr>
            <a:xfrm>
              <a:off x="1547332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5" name="pt7815"/>
            <p:cNvSpPr/>
            <p:nvPr/>
          </p:nvSpPr>
          <p:spPr>
            <a:xfrm>
              <a:off x="1731941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6" name="pt7816"/>
            <p:cNvSpPr/>
            <p:nvPr/>
          </p:nvSpPr>
          <p:spPr>
            <a:xfrm>
              <a:off x="1946325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7" name="pt7817"/>
            <p:cNvSpPr/>
            <p:nvPr/>
          </p:nvSpPr>
          <p:spPr>
            <a:xfrm>
              <a:off x="2406571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8" name="pt7818"/>
            <p:cNvSpPr/>
            <p:nvPr/>
          </p:nvSpPr>
          <p:spPr>
            <a:xfrm>
              <a:off x="2566083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9" name="pt7819"/>
            <p:cNvSpPr/>
            <p:nvPr/>
          </p:nvSpPr>
          <p:spPr>
            <a:xfrm>
              <a:off x="2661365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0" name="pt7820"/>
            <p:cNvSpPr/>
            <p:nvPr/>
          </p:nvSpPr>
          <p:spPr>
            <a:xfrm>
              <a:off x="1441416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1" name="pt7821"/>
            <p:cNvSpPr/>
            <p:nvPr/>
          </p:nvSpPr>
          <p:spPr>
            <a:xfrm>
              <a:off x="205224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2" name="pt7822"/>
            <p:cNvSpPr/>
            <p:nvPr/>
          </p:nvSpPr>
          <p:spPr>
            <a:xfrm>
              <a:off x="2698797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3" name="pt7823"/>
            <p:cNvSpPr/>
            <p:nvPr/>
          </p:nvSpPr>
          <p:spPr>
            <a:xfrm>
              <a:off x="1459282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4" name="pt7824"/>
            <p:cNvSpPr/>
            <p:nvPr/>
          </p:nvSpPr>
          <p:spPr>
            <a:xfrm>
              <a:off x="1645592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5" name="pt7825"/>
            <p:cNvSpPr/>
            <p:nvPr/>
          </p:nvSpPr>
          <p:spPr>
            <a:xfrm>
              <a:off x="1820417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6" name="pt7826"/>
            <p:cNvSpPr/>
            <p:nvPr/>
          </p:nvSpPr>
          <p:spPr>
            <a:xfrm>
              <a:off x="2074360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7" name="pt7827"/>
            <p:cNvSpPr/>
            <p:nvPr/>
          </p:nvSpPr>
          <p:spPr>
            <a:xfrm>
              <a:off x="2696670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8" name="pt7828"/>
            <p:cNvSpPr/>
            <p:nvPr/>
          </p:nvSpPr>
          <p:spPr>
            <a:xfrm>
              <a:off x="3333017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9" name="pt7829"/>
            <p:cNvSpPr/>
            <p:nvPr/>
          </p:nvSpPr>
          <p:spPr>
            <a:xfrm>
              <a:off x="3935334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0" name="pt7830"/>
            <p:cNvSpPr/>
            <p:nvPr/>
          </p:nvSpPr>
          <p:spPr>
            <a:xfrm>
              <a:off x="4558920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1" name="pt7831"/>
            <p:cNvSpPr/>
            <p:nvPr/>
          </p:nvSpPr>
          <p:spPr>
            <a:xfrm>
              <a:off x="5177402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2" name="pt7832"/>
            <p:cNvSpPr/>
            <p:nvPr/>
          </p:nvSpPr>
          <p:spPr>
            <a:xfrm>
              <a:off x="1328269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3" name="pt7833"/>
            <p:cNvSpPr/>
            <p:nvPr/>
          </p:nvSpPr>
          <p:spPr>
            <a:xfrm>
              <a:off x="1506072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4" name="pt7834"/>
            <p:cNvSpPr/>
            <p:nvPr/>
          </p:nvSpPr>
          <p:spPr>
            <a:xfrm>
              <a:off x="1728963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5" name="pt7835"/>
            <p:cNvSpPr/>
            <p:nvPr/>
          </p:nvSpPr>
          <p:spPr>
            <a:xfrm>
              <a:off x="1942922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6" name="pt7836"/>
            <p:cNvSpPr/>
            <p:nvPr/>
          </p:nvSpPr>
          <p:spPr>
            <a:xfrm>
              <a:off x="209860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7" name="pt7837"/>
            <p:cNvSpPr/>
            <p:nvPr/>
          </p:nvSpPr>
          <p:spPr>
            <a:xfrm>
              <a:off x="248271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8" name="pt7838"/>
            <p:cNvSpPr/>
            <p:nvPr/>
          </p:nvSpPr>
          <p:spPr>
            <a:xfrm>
              <a:off x="2657962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9" name="pt7839"/>
            <p:cNvSpPr/>
            <p:nvPr/>
          </p:nvSpPr>
          <p:spPr>
            <a:xfrm>
              <a:off x="2974859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0" name="pt7840"/>
            <p:cNvSpPr/>
            <p:nvPr/>
          </p:nvSpPr>
          <p:spPr>
            <a:xfrm>
              <a:off x="3224974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1" name="pt7841"/>
            <p:cNvSpPr/>
            <p:nvPr/>
          </p:nvSpPr>
          <p:spPr>
            <a:xfrm>
              <a:off x="3590363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2" name="pt7842"/>
            <p:cNvSpPr/>
            <p:nvPr/>
          </p:nvSpPr>
          <p:spPr>
            <a:xfrm>
              <a:off x="3743920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3" name="pt7843"/>
            <p:cNvSpPr/>
            <p:nvPr/>
          </p:nvSpPr>
          <p:spPr>
            <a:xfrm>
              <a:off x="3896626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4" name="pt7844"/>
            <p:cNvSpPr/>
            <p:nvPr/>
          </p:nvSpPr>
          <p:spPr>
            <a:xfrm>
              <a:off x="4464064" y="29448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5" name="pt7845"/>
            <p:cNvSpPr/>
            <p:nvPr/>
          </p:nvSpPr>
          <p:spPr>
            <a:xfrm>
              <a:off x="5055322" y="24140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6" name="pt7846"/>
            <p:cNvSpPr/>
            <p:nvPr/>
          </p:nvSpPr>
          <p:spPr>
            <a:xfrm>
              <a:off x="269411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7" name="pt7847"/>
            <p:cNvSpPr/>
            <p:nvPr/>
          </p:nvSpPr>
          <p:spPr>
            <a:xfrm>
              <a:off x="133294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8" name="pt7848"/>
            <p:cNvSpPr/>
            <p:nvPr/>
          </p:nvSpPr>
          <p:spPr>
            <a:xfrm>
              <a:off x="152181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9" name="pt7849"/>
            <p:cNvSpPr/>
            <p:nvPr/>
          </p:nvSpPr>
          <p:spPr>
            <a:xfrm>
              <a:off x="167451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0" name="pt7850"/>
            <p:cNvSpPr/>
            <p:nvPr/>
          </p:nvSpPr>
          <p:spPr>
            <a:xfrm>
              <a:off x="183573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1" name="pt7851"/>
            <p:cNvSpPr/>
            <p:nvPr/>
          </p:nvSpPr>
          <p:spPr>
            <a:xfrm>
              <a:off x="200800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2" name="pt7852"/>
            <p:cNvSpPr/>
            <p:nvPr/>
          </p:nvSpPr>
          <p:spPr>
            <a:xfrm>
              <a:off x="219176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3" name="pt7853"/>
            <p:cNvSpPr/>
            <p:nvPr/>
          </p:nvSpPr>
          <p:spPr>
            <a:xfrm>
              <a:off x="2446555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4" name="pt7854"/>
            <p:cNvSpPr/>
            <p:nvPr/>
          </p:nvSpPr>
          <p:spPr>
            <a:xfrm>
              <a:off x="2654984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5" name="pt7855"/>
            <p:cNvSpPr/>
            <p:nvPr/>
          </p:nvSpPr>
          <p:spPr>
            <a:xfrm>
              <a:off x="2913606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6" name="pt7856"/>
            <p:cNvSpPr/>
            <p:nvPr/>
          </p:nvSpPr>
          <p:spPr>
            <a:xfrm>
              <a:off x="3278145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7" name="pt7857"/>
            <p:cNvSpPr/>
            <p:nvPr/>
          </p:nvSpPr>
          <p:spPr>
            <a:xfrm>
              <a:off x="3482320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8" name="pt7858"/>
            <p:cNvSpPr/>
            <p:nvPr/>
          </p:nvSpPr>
          <p:spPr>
            <a:xfrm>
              <a:off x="3932782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9" name="pt7859"/>
            <p:cNvSpPr/>
            <p:nvPr/>
          </p:nvSpPr>
          <p:spPr>
            <a:xfrm>
              <a:off x="1201935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0" name="pt7860"/>
            <p:cNvSpPr/>
            <p:nvPr/>
          </p:nvSpPr>
          <p:spPr>
            <a:xfrm>
              <a:off x="1471617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1" name="pt7861"/>
            <p:cNvSpPr/>
            <p:nvPr/>
          </p:nvSpPr>
          <p:spPr>
            <a:xfrm>
              <a:off x="211774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2" name="pt7862"/>
            <p:cNvSpPr/>
            <p:nvPr/>
          </p:nvSpPr>
          <p:spPr>
            <a:xfrm>
              <a:off x="2700924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3" name="pt7863"/>
            <p:cNvSpPr/>
            <p:nvPr/>
          </p:nvSpPr>
          <p:spPr>
            <a:xfrm>
              <a:off x="148948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4" name="pt7864"/>
            <p:cNvSpPr/>
            <p:nvPr/>
          </p:nvSpPr>
          <p:spPr>
            <a:xfrm>
              <a:off x="2142419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5" name="pt7865"/>
            <p:cNvSpPr/>
            <p:nvPr/>
          </p:nvSpPr>
          <p:spPr>
            <a:xfrm>
              <a:off x="2834488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6" name="pt7866"/>
            <p:cNvSpPr/>
            <p:nvPr/>
          </p:nvSpPr>
          <p:spPr>
            <a:xfrm>
              <a:off x="3292182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7" name="pt7867"/>
            <p:cNvSpPr/>
            <p:nvPr/>
          </p:nvSpPr>
          <p:spPr>
            <a:xfrm>
              <a:off x="3917894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8" name="pt7868"/>
            <p:cNvSpPr/>
            <p:nvPr/>
          </p:nvSpPr>
          <p:spPr>
            <a:xfrm>
              <a:off x="4529570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9" name="pt7869"/>
            <p:cNvSpPr/>
            <p:nvPr/>
          </p:nvSpPr>
          <p:spPr>
            <a:xfrm>
              <a:off x="5165066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0" name="pt7870"/>
            <p:cNvSpPr/>
            <p:nvPr/>
          </p:nvSpPr>
          <p:spPr>
            <a:xfrm>
              <a:off x="632546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1" name="pt7871"/>
            <p:cNvSpPr/>
            <p:nvPr/>
          </p:nvSpPr>
          <p:spPr>
            <a:xfrm>
              <a:off x="6940542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2" name="pt7872"/>
            <p:cNvSpPr/>
            <p:nvPr/>
          </p:nvSpPr>
          <p:spPr>
            <a:xfrm>
              <a:off x="141504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3" name="pt7873"/>
            <p:cNvSpPr/>
            <p:nvPr/>
          </p:nvSpPr>
          <p:spPr>
            <a:xfrm>
              <a:off x="163070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4" name="pt7874"/>
            <p:cNvSpPr/>
            <p:nvPr/>
          </p:nvSpPr>
          <p:spPr>
            <a:xfrm>
              <a:off x="1841260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5" name="pt7875"/>
            <p:cNvSpPr/>
            <p:nvPr/>
          </p:nvSpPr>
          <p:spPr>
            <a:xfrm>
              <a:off x="2004175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6" name="pt7876"/>
            <p:cNvSpPr/>
            <p:nvPr/>
          </p:nvSpPr>
          <p:spPr>
            <a:xfrm>
              <a:off x="2734527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7" name="pt7877"/>
            <p:cNvSpPr/>
            <p:nvPr/>
          </p:nvSpPr>
          <p:spPr>
            <a:xfrm>
              <a:off x="3344927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8" name="pt7878"/>
            <p:cNvSpPr/>
            <p:nvPr/>
          </p:nvSpPr>
          <p:spPr>
            <a:xfrm>
              <a:off x="3940864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9" name="pt7879"/>
            <p:cNvSpPr/>
            <p:nvPr/>
          </p:nvSpPr>
          <p:spPr>
            <a:xfrm>
              <a:off x="147587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0" name="pt7880"/>
            <p:cNvSpPr/>
            <p:nvPr/>
          </p:nvSpPr>
          <p:spPr>
            <a:xfrm>
              <a:off x="2128807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1" name="pt7881"/>
            <p:cNvSpPr/>
            <p:nvPr/>
          </p:nvSpPr>
          <p:spPr>
            <a:xfrm>
              <a:off x="2769407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2" name="pt7882"/>
            <p:cNvSpPr/>
            <p:nvPr/>
          </p:nvSpPr>
          <p:spPr>
            <a:xfrm>
              <a:off x="3380658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3" name="pt7883"/>
            <p:cNvSpPr/>
            <p:nvPr/>
          </p:nvSpPr>
          <p:spPr>
            <a:xfrm>
              <a:off x="1475445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4" name="pt7884"/>
            <p:cNvSpPr/>
            <p:nvPr/>
          </p:nvSpPr>
          <p:spPr>
            <a:xfrm>
              <a:off x="2090524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5" name="pt7885"/>
            <p:cNvSpPr/>
            <p:nvPr/>
          </p:nvSpPr>
          <p:spPr>
            <a:xfrm>
              <a:off x="2723468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6" name="pt7886"/>
            <p:cNvSpPr/>
            <p:nvPr/>
          </p:nvSpPr>
          <p:spPr>
            <a:xfrm>
              <a:off x="137463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7" name="pt7887"/>
            <p:cNvSpPr/>
            <p:nvPr/>
          </p:nvSpPr>
          <p:spPr>
            <a:xfrm>
              <a:off x="211094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8" name="pt7888"/>
            <p:cNvSpPr/>
            <p:nvPr/>
          </p:nvSpPr>
          <p:spPr>
            <a:xfrm>
              <a:off x="2714535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9" name="pt7889"/>
            <p:cNvSpPr/>
            <p:nvPr/>
          </p:nvSpPr>
          <p:spPr>
            <a:xfrm>
              <a:off x="3318980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0" name="pt7890"/>
            <p:cNvSpPr/>
            <p:nvPr/>
          </p:nvSpPr>
          <p:spPr>
            <a:xfrm>
              <a:off x="3920447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1" name="pt7891"/>
            <p:cNvSpPr/>
            <p:nvPr/>
          </p:nvSpPr>
          <p:spPr>
            <a:xfrm>
              <a:off x="4526592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2" name="pt7892"/>
            <p:cNvSpPr/>
            <p:nvPr/>
          </p:nvSpPr>
          <p:spPr>
            <a:xfrm>
              <a:off x="5084247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3" name="pt7893"/>
            <p:cNvSpPr/>
            <p:nvPr/>
          </p:nvSpPr>
          <p:spPr>
            <a:xfrm>
              <a:off x="5753772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4" name="pt7894"/>
            <p:cNvSpPr/>
            <p:nvPr/>
          </p:nvSpPr>
          <p:spPr>
            <a:xfrm>
              <a:off x="2076912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5" name="pt7895"/>
            <p:cNvSpPr/>
            <p:nvPr/>
          </p:nvSpPr>
          <p:spPr>
            <a:xfrm>
              <a:off x="2681782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6" name="pt7896"/>
            <p:cNvSpPr/>
            <p:nvPr/>
          </p:nvSpPr>
          <p:spPr>
            <a:xfrm>
              <a:off x="3307069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7" name="pt7897"/>
            <p:cNvSpPr/>
            <p:nvPr/>
          </p:nvSpPr>
          <p:spPr>
            <a:xfrm>
              <a:off x="3923849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8" name="pt7898"/>
            <p:cNvSpPr/>
            <p:nvPr/>
          </p:nvSpPr>
          <p:spPr>
            <a:xfrm>
              <a:off x="4613367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9" name="pt7899"/>
            <p:cNvSpPr/>
            <p:nvPr/>
          </p:nvSpPr>
          <p:spPr>
            <a:xfrm>
              <a:off x="5124231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0" name="pt7900"/>
            <p:cNvSpPr/>
            <p:nvPr/>
          </p:nvSpPr>
          <p:spPr>
            <a:xfrm>
              <a:off x="1502243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1" name="pt7901"/>
            <p:cNvSpPr/>
            <p:nvPr/>
          </p:nvSpPr>
          <p:spPr>
            <a:xfrm>
              <a:off x="214029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2" name="pt7902"/>
            <p:cNvSpPr/>
            <p:nvPr/>
          </p:nvSpPr>
          <p:spPr>
            <a:xfrm>
              <a:off x="2746012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3" name="pt7903"/>
            <p:cNvSpPr/>
            <p:nvPr/>
          </p:nvSpPr>
          <p:spPr>
            <a:xfrm>
              <a:off x="3359389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4" name="pt7904"/>
            <p:cNvSpPr/>
            <p:nvPr/>
          </p:nvSpPr>
          <p:spPr>
            <a:xfrm>
              <a:off x="1204913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5" name="pt7905"/>
            <p:cNvSpPr/>
            <p:nvPr/>
          </p:nvSpPr>
          <p:spPr>
            <a:xfrm>
              <a:off x="1493311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6" name="pt7906"/>
            <p:cNvSpPr/>
            <p:nvPr/>
          </p:nvSpPr>
          <p:spPr>
            <a:xfrm>
              <a:off x="2132635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7" name="pt7907"/>
            <p:cNvSpPr/>
            <p:nvPr/>
          </p:nvSpPr>
          <p:spPr>
            <a:xfrm>
              <a:off x="275749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8" name="pt7908"/>
            <p:cNvSpPr/>
            <p:nvPr/>
          </p:nvSpPr>
          <p:spPr>
            <a:xfrm>
              <a:off x="3506991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9" name="pt7909"/>
            <p:cNvSpPr/>
            <p:nvPr/>
          </p:nvSpPr>
          <p:spPr>
            <a:xfrm>
              <a:off x="3830694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0" name="pt7910"/>
            <p:cNvSpPr/>
            <p:nvPr/>
          </p:nvSpPr>
          <p:spPr>
            <a:xfrm>
              <a:off x="4097399" y="29448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1" name="pt7911"/>
            <p:cNvSpPr/>
            <p:nvPr/>
          </p:nvSpPr>
          <p:spPr>
            <a:xfrm>
              <a:off x="4546159" y="214871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2" name="pt7912"/>
            <p:cNvSpPr/>
            <p:nvPr/>
          </p:nvSpPr>
          <p:spPr>
            <a:xfrm>
              <a:off x="4746506" y="22902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3" name="pt7913"/>
            <p:cNvSpPr/>
            <p:nvPr/>
          </p:nvSpPr>
          <p:spPr>
            <a:xfrm>
              <a:off x="137973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4" name="pt7914"/>
            <p:cNvSpPr/>
            <p:nvPr/>
          </p:nvSpPr>
          <p:spPr>
            <a:xfrm>
              <a:off x="163665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5" name="pt7915"/>
            <p:cNvSpPr/>
            <p:nvPr/>
          </p:nvSpPr>
          <p:spPr>
            <a:xfrm>
              <a:off x="203607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6" name="pt7916"/>
            <p:cNvSpPr/>
            <p:nvPr/>
          </p:nvSpPr>
          <p:spPr>
            <a:xfrm>
              <a:off x="263967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7" name="pt7917"/>
            <p:cNvSpPr/>
            <p:nvPr/>
          </p:nvSpPr>
          <p:spPr>
            <a:xfrm>
              <a:off x="323560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8" name="pt7918"/>
            <p:cNvSpPr/>
            <p:nvPr/>
          </p:nvSpPr>
          <p:spPr>
            <a:xfrm>
              <a:off x="542751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9" name="pt7919"/>
            <p:cNvSpPr/>
            <p:nvPr/>
          </p:nvSpPr>
          <p:spPr>
            <a:xfrm>
              <a:off x="5677632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0" name="pt7920"/>
            <p:cNvSpPr/>
            <p:nvPr/>
          </p:nvSpPr>
          <p:spPr>
            <a:xfrm>
              <a:off x="629738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1" name="pt7921"/>
            <p:cNvSpPr/>
            <p:nvPr/>
          </p:nvSpPr>
          <p:spPr>
            <a:xfrm>
              <a:off x="6911192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2" name="pt7922"/>
            <p:cNvSpPr/>
            <p:nvPr/>
          </p:nvSpPr>
          <p:spPr>
            <a:xfrm>
              <a:off x="716385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3" name="pt7923"/>
            <p:cNvSpPr/>
            <p:nvPr/>
          </p:nvSpPr>
          <p:spPr>
            <a:xfrm>
              <a:off x="138994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4" name="pt7924"/>
            <p:cNvSpPr/>
            <p:nvPr/>
          </p:nvSpPr>
          <p:spPr>
            <a:xfrm>
              <a:off x="1624749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5" name="pt7925"/>
            <p:cNvSpPr/>
            <p:nvPr/>
          </p:nvSpPr>
          <p:spPr>
            <a:xfrm>
              <a:off x="2086696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6" name="pt7926"/>
            <p:cNvSpPr/>
            <p:nvPr/>
          </p:nvSpPr>
          <p:spPr>
            <a:xfrm>
              <a:off x="2616701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7" name="pt7927"/>
            <p:cNvSpPr/>
            <p:nvPr/>
          </p:nvSpPr>
          <p:spPr>
            <a:xfrm>
              <a:off x="3370449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8" name="pt7928"/>
            <p:cNvSpPr/>
            <p:nvPr/>
          </p:nvSpPr>
          <p:spPr>
            <a:xfrm>
              <a:off x="3429575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9" name="pt7929"/>
            <p:cNvSpPr/>
            <p:nvPr/>
          </p:nvSpPr>
          <p:spPr>
            <a:xfrm>
              <a:off x="1488632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0" name="pt7930"/>
            <p:cNvSpPr/>
            <p:nvPr/>
          </p:nvSpPr>
          <p:spPr>
            <a:xfrm>
              <a:off x="1632831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1" name="pt7931"/>
            <p:cNvSpPr/>
            <p:nvPr/>
          </p:nvSpPr>
          <p:spPr>
            <a:xfrm>
              <a:off x="1808932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2" name="pt7932"/>
            <p:cNvSpPr/>
            <p:nvPr/>
          </p:nvSpPr>
          <p:spPr>
            <a:xfrm>
              <a:off x="201736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3" name="pt7933"/>
            <p:cNvSpPr/>
            <p:nvPr/>
          </p:nvSpPr>
          <p:spPr>
            <a:xfrm>
              <a:off x="2744311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4" name="pt7934"/>
            <p:cNvSpPr/>
            <p:nvPr/>
          </p:nvSpPr>
          <p:spPr>
            <a:xfrm>
              <a:off x="3324935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5" name="pt7935"/>
            <p:cNvSpPr/>
            <p:nvPr/>
          </p:nvSpPr>
          <p:spPr>
            <a:xfrm>
              <a:off x="3966386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6" name="pt7936"/>
            <p:cNvSpPr/>
            <p:nvPr/>
          </p:nvSpPr>
          <p:spPr>
            <a:xfrm>
              <a:off x="1449498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7" name="pt7937"/>
            <p:cNvSpPr/>
            <p:nvPr/>
          </p:nvSpPr>
          <p:spPr>
            <a:xfrm>
              <a:off x="2084143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8" name="pt7938"/>
            <p:cNvSpPr/>
            <p:nvPr/>
          </p:nvSpPr>
          <p:spPr>
            <a:xfrm>
              <a:off x="272304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9" name="pt7939"/>
            <p:cNvSpPr/>
            <p:nvPr/>
          </p:nvSpPr>
          <p:spPr>
            <a:xfrm>
              <a:off x="3299838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0" name="pt7940"/>
            <p:cNvSpPr/>
            <p:nvPr/>
          </p:nvSpPr>
          <p:spPr>
            <a:xfrm>
              <a:off x="3877910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1" name="pt7941"/>
            <p:cNvSpPr/>
            <p:nvPr/>
          </p:nvSpPr>
          <p:spPr>
            <a:xfrm>
              <a:off x="4487459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2" name="pt7942"/>
            <p:cNvSpPr/>
            <p:nvPr/>
          </p:nvSpPr>
          <p:spPr>
            <a:xfrm>
              <a:off x="5089351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3" name="pt7943"/>
            <p:cNvSpPr/>
            <p:nvPr/>
          </p:nvSpPr>
          <p:spPr>
            <a:xfrm>
              <a:off x="5832039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4" name="pt7944"/>
            <p:cNvSpPr/>
            <p:nvPr/>
          </p:nvSpPr>
          <p:spPr>
            <a:xfrm>
              <a:off x="5996230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5" name="pt7945"/>
            <p:cNvSpPr/>
            <p:nvPr/>
          </p:nvSpPr>
          <p:spPr>
            <a:xfrm>
              <a:off x="6157019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6" name="pt7946"/>
            <p:cNvSpPr/>
            <p:nvPr/>
          </p:nvSpPr>
          <p:spPr>
            <a:xfrm>
              <a:off x="6292710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7" name="pt7947"/>
            <p:cNvSpPr/>
            <p:nvPr/>
          </p:nvSpPr>
          <p:spPr>
            <a:xfrm>
              <a:off x="6453498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8" name="pt7948"/>
            <p:cNvSpPr/>
            <p:nvPr/>
          </p:nvSpPr>
          <p:spPr>
            <a:xfrm>
              <a:off x="6978399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9" name="pt7949"/>
            <p:cNvSpPr/>
            <p:nvPr/>
          </p:nvSpPr>
          <p:spPr>
            <a:xfrm>
              <a:off x="1575832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0" name="pt7950"/>
            <p:cNvSpPr/>
            <p:nvPr/>
          </p:nvSpPr>
          <p:spPr>
            <a:xfrm>
              <a:off x="207308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1" name="pt7951"/>
            <p:cNvSpPr/>
            <p:nvPr/>
          </p:nvSpPr>
          <p:spPr>
            <a:xfrm>
              <a:off x="2688588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2" name="pt7952"/>
            <p:cNvSpPr/>
            <p:nvPr/>
          </p:nvSpPr>
          <p:spPr>
            <a:xfrm>
              <a:off x="3303241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3" name="pt7953"/>
            <p:cNvSpPr/>
            <p:nvPr/>
          </p:nvSpPr>
          <p:spPr>
            <a:xfrm>
              <a:off x="1489482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4" name="pt7954"/>
            <p:cNvSpPr/>
            <p:nvPr/>
          </p:nvSpPr>
          <p:spPr>
            <a:xfrm>
              <a:off x="2095203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5" name="pt7955"/>
            <p:cNvSpPr/>
            <p:nvPr/>
          </p:nvSpPr>
          <p:spPr>
            <a:xfrm>
              <a:off x="2675827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6" name="pt7956"/>
            <p:cNvSpPr/>
            <p:nvPr/>
          </p:nvSpPr>
          <p:spPr>
            <a:xfrm>
              <a:off x="3320256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7" name="pt7957"/>
            <p:cNvSpPr/>
            <p:nvPr/>
          </p:nvSpPr>
          <p:spPr>
            <a:xfrm>
              <a:off x="1470766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8" name="pt7958"/>
            <p:cNvSpPr/>
            <p:nvPr/>
          </p:nvSpPr>
          <p:spPr>
            <a:xfrm>
              <a:off x="210498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9" name="pt7959"/>
            <p:cNvSpPr/>
            <p:nvPr/>
          </p:nvSpPr>
          <p:spPr>
            <a:xfrm>
              <a:off x="2720065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0" name="pt7960"/>
            <p:cNvSpPr/>
            <p:nvPr/>
          </p:nvSpPr>
          <p:spPr>
            <a:xfrm>
              <a:off x="3308771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1" name="pt7961"/>
            <p:cNvSpPr/>
            <p:nvPr/>
          </p:nvSpPr>
          <p:spPr>
            <a:xfrm>
              <a:off x="3935760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2" name="pt7962"/>
            <p:cNvSpPr/>
            <p:nvPr/>
          </p:nvSpPr>
          <p:spPr>
            <a:xfrm>
              <a:off x="1439715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3" name="pt7963"/>
            <p:cNvSpPr/>
            <p:nvPr/>
          </p:nvSpPr>
          <p:spPr>
            <a:xfrm>
              <a:off x="2110942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4" name="pt7964"/>
            <p:cNvSpPr/>
            <p:nvPr/>
          </p:nvSpPr>
          <p:spPr>
            <a:xfrm>
              <a:off x="2674126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5" name="pt7965"/>
            <p:cNvSpPr/>
            <p:nvPr/>
          </p:nvSpPr>
          <p:spPr>
            <a:xfrm>
              <a:off x="3120759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6" name="pt7966"/>
            <p:cNvSpPr/>
            <p:nvPr/>
          </p:nvSpPr>
          <p:spPr>
            <a:xfrm>
              <a:off x="3286227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7" name="pt7967"/>
            <p:cNvSpPr/>
            <p:nvPr/>
          </p:nvSpPr>
          <p:spPr>
            <a:xfrm>
              <a:off x="3877059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8" name="pt7968"/>
            <p:cNvSpPr/>
            <p:nvPr/>
          </p:nvSpPr>
          <p:spPr>
            <a:xfrm>
              <a:off x="4501921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9" name="pt7969"/>
            <p:cNvSpPr/>
            <p:nvPr/>
          </p:nvSpPr>
          <p:spPr>
            <a:xfrm>
              <a:off x="5125507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0" name="pt7970"/>
            <p:cNvSpPr/>
            <p:nvPr/>
          </p:nvSpPr>
          <p:spPr>
            <a:xfrm>
              <a:off x="5802264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1" name="pt7971"/>
            <p:cNvSpPr/>
            <p:nvPr/>
          </p:nvSpPr>
          <p:spPr>
            <a:xfrm>
              <a:off x="6359067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2" name="pt7972"/>
            <p:cNvSpPr/>
            <p:nvPr/>
          </p:nvSpPr>
          <p:spPr>
            <a:xfrm>
              <a:off x="6989884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3" name="pt7973"/>
            <p:cNvSpPr/>
            <p:nvPr/>
          </p:nvSpPr>
          <p:spPr>
            <a:xfrm>
              <a:off x="146140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4" name="pt7974"/>
            <p:cNvSpPr/>
            <p:nvPr/>
          </p:nvSpPr>
          <p:spPr>
            <a:xfrm>
              <a:off x="2084569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5" name="pt7975"/>
            <p:cNvSpPr/>
            <p:nvPr/>
          </p:nvSpPr>
          <p:spPr>
            <a:xfrm>
              <a:off x="2289595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6" name="pt7976"/>
            <p:cNvSpPr/>
            <p:nvPr/>
          </p:nvSpPr>
          <p:spPr>
            <a:xfrm>
              <a:off x="2476756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7" name="pt7977"/>
            <p:cNvSpPr/>
            <p:nvPr/>
          </p:nvSpPr>
          <p:spPr>
            <a:xfrm>
              <a:off x="2632014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8" name="pt7978"/>
            <p:cNvSpPr/>
            <p:nvPr/>
          </p:nvSpPr>
          <p:spPr>
            <a:xfrm>
              <a:off x="2824280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9" name="pt7979"/>
            <p:cNvSpPr/>
            <p:nvPr/>
          </p:nvSpPr>
          <p:spPr>
            <a:xfrm>
              <a:off x="3348330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0" name="pt7980"/>
            <p:cNvSpPr/>
            <p:nvPr/>
          </p:nvSpPr>
          <p:spPr>
            <a:xfrm>
              <a:off x="1828924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1" name="pt7981"/>
            <p:cNvSpPr/>
            <p:nvPr/>
          </p:nvSpPr>
          <p:spPr>
            <a:xfrm>
              <a:off x="2077763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2" name="pt7982"/>
            <p:cNvSpPr/>
            <p:nvPr/>
          </p:nvSpPr>
          <p:spPr>
            <a:xfrm>
              <a:off x="2670297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3" name="pt7983"/>
            <p:cNvSpPr/>
            <p:nvPr/>
          </p:nvSpPr>
          <p:spPr>
            <a:xfrm>
              <a:off x="3261130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4" name="pt7984"/>
            <p:cNvSpPr/>
            <p:nvPr/>
          </p:nvSpPr>
          <p:spPr>
            <a:xfrm>
              <a:off x="120831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5" name="pt7985"/>
            <p:cNvSpPr/>
            <p:nvPr/>
          </p:nvSpPr>
          <p:spPr>
            <a:xfrm>
              <a:off x="1387820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6" name="pt7986"/>
            <p:cNvSpPr/>
            <p:nvPr/>
          </p:nvSpPr>
          <p:spPr>
            <a:xfrm>
              <a:off x="161496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7" name="pt7987"/>
            <p:cNvSpPr/>
            <p:nvPr/>
          </p:nvSpPr>
          <p:spPr>
            <a:xfrm>
              <a:off x="1852319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8" name="pt7988"/>
            <p:cNvSpPr/>
            <p:nvPr/>
          </p:nvSpPr>
          <p:spPr>
            <a:xfrm>
              <a:off x="201310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9" name="pt7989"/>
            <p:cNvSpPr/>
            <p:nvPr/>
          </p:nvSpPr>
          <p:spPr>
            <a:xfrm>
              <a:off x="220707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0" name="pt7990"/>
            <p:cNvSpPr/>
            <p:nvPr/>
          </p:nvSpPr>
          <p:spPr>
            <a:xfrm>
              <a:off x="2425287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1" name="pt7991"/>
            <p:cNvSpPr/>
            <p:nvPr/>
          </p:nvSpPr>
          <p:spPr>
            <a:xfrm>
              <a:off x="2737930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2" name="pt7992"/>
            <p:cNvSpPr/>
            <p:nvPr/>
          </p:nvSpPr>
          <p:spPr>
            <a:xfrm>
              <a:off x="3099066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3" name="pt7993"/>
            <p:cNvSpPr/>
            <p:nvPr/>
          </p:nvSpPr>
          <p:spPr>
            <a:xfrm>
              <a:off x="3318129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4" name="pt7994"/>
            <p:cNvSpPr/>
            <p:nvPr/>
          </p:nvSpPr>
          <p:spPr>
            <a:xfrm>
              <a:off x="3868977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5" name="pt7995"/>
            <p:cNvSpPr/>
            <p:nvPr/>
          </p:nvSpPr>
          <p:spPr>
            <a:xfrm>
              <a:off x="1766821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6" name="pt7996"/>
            <p:cNvSpPr/>
            <p:nvPr/>
          </p:nvSpPr>
          <p:spPr>
            <a:xfrm>
              <a:off x="2086696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7" name="pt7997"/>
            <p:cNvSpPr/>
            <p:nvPr/>
          </p:nvSpPr>
          <p:spPr>
            <a:xfrm>
              <a:off x="269114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8" name="pt7998"/>
            <p:cNvSpPr/>
            <p:nvPr/>
          </p:nvSpPr>
          <p:spPr>
            <a:xfrm>
              <a:off x="3293883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9" name="pt7999"/>
            <p:cNvSpPr/>
            <p:nvPr/>
          </p:nvSpPr>
          <p:spPr>
            <a:xfrm>
              <a:off x="3914066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0" name="pt8000"/>
            <p:cNvSpPr/>
            <p:nvPr/>
          </p:nvSpPr>
          <p:spPr>
            <a:xfrm>
              <a:off x="4533398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1" name="pt8001"/>
            <p:cNvSpPr/>
            <p:nvPr/>
          </p:nvSpPr>
          <p:spPr>
            <a:xfrm>
              <a:off x="5119977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2" name="pt8002"/>
            <p:cNvSpPr/>
            <p:nvPr/>
          </p:nvSpPr>
          <p:spPr>
            <a:xfrm>
              <a:off x="140781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3" name="pt8003"/>
            <p:cNvSpPr/>
            <p:nvPr/>
          </p:nvSpPr>
          <p:spPr>
            <a:xfrm>
              <a:off x="2090949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4" name="pt8004"/>
            <p:cNvSpPr/>
            <p:nvPr/>
          </p:nvSpPr>
          <p:spPr>
            <a:xfrm>
              <a:off x="2736654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5" name="pt8005"/>
            <p:cNvSpPr/>
            <p:nvPr/>
          </p:nvSpPr>
          <p:spPr>
            <a:xfrm>
              <a:off x="3350882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6" name="pt8006"/>
            <p:cNvSpPr/>
            <p:nvPr/>
          </p:nvSpPr>
          <p:spPr>
            <a:xfrm>
              <a:off x="3900029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7" name="pt8007"/>
            <p:cNvSpPr/>
            <p:nvPr/>
          </p:nvSpPr>
          <p:spPr>
            <a:xfrm>
              <a:off x="133932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8" name="pt8008"/>
            <p:cNvSpPr/>
            <p:nvPr/>
          </p:nvSpPr>
          <p:spPr>
            <a:xfrm>
              <a:off x="197057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9" name="pt8009"/>
            <p:cNvSpPr/>
            <p:nvPr/>
          </p:nvSpPr>
          <p:spPr>
            <a:xfrm>
              <a:off x="1386544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0" name="pt8010"/>
            <p:cNvSpPr/>
            <p:nvPr/>
          </p:nvSpPr>
          <p:spPr>
            <a:xfrm>
              <a:off x="1554989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1" name="pt8011"/>
            <p:cNvSpPr/>
            <p:nvPr/>
          </p:nvSpPr>
          <p:spPr>
            <a:xfrm>
              <a:off x="209094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2" name="pt8012"/>
            <p:cNvSpPr/>
            <p:nvPr/>
          </p:nvSpPr>
          <p:spPr>
            <a:xfrm>
              <a:off x="2680931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3" name="pt8013"/>
            <p:cNvSpPr/>
            <p:nvPr/>
          </p:nvSpPr>
          <p:spPr>
            <a:xfrm>
              <a:off x="3321957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4" name="pt8014"/>
            <p:cNvSpPr/>
            <p:nvPr/>
          </p:nvSpPr>
          <p:spPr>
            <a:xfrm>
              <a:off x="3934484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5" name="pt8015"/>
            <p:cNvSpPr/>
            <p:nvPr/>
          </p:nvSpPr>
          <p:spPr>
            <a:xfrm>
              <a:off x="4524891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6" name="pt8016"/>
            <p:cNvSpPr/>
            <p:nvPr/>
          </p:nvSpPr>
          <p:spPr>
            <a:xfrm>
              <a:off x="5130186" y="25202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7" name="pt8017"/>
            <p:cNvSpPr/>
            <p:nvPr/>
          </p:nvSpPr>
          <p:spPr>
            <a:xfrm>
              <a:off x="5662744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8" name="pt8018"/>
            <p:cNvSpPr/>
            <p:nvPr/>
          </p:nvSpPr>
          <p:spPr>
            <a:xfrm>
              <a:off x="6292285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9" name="pt8019"/>
            <p:cNvSpPr/>
            <p:nvPr/>
          </p:nvSpPr>
          <p:spPr>
            <a:xfrm>
              <a:off x="6936714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0" name="pt8020"/>
            <p:cNvSpPr/>
            <p:nvPr/>
          </p:nvSpPr>
          <p:spPr>
            <a:xfrm>
              <a:off x="153116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1" name="pt8021"/>
            <p:cNvSpPr/>
            <p:nvPr/>
          </p:nvSpPr>
          <p:spPr>
            <a:xfrm>
              <a:off x="1750232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2" name="pt8022"/>
            <p:cNvSpPr/>
            <p:nvPr/>
          </p:nvSpPr>
          <p:spPr>
            <a:xfrm>
              <a:off x="2116046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3" name="pt8023"/>
            <p:cNvSpPr/>
            <p:nvPr/>
          </p:nvSpPr>
          <p:spPr>
            <a:xfrm>
              <a:off x="2743885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4" name="pt8024"/>
            <p:cNvSpPr/>
            <p:nvPr/>
          </p:nvSpPr>
          <p:spPr>
            <a:xfrm>
              <a:off x="2928494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5" name="pt8025"/>
            <p:cNvSpPr/>
            <p:nvPr/>
          </p:nvSpPr>
          <p:spPr>
            <a:xfrm>
              <a:off x="3083753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6" name="pt8026"/>
            <p:cNvSpPr/>
            <p:nvPr/>
          </p:nvSpPr>
          <p:spPr>
            <a:xfrm>
              <a:off x="3268361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7" name="pt8027"/>
            <p:cNvSpPr/>
            <p:nvPr/>
          </p:nvSpPr>
          <p:spPr>
            <a:xfrm>
              <a:off x="3416388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8" name="pt8028"/>
            <p:cNvSpPr/>
            <p:nvPr/>
          </p:nvSpPr>
          <p:spPr>
            <a:xfrm>
              <a:off x="1247875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9" name="pt8029"/>
            <p:cNvSpPr/>
            <p:nvPr/>
          </p:nvSpPr>
          <p:spPr>
            <a:xfrm>
              <a:off x="1487356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0" name="pt8030"/>
            <p:cNvSpPr/>
            <p:nvPr/>
          </p:nvSpPr>
          <p:spPr>
            <a:xfrm>
              <a:off x="2035652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1" name="pt8031"/>
            <p:cNvSpPr/>
            <p:nvPr/>
          </p:nvSpPr>
          <p:spPr>
            <a:xfrm>
              <a:off x="226747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2" name="pt8032"/>
            <p:cNvSpPr/>
            <p:nvPr/>
          </p:nvSpPr>
          <p:spPr>
            <a:xfrm>
              <a:off x="243039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3" name="pt8033"/>
            <p:cNvSpPr/>
            <p:nvPr/>
          </p:nvSpPr>
          <p:spPr>
            <a:xfrm>
              <a:off x="2640522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4" name="pt8034"/>
            <p:cNvSpPr/>
            <p:nvPr/>
          </p:nvSpPr>
          <p:spPr>
            <a:xfrm>
              <a:off x="332833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5" name="pt8035"/>
            <p:cNvSpPr/>
            <p:nvPr/>
          </p:nvSpPr>
          <p:spPr>
            <a:xfrm>
              <a:off x="3958729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6" name="pt8036"/>
            <p:cNvSpPr/>
            <p:nvPr/>
          </p:nvSpPr>
          <p:spPr>
            <a:xfrm>
              <a:off x="4572957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7" name="pt8037"/>
            <p:cNvSpPr/>
            <p:nvPr/>
          </p:nvSpPr>
          <p:spPr>
            <a:xfrm>
              <a:off x="119895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8" name="pt8038"/>
            <p:cNvSpPr/>
            <p:nvPr/>
          </p:nvSpPr>
          <p:spPr>
            <a:xfrm>
              <a:off x="135932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9" name="pt8039"/>
            <p:cNvSpPr/>
            <p:nvPr/>
          </p:nvSpPr>
          <p:spPr>
            <a:xfrm>
              <a:off x="150181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0" name="pt8040"/>
            <p:cNvSpPr/>
            <p:nvPr/>
          </p:nvSpPr>
          <p:spPr>
            <a:xfrm>
              <a:off x="156094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1" name="pt8041"/>
            <p:cNvSpPr/>
            <p:nvPr/>
          </p:nvSpPr>
          <p:spPr>
            <a:xfrm>
              <a:off x="1770649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2" name="pt8042"/>
            <p:cNvSpPr/>
            <p:nvPr/>
          </p:nvSpPr>
          <p:spPr>
            <a:xfrm>
              <a:off x="1925057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3" name="pt8043"/>
            <p:cNvSpPr/>
            <p:nvPr/>
          </p:nvSpPr>
          <p:spPr>
            <a:xfrm>
              <a:off x="2072233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4" name="pt8044"/>
            <p:cNvSpPr/>
            <p:nvPr/>
          </p:nvSpPr>
          <p:spPr>
            <a:xfrm>
              <a:off x="2248760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5" name="pt8045"/>
            <p:cNvSpPr/>
            <p:nvPr/>
          </p:nvSpPr>
          <p:spPr>
            <a:xfrm>
              <a:off x="2493771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6" name="pt8046"/>
            <p:cNvSpPr/>
            <p:nvPr/>
          </p:nvSpPr>
          <p:spPr>
            <a:xfrm>
              <a:off x="1475020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7" name="pt8047"/>
            <p:cNvSpPr/>
            <p:nvPr/>
          </p:nvSpPr>
          <p:spPr>
            <a:xfrm>
              <a:off x="2055219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8" name="pt8048"/>
            <p:cNvSpPr/>
            <p:nvPr/>
          </p:nvSpPr>
          <p:spPr>
            <a:xfrm>
              <a:off x="3068014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9" name="pt8049"/>
            <p:cNvSpPr/>
            <p:nvPr/>
          </p:nvSpPr>
          <p:spPr>
            <a:xfrm>
              <a:off x="3305793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0" name="pt8050"/>
            <p:cNvSpPr/>
            <p:nvPr/>
          </p:nvSpPr>
          <p:spPr>
            <a:xfrm>
              <a:off x="3477216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1" name="pt8051"/>
            <p:cNvSpPr/>
            <p:nvPr/>
          </p:nvSpPr>
          <p:spPr>
            <a:xfrm>
              <a:off x="3669906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2" name="pt8052"/>
            <p:cNvSpPr/>
            <p:nvPr/>
          </p:nvSpPr>
          <p:spPr>
            <a:xfrm>
              <a:off x="3835799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3" name="pt8053"/>
            <p:cNvSpPr/>
            <p:nvPr/>
          </p:nvSpPr>
          <p:spPr>
            <a:xfrm>
              <a:off x="3835799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4" name="pt8054"/>
            <p:cNvSpPr/>
            <p:nvPr/>
          </p:nvSpPr>
          <p:spPr>
            <a:xfrm>
              <a:off x="3971065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5" name="pt8055"/>
            <p:cNvSpPr/>
            <p:nvPr/>
          </p:nvSpPr>
          <p:spPr>
            <a:xfrm>
              <a:off x="4189278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6" name="pt8056"/>
            <p:cNvSpPr/>
            <p:nvPr/>
          </p:nvSpPr>
          <p:spPr>
            <a:xfrm>
              <a:off x="4246277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7" name="pt8057"/>
            <p:cNvSpPr/>
            <p:nvPr/>
          </p:nvSpPr>
          <p:spPr>
            <a:xfrm>
              <a:off x="4474698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8" name="pt8058"/>
            <p:cNvSpPr/>
            <p:nvPr/>
          </p:nvSpPr>
          <p:spPr>
            <a:xfrm>
              <a:off x="4661859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9" name="pt8059"/>
            <p:cNvSpPr/>
            <p:nvPr/>
          </p:nvSpPr>
          <p:spPr>
            <a:xfrm>
              <a:off x="4886026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0" name="pt8060"/>
            <p:cNvSpPr/>
            <p:nvPr/>
          </p:nvSpPr>
          <p:spPr>
            <a:xfrm>
              <a:off x="5043412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1" name="pt8061"/>
            <p:cNvSpPr/>
            <p:nvPr/>
          </p:nvSpPr>
          <p:spPr>
            <a:xfrm>
              <a:off x="5297780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2" name="pt8062"/>
            <p:cNvSpPr/>
            <p:nvPr/>
          </p:nvSpPr>
          <p:spPr>
            <a:xfrm>
              <a:off x="5517694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3" name="pt8063"/>
            <p:cNvSpPr/>
            <p:nvPr/>
          </p:nvSpPr>
          <p:spPr>
            <a:xfrm>
              <a:off x="5911583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4" name="pt8064"/>
            <p:cNvSpPr/>
            <p:nvPr/>
          </p:nvSpPr>
          <p:spPr>
            <a:xfrm>
              <a:off x="6142556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5" name="pt8065"/>
            <p:cNvSpPr/>
            <p:nvPr/>
          </p:nvSpPr>
          <p:spPr>
            <a:xfrm>
              <a:off x="6294837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6" name="pt8066"/>
            <p:cNvSpPr/>
            <p:nvPr/>
          </p:nvSpPr>
          <p:spPr>
            <a:xfrm>
              <a:off x="6439036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7" name="pt8067"/>
            <p:cNvSpPr/>
            <p:nvPr/>
          </p:nvSpPr>
          <p:spPr>
            <a:xfrm>
              <a:off x="7063047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8" name="pt8068"/>
            <p:cNvSpPr/>
            <p:nvPr/>
          </p:nvSpPr>
          <p:spPr>
            <a:xfrm>
              <a:off x="7229365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9" name="pt8069"/>
            <p:cNvSpPr/>
            <p:nvPr/>
          </p:nvSpPr>
          <p:spPr>
            <a:xfrm>
              <a:off x="119768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0" name="pt8070"/>
            <p:cNvSpPr/>
            <p:nvPr/>
          </p:nvSpPr>
          <p:spPr>
            <a:xfrm>
              <a:off x="141249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1" name="pt8071"/>
            <p:cNvSpPr/>
            <p:nvPr/>
          </p:nvSpPr>
          <p:spPr>
            <a:xfrm>
              <a:off x="161241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2" name="pt8072"/>
            <p:cNvSpPr/>
            <p:nvPr/>
          </p:nvSpPr>
          <p:spPr>
            <a:xfrm>
              <a:off x="2008003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3" name="pt8073"/>
            <p:cNvSpPr/>
            <p:nvPr/>
          </p:nvSpPr>
          <p:spPr>
            <a:xfrm>
              <a:off x="2569486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4" name="pt8074"/>
            <p:cNvSpPr/>
            <p:nvPr/>
          </p:nvSpPr>
          <p:spPr>
            <a:xfrm>
              <a:off x="3092685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5" name="pt8075"/>
            <p:cNvSpPr/>
            <p:nvPr/>
          </p:nvSpPr>
          <p:spPr>
            <a:xfrm>
              <a:off x="3325786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6" name="pt8076"/>
            <p:cNvSpPr/>
            <p:nvPr/>
          </p:nvSpPr>
          <p:spPr>
            <a:xfrm>
              <a:off x="3605251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7" name="pt8077"/>
            <p:cNvSpPr/>
            <p:nvPr/>
          </p:nvSpPr>
          <p:spPr>
            <a:xfrm>
              <a:off x="3781777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8" name="pt8078"/>
            <p:cNvSpPr/>
            <p:nvPr/>
          </p:nvSpPr>
          <p:spPr>
            <a:xfrm>
              <a:off x="438749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9" name="pt8079"/>
            <p:cNvSpPr/>
            <p:nvPr/>
          </p:nvSpPr>
          <p:spPr>
            <a:xfrm>
              <a:off x="4655904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0" name="pt8080"/>
            <p:cNvSpPr/>
            <p:nvPr/>
          </p:nvSpPr>
          <p:spPr>
            <a:xfrm>
              <a:off x="5032352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1" name="pt8081"/>
            <p:cNvSpPr/>
            <p:nvPr/>
          </p:nvSpPr>
          <p:spPr>
            <a:xfrm>
              <a:off x="5695922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2" name="pt8082"/>
            <p:cNvSpPr/>
            <p:nvPr/>
          </p:nvSpPr>
          <p:spPr>
            <a:xfrm>
              <a:off x="6322060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3" name="pt8083"/>
            <p:cNvSpPr/>
            <p:nvPr/>
          </p:nvSpPr>
          <p:spPr>
            <a:xfrm>
              <a:off x="6864132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4" name="pt8084"/>
            <p:cNvSpPr/>
            <p:nvPr/>
          </p:nvSpPr>
          <p:spPr>
            <a:xfrm>
              <a:off x="144992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5" name="pt8085"/>
            <p:cNvSpPr/>
            <p:nvPr/>
          </p:nvSpPr>
          <p:spPr>
            <a:xfrm>
              <a:off x="2218559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6" name="pt8086"/>
            <p:cNvSpPr/>
            <p:nvPr/>
          </p:nvSpPr>
          <p:spPr>
            <a:xfrm>
              <a:off x="270687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7" name="pt8087"/>
            <p:cNvSpPr/>
            <p:nvPr/>
          </p:nvSpPr>
          <p:spPr>
            <a:xfrm>
              <a:off x="3324509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8" name="pt8088"/>
            <p:cNvSpPr/>
            <p:nvPr/>
          </p:nvSpPr>
          <p:spPr>
            <a:xfrm>
              <a:off x="3586535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9" name="pt8089"/>
            <p:cNvSpPr/>
            <p:nvPr/>
          </p:nvSpPr>
          <p:spPr>
            <a:xfrm>
              <a:off x="3779651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0" name="pt8090"/>
            <p:cNvSpPr/>
            <p:nvPr/>
          </p:nvSpPr>
          <p:spPr>
            <a:xfrm>
              <a:off x="3959155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1" name="pt8091"/>
            <p:cNvSpPr/>
            <p:nvPr/>
          </p:nvSpPr>
          <p:spPr>
            <a:xfrm>
              <a:off x="4677597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2" name="pt8092"/>
            <p:cNvSpPr/>
            <p:nvPr/>
          </p:nvSpPr>
          <p:spPr>
            <a:xfrm>
              <a:off x="5139970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3" name="pt8093"/>
            <p:cNvSpPr/>
            <p:nvPr/>
          </p:nvSpPr>
          <p:spPr>
            <a:xfrm>
              <a:off x="5398166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4" name="pt8094"/>
            <p:cNvSpPr/>
            <p:nvPr/>
          </p:nvSpPr>
          <p:spPr>
            <a:xfrm>
              <a:off x="1455879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5" name="pt8095"/>
            <p:cNvSpPr/>
            <p:nvPr/>
          </p:nvSpPr>
          <p:spPr>
            <a:xfrm>
              <a:off x="207733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6" name="pt8096"/>
            <p:cNvSpPr/>
            <p:nvPr/>
          </p:nvSpPr>
          <p:spPr>
            <a:xfrm>
              <a:off x="259628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7" name="pt8097"/>
            <p:cNvSpPr/>
            <p:nvPr/>
          </p:nvSpPr>
          <p:spPr>
            <a:xfrm>
              <a:off x="3361516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8" name="pt8098"/>
            <p:cNvSpPr/>
            <p:nvPr/>
          </p:nvSpPr>
          <p:spPr>
            <a:xfrm>
              <a:off x="4123771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9" name="pt8099"/>
            <p:cNvSpPr/>
            <p:nvPr/>
          </p:nvSpPr>
          <p:spPr>
            <a:xfrm>
              <a:off x="4642292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0" name="pt8100"/>
            <p:cNvSpPr/>
            <p:nvPr/>
          </p:nvSpPr>
          <p:spPr>
            <a:xfrm>
              <a:off x="5045113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1" name="pt8101"/>
            <p:cNvSpPr/>
            <p:nvPr/>
          </p:nvSpPr>
          <p:spPr>
            <a:xfrm>
              <a:off x="6018775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2" name="pt8102"/>
            <p:cNvSpPr/>
            <p:nvPr/>
          </p:nvSpPr>
          <p:spPr>
            <a:xfrm>
              <a:off x="148693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3" name="pt8103"/>
            <p:cNvSpPr/>
            <p:nvPr/>
          </p:nvSpPr>
          <p:spPr>
            <a:xfrm>
              <a:off x="2002473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4" name="pt8104"/>
            <p:cNvSpPr/>
            <p:nvPr/>
          </p:nvSpPr>
          <p:spPr>
            <a:xfrm>
              <a:off x="2246633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5" name="pt8105"/>
            <p:cNvSpPr/>
            <p:nvPr/>
          </p:nvSpPr>
          <p:spPr>
            <a:xfrm>
              <a:off x="2653283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6" name="pt8106"/>
            <p:cNvSpPr/>
            <p:nvPr/>
          </p:nvSpPr>
          <p:spPr>
            <a:xfrm>
              <a:off x="2828108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7" name="pt8107"/>
            <p:cNvSpPr/>
            <p:nvPr/>
          </p:nvSpPr>
          <p:spPr>
            <a:xfrm>
              <a:off x="2979538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8" name="pt8108"/>
            <p:cNvSpPr/>
            <p:nvPr/>
          </p:nvSpPr>
          <p:spPr>
            <a:xfrm>
              <a:off x="3316853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9" name="pt8109"/>
            <p:cNvSpPr/>
            <p:nvPr/>
          </p:nvSpPr>
          <p:spPr>
            <a:xfrm>
              <a:off x="3904708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0" name="pt8110"/>
            <p:cNvSpPr/>
            <p:nvPr/>
          </p:nvSpPr>
          <p:spPr>
            <a:xfrm>
              <a:off x="4547010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1" name="pt8111"/>
            <p:cNvSpPr/>
            <p:nvPr/>
          </p:nvSpPr>
          <p:spPr>
            <a:xfrm>
              <a:off x="5125082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2" name="pt8112"/>
            <p:cNvSpPr/>
            <p:nvPr/>
          </p:nvSpPr>
          <p:spPr>
            <a:xfrm>
              <a:off x="5665721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3" name="pt8113"/>
            <p:cNvSpPr/>
            <p:nvPr/>
          </p:nvSpPr>
          <p:spPr>
            <a:xfrm>
              <a:off x="147161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4" name="pt8114"/>
            <p:cNvSpPr/>
            <p:nvPr/>
          </p:nvSpPr>
          <p:spPr>
            <a:xfrm>
              <a:off x="1797872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5" name="pt8115"/>
            <p:cNvSpPr/>
            <p:nvPr/>
          </p:nvSpPr>
          <p:spPr>
            <a:xfrm>
              <a:off x="2085420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6" name="pt8116"/>
            <p:cNvSpPr/>
            <p:nvPr/>
          </p:nvSpPr>
          <p:spPr>
            <a:xfrm>
              <a:off x="2752393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7" name="pt8117"/>
            <p:cNvSpPr/>
            <p:nvPr/>
          </p:nvSpPr>
          <p:spPr>
            <a:xfrm>
              <a:off x="3285801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8" name="pt8118"/>
            <p:cNvSpPr/>
            <p:nvPr/>
          </p:nvSpPr>
          <p:spPr>
            <a:xfrm>
              <a:off x="149799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9" name="pt8119"/>
            <p:cNvSpPr/>
            <p:nvPr/>
          </p:nvSpPr>
          <p:spPr>
            <a:xfrm>
              <a:off x="207776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0" name="pt8120"/>
            <p:cNvSpPr/>
            <p:nvPr/>
          </p:nvSpPr>
          <p:spPr>
            <a:xfrm>
              <a:off x="2621806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1" name="pt8121"/>
            <p:cNvSpPr/>
            <p:nvPr/>
          </p:nvSpPr>
          <p:spPr>
            <a:xfrm>
              <a:off x="3316427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2" name="pt8122"/>
            <p:cNvSpPr/>
            <p:nvPr/>
          </p:nvSpPr>
          <p:spPr>
            <a:xfrm>
              <a:off x="3939588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3" name="pt8123"/>
            <p:cNvSpPr/>
            <p:nvPr/>
          </p:nvSpPr>
          <p:spPr>
            <a:xfrm>
              <a:off x="4527869" y="250256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4" name="pt8124"/>
            <p:cNvSpPr/>
            <p:nvPr/>
          </p:nvSpPr>
          <p:spPr>
            <a:xfrm>
              <a:off x="148948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5" name="pt8125"/>
            <p:cNvSpPr/>
            <p:nvPr/>
          </p:nvSpPr>
          <p:spPr>
            <a:xfrm>
              <a:off x="2060748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6" name="pt8126"/>
            <p:cNvSpPr/>
            <p:nvPr/>
          </p:nvSpPr>
          <p:spPr>
            <a:xfrm>
              <a:off x="2723468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7" name="pt8127"/>
            <p:cNvSpPr/>
            <p:nvPr/>
          </p:nvSpPr>
          <p:spPr>
            <a:xfrm>
              <a:off x="3309196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8" name="pt8128"/>
            <p:cNvSpPr/>
            <p:nvPr/>
          </p:nvSpPr>
          <p:spPr>
            <a:xfrm>
              <a:off x="5196118" y="22194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9" name="pt8129"/>
            <p:cNvSpPr/>
            <p:nvPr/>
          </p:nvSpPr>
          <p:spPr>
            <a:xfrm>
              <a:off x="1503094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0" name="pt8130"/>
            <p:cNvSpPr/>
            <p:nvPr/>
          </p:nvSpPr>
          <p:spPr>
            <a:xfrm>
              <a:off x="2095628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1" name="pt8131"/>
            <p:cNvSpPr/>
            <p:nvPr/>
          </p:nvSpPr>
          <p:spPr>
            <a:xfrm>
              <a:off x="2313416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2" name="pt8132"/>
            <p:cNvSpPr/>
            <p:nvPr/>
          </p:nvSpPr>
          <p:spPr>
            <a:xfrm>
              <a:off x="2332557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3" name="pt8133"/>
            <p:cNvSpPr/>
            <p:nvPr/>
          </p:nvSpPr>
          <p:spPr>
            <a:xfrm>
              <a:off x="2999956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4" name="pt8134"/>
            <p:cNvSpPr/>
            <p:nvPr/>
          </p:nvSpPr>
          <p:spPr>
            <a:xfrm>
              <a:off x="3363643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5" name="pt8135"/>
            <p:cNvSpPr/>
            <p:nvPr/>
          </p:nvSpPr>
          <p:spPr>
            <a:xfrm>
              <a:off x="3988080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6" name="pt8136"/>
            <p:cNvSpPr/>
            <p:nvPr/>
          </p:nvSpPr>
          <p:spPr>
            <a:xfrm>
              <a:off x="4577636" y="29448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7" name="pt8137"/>
            <p:cNvSpPr/>
            <p:nvPr/>
          </p:nvSpPr>
          <p:spPr>
            <a:xfrm>
              <a:off x="5188461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8" name="pt8138"/>
            <p:cNvSpPr/>
            <p:nvPr/>
          </p:nvSpPr>
          <p:spPr>
            <a:xfrm>
              <a:off x="5820554" y="25910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9" name="pt8139"/>
            <p:cNvSpPr/>
            <p:nvPr/>
          </p:nvSpPr>
          <p:spPr>
            <a:xfrm>
              <a:off x="177277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0" name="pt8140"/>
            <p:cNvSpPr/>
            <p:nvPr/>
          </p:nvSpPr>
          <p:spPr>
            <a:xfrm>
              <a:off x="1806380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1" name="pt8141"/>
            <p:cNvSpPr/>
            <p:nvPr/>
          </p:nvSpPr>
          <p:spPr>
            <a:xfrm>
              <a:off x="1953131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2" name="pt8142"/>
            <p:cNvSpPr/>
            <p:nvPr/>
          </p:nvSpPr>
          <p:spPr>
            <a:xfrm>
              <a:off x="2158582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3" name="pt8143"/>
            <p:cNvSpPr/>
            <p:nvPr/>
          </p:nvSpPr>
          <p:spPr>
            <a:xfrm>
              <a:off x="2403593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4" name="pt8144"/>
            <p:cNvSpPr/>
            <p:nvPr/>
          </p:nvSpPr>
          <p:spPr>
            <a:xfrm>
              <a:off x="2791952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5" name="pt8145"/>
            <p:cNvSpPr/>
            <p:nvPr/>
          </p:nvSpPr>
          <p:spPr>
            <a:xfrm>
              <a:off x="2950613" y="22902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6" name="pt8146"/>
            <p:cNvSpPr/>
            <p:nvPr/>
          </p:nvSpPr>
          <p:spPr>
            <a:xfrm>
              <a:off x="3011440" y="269717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7" name="pt8147"/>
            <p:cNvSpPr/>
            <p:nvPr/>
          </p:nvSpPr>
          <p:spPr>
            <a:xfrm>
              <a:off x="3173505" y="24317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8" name="pt8148"/>
            <p:cNvSpPr/>
            <p:nvPr/>
          </p:nvSpPr>
          <p:spPr>
            <a:xfrm>
              <a:off x="3386613" y="23610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9" name="pt8149"/>
            <p:cNvSpPr/>
            <p:nvPr/>
          </p:nvSpPr>
          <p:spPr>
            <a:xfrm>
              <a:off x="1258509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0" name="pt8150"/>
            <p:cNvSpPr/>
            <p:nvPr/>
          </p:nvSpPr>
          <p:spPr>
            <a:xfrm>
              <a:off x="1472042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1" name="pt8151"/>
            <p:cNvSpPr/>
            <p:nvPr/>
          </p:nvSpPr>
          <p:spPr>
            <a:xfrm>
              <a:off x="1992265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2" name="pt8152"/>
            <p:cNvSpPr/>
            <p:nvPr/>
          </p:nvSpPr>
          <p:spPr>
            <a:xfrm>
              <a:off x="2669446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3" name="pt8153"/>
            <p:cNvSpPr/>
            <p:nvPr/>
          </p:nvSpPr>
          <p:spPr>
            <a:xfrm>
              <a:off x="3471261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4" name="pt8154"/>
            <p:cNvSpPr/>
            <p:nvPr/>
          </p:nvSpPr>
          <p:spPr>
            <a:xfrm>
              <a:off x="3938312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5" name="pt8155"/>
            <p:cNvSpPr/>
            <p:nvPr/>
          </p:nvSpPr>
          <p:spPr>
            <a:xfrm>
              <a:off x="455211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6" name="pt8156"/>
            <p:cNvSpPr/>
            <p:nvPr/>
          </p:nvSpPr>
          <p:spPr>
            <a:xfrm>
              <a:off x="5135716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7" name="pt8157"/>
            <p:cNvSpPr/>
            <p:nvPr/>
          </p:nvSpPr>
          <p:spPr>
            <a:xfrm>
              <a:off x="5395189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8" name="pt8158"/>
            <p:cNvSpPr/>
            <p:nvPr/>
          </p:nvSpPr>
          <p:spPr>
            <a:xfrm>
              <a:off x="5608297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9" name="pt8159"/>
            <p:cNvSpPr/>
            <p:nvPr/>
          </p:nvSpPr>
          <p:spPr>
            <a:xfrm>
              <a:off x="5763981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0" name="pt8160"/>
            <p:cNvSpPr/>
            <p:nvPr/>
          </p:nvSpPr>
          <p:spPr>
            <a:xfrm>
              <a:off x="6384164" y="26264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1" name="pt8161"/>
            <p:cNvSpPr/>
            <p:nvPr/>
          </p:nvSpPr>
          <p:spPr>
            <a:xfrm>
              <a:off x="6579832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2" name="pt8162"/>
            <p:cNvSpPr/>
            <p:nvPr/>
          </p:nvSpPr>
          <p:spPr>
            <a:xfrm>
              <a:off x="6958833" y="289179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3" name="pt8163"/>
            <p:cNvSpPr/>
            <p:nvPr/>
          </p:nvSpPr>
          <p:spPr>
            <a:xfrm>
              <a:off x="150947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4" name="pt8164"/>
            <p:cNvSpPr/>
            <p:nvPr/>
          </p:nvSpPr>
          <p:spPr>
            <a:xfrm>
              <a:off x="173066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5" name="pt8165"/>
            <p:cNvSpPr/>
            <p:nvPr/>
          </p:nvSpPr>
          <p:spPr>
            <a:xfrm>
              <a:off x="2097755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6" name="pt8166"/>
            <p:cNvSpPr/>
            <p:nvPr/>
          </p:nvSpPr>
          <p:spPr>
            <a:xfrm>
              <a:off x="2292998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7" name="pt8167"/>
            <p:cNvSpPr/>
            <p:nvPr/>
          </p:nvSpPr>
          <p:spPr>
            <a:xfrm>
              <a:off x="2638820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8" name="pt8168"/>
            <p:cNvSpPr/>
            <p:nvPr/>
          </p:nvSpPr>
          <p:spPr>
            <a:xfrm>
              <a:off x="3342375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9" name="pt8169"/>
            <p:cNvSpPr/>
            <p:nvPr/>
          </p:nvSpPr>
          <p:spPr>
            <a:xfrm>
              <a:off x="3388740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0" name="pt8170"/>
            <p:cNvSpPr/>
            <p:nvPr/>
          </p:nvSpPr>
          <p:spPr>
            <a:xfrm>
              <a:off x="3953200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1" name="pt8171"/>
            <p:cNvSpPr/>
            <p:nvPr/>
          </p:nvSpPr>
          <p:spPr>
            <a:xfrm>
              <a:off x="4601457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2" name="pt8172"/>
            <p:cNvSpPr/>
            <p:nvPr/>
          </p:nvSpPr>
          <p:spPr>
            <a:xfrm>
              <a:off x="5168469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3" name="pt8173"/>
            <p:cNvSpPr/>
            <p:nvPr/>
          </p:nvSpPr>
          <p:spPr>
            <a:xfrm>
              <a:off x="1370380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4" name="pt8174"/>
            <p:cNvSpPr/>
            <p:nvPr/>
          </p:nvSpPr>
          <p:spPr>
            <a:xfrm>
              <a:off x="1616667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5" name="pt8175"/>
            <p:cNvSpPr/>
            <p:nvPr/>
          </p:nvSpPr>
          <p:spPr>
            <a:xfrm>
              <a:off x="1819566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6" name="pt8176"/>
            <p:cNvSpPr/>
            <p:nvPr/>
          </p:nvSpPr>
          <p:spPr>
            <a:xfrm>
              <a:off x="2019913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7" name="pt8177"/>
            <p:cNvSpPr/>
            <p:nvPr/>
          </p:nvSpPr>
          <p:spPr>
            <a:xfrm>
              <a:off x="2673275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8" name="pt8178"/>
            <p:cNvSpPr/>
            <p:nvPr/>
          </p:nvSpPr>
          <p:spPr>
            <a:xfrm>
              <a:off x="2851503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9" name="pt8179"/>
            <p:cNvSpPr/>
            <p:nvPr/>
          </p:nvSpPr>
          <p:spPr>
            <a:xfrm>
              <a:off x="2998254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0" name="pt8180"/>
            <p:cNvSpPr/>
            <p:nvPr/>
          </p:nvSpPr>
          <p:spPr>
            <a:xfrm>
              <a:off x="3282398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1" name="pt8181"/>
            <p:cNvSpPr/>
            <p:nvPr/>
          </p:nvSpPr>
          <p:spPr>
            <a:xfrm>
              <a:off x="3872380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2" name="pt8182"/>
            <p:cNvSpPr/>
            <p:nvPr/>
          </p:nvSpPr>
          <p:spPr>
            <a:xfrm>
              <a:off x="4463638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3" name="pt8183"/>
            <p:cNvSpPr/>
            <p:nvPr/>
          </p:nvSpPr>
          <p:spPr>
            <a:xfrm>
              <a:off x="1457580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4" name="pt8184"/>
            <p:cNvSpPr/>
            <p:nvPr/>
          </p:nvSpPr>
          <p:spPr>
            <a:xfrm>
              <a:off x="210115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5" name="pt8185"/>
            <p:cNvSpPr/>
            <p:nvPr/>
          </p:nvSpPr>
          <p:spPr>
            <a:xfrm>
              <a:off x="2723468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6" name="pt8186"/>
            <p:cNvSpPr/>
            <p:nvPr/>
          </p:nvSpPr>
          <p:spPr>
            <a:xfrm>
              <a:off x="2894890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7" name="pt8187"/>
            <p:cNvSpPr/>
            <p:nvPr/>
          </p:nvSpPr>
          <p:spPr>
            <a:xfrm>
              <a:off x="3226250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8" name="pt8188"/>
            <p:cNvSpPr/>
            <p:nvPr/>
          </p:nvSpPr>
          <p:spPr>
            <a:xfrm>
              <a:off x="3377680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9" name="pt8189"/>
            <p:cNvSpPr/>
            <p:nvPr/>
          </p:nvSpPr>
          <p:spPr>
            <a:xfrm>
              <a:off x="1414193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0" name="pt8190"/>
            <p:cNvSpPr/>
            <p:nvPr/>
          </p:nvSpPr>
          <p:spPr>
            <a:xfrm>
              <a:off x="2015660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1" name="pt8191"/>
            <p:cNvSpPr/>
            <p:nvPr/>
          </p:nvSpPr>
          <p:spPr>
            <a:xfrm>
              <a:off x="268773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2" name="pt8192"/>
            <p:cNvSpPr/>
            <p:nvPr/>
          </p:nvSpPr>
          <p:spPr>
            <a:xfrm>
              <a:off x="322922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3" name="pt8193"/>
            <p:cNvSpPr/>
            <p:nvPr/>
          </p:nvSpPr>
          <p:spPr>
            <a:xfrm>
              <a:off x="3879186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4" name="pt8194"/>
            <p:cNvSpPr/>
            <p:nvPr/>
          </p:nvSpPr>
          <p:spPr>
            <a:xfrm>
              <a:off x="4471720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5" name="pt8195"/>
            <p:cNvSpPr/>
            <p:nvPr/>
          </p:nvSpPr>
          <p:spPr>
            <a:xfrm>
              <a:off x="4832005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6" name="pt8196"/>
            <p:cNvSpPr/>
            <p:nvPr/>
          </p:nvSpPr>
          <p:spPr>
            <a:xfrm>
              <a:off x="5690393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7" name="pt8197"/>
            <p:cNvSpPr/>
            <p:nvPr/>
          </p:nvSpPr>
          <p:spPr>
            <a:xfrm>
              <a:off x="6288882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8" name="pt8198"/>
            <p:cNvSpPr/>
            <p:nvPr/>
          </p:nvSpPr>
          <p:spPr>
            <a:xfrm>
              <a:off x="146523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9" name="pt8199"/>
            <p:cNvSpPr/>
            <p:nvPr/>
          </p:nvSpPr>
          <p:spPr>
            <a:xfrm>
              <a:off x="2081591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0" name="pt8200"/>
            <p:cNvSpPr/>
            <p:nvPr/>
          </p:nvSpPr>
          <p:spPr>
            <a:xfrm>
              <a:off x="2723043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1" name="pt8201"/>
            <p:cNvSpPr/>
            <p:nvPr/>
          </p:nvSpPr>
          <p:spPr>
            <a:xfrm>
              <a:off x="3316427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2" name="pt8202"/>
            <p:cNvSpPr/>
            <p:nvPr/>
          </p:nvSpPr>
          <p:spPr>
            <a:xfrm>
              <a:off x="3899604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3" name="pt8203"/>
            <p:cNvSpPr/>
            <p:nvPr/>
          </p:nvSpPr>
          <p:spPr>
            <a:xfrm>
              <a:off x="4567428" y="26087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4" name="pt8204"/>
            <p:cNvSpPr/>
            <p:nvPr/>
          </p:nvSpPr>
          <p:spPr>
            <a:xfrm>
              <a:off x="5392211" y="20779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5" name="pt8205"/>
            <p:cNvSpPr/>
            <p:nvPr/>
          </p:nvSpPr>
          <p:spPr>
            <a:xfrm>
              <a:off x="1534571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6" name="pt8206"/>
            <p:cNvSpPr/>
            <p:nvPr/>
          </p:nvSpPr>
          <p:spPr>
            <a:xfrm>
              <a:off x="2002048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7" name="pt8207"/>
            <p:cNvSpPr/>
            <p:nvPr/>
          </p:nvSpPr>
          <p:spPr>
            <a:xfrm>
              <a:off x="273537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8" name="pt8208"/>
            <p:cNvSpPr/>
            <p:nvPr/>
          </p:nvSpPr>
          <p:spPr>
            <a:xfrm>
              <a:off x="3337270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9" name="pt8209"/>
            <p:cNvSpPr/>
            <p:nvPr/>
          </p:nvSpPr>
          <p:spPr>
            <a:xfrm>
              <a:off x="3928528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0" name="pt8210"/>
            <p:cNvSpPr/>
            <p:nvPr/>
          </p:nvSpPr>
          <p:spPr>
            <a:xfrm>
              <a:off x="4538077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1" name="pt8211"/>
            <p:cNvSpPr/>
            <p:nvPr/>
          </p:nvSpPr>
          <p:spPr>
            <a:xfrm>
              <a:off x="145077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2" name="pt8212"/>
            <p:cNvSpPr/>
            <p:nvPr/>
          </p:nvSpPr>
          <p:spPr>
            <a:xfrm>
              <a:off x="1716202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3" name="pt8213"/>
            <p:cNvSpPr/>
            <p:nvPr/>
          </p:nvSpPr>
          <p:spPr>
            <a:xfrm>
              <a:off x="191187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4" name="pt8214"/>
            <p:cNvSpPr/>
            <p:nvPr/>
          </p:nvSpPr>
          <p:spPr>
            <a:xfrm>
              <a:off x="2155605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5" name="pt8215"/>
            <p:cNvSpPr/>
            <p:nvPr/>
          </p:nvSpPr>
          <p:spPr>
            <a:xfrm>
              <a:off x="2267476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6" name="pt8216"/>
            <p:cNvSpPr/>
            <p:nvPr/>
          </p:nvSpPr>
          <p:spPr>
            <a:xfrm>
              <a:off x="2399765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7" name="pt8217"/>
            <p:cNvSpPr/>
            <p:nvPr/>
          </p:nvSpPr>
          <p:spPr>
            <a:xfrm>
              <a:off x="262520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8" name="pt8218"/>
            <p:cNvSpPr/>
            <p:nvPr/>
          </p:nvSpPr>
          <p:spPr>
            <a:xfrm>
              <a:off x="2877450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9" name="pt8219"/>
            <p:cNvSpPr/>
            <p:nvPr/>
          </p:nvSpPr>
          <p:spPr>
            <a:xfrm>
              <a:off x="333089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0" name="pt8220"/>
            <p:cNvSpPr/>
            <p:nvPr/>
          </p:nvSpPr>
          <p:spPr>
            <a:xfrm>
              <a:off x="3475514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1" name="pt8221"/>
            <p:cNvSpPr/>
            <p:nvPr/>
          </p:nvSpPr>
          <p:spPr>
            <a:xfrm>
              <a:off x="3637578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2" name="pt8222"/>
            <p:cNvSpPr/>
            <p:nvPr/>
          </p:nvSpPr>
          <p:spPr>
            <a:xfrm>
              <a:off x="3811128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3" name="pt8223"/>
            <p:cNvSpPr/>
            <p:nvPr/>
          </p:nvSpPr>
          <p:spPr>
            <a:xfrm>
              <a:off x="3938312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4" name="pt8224"/>
            <p:cNvSpPr/>
            <p:nvPr/>
          </p:nvSpPr>
          <p:spPr>
            <a:xfrm>
              <a:off x="4250530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5" name="pt8225"/>
            <p:cNvSpPr/>
            <p:nvPr/>
          </p:nvSpPr>
          <p:spPr>
            <a:xfrm>
              <a:off x="4471720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6" name="pt8226"/>
            <p:cNvSpPr/>
            <p:nvPr/>
          </p:nvSpPr>
          <p:spPr>
            <a:xfrm>
              <a:off x="5116574" y="36171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7" name="pt8227"/>
            <p:cNvSpPr/>
            <p:nvPr/>
          </p:nvSpPr>
          <p:spPr>
            <a:xfrm>
              <a:off x="5696348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8" name="pt8228"/>
            <p:cNvSpPr/>
            <p:nvPr/>
          </p:nvSpPr>
          <p:spPr>
            <a:xfrm>
              <a:off x="6336523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9" name="pt8229"/>
            <p:cNvSpPr/>
            <p:nvPr/>
          </p:nvSpPr>
          <p:spPr>
            <a:xfrm>
              <a:off x="6943945" y="230794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0" name="pt8230"/>
            <p:cNvSpPr/>
            <p:nvPr/>
          </p:nvSpPr>
          <p:spPr>
            <a:xfrm>
              <a:off x="1364000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1" name="pt8231"/>
            <p:cNvSpPr/>
            <p:nvPr/>
          </p:nvSpPr>
          <p:spPr>
            <a:xfrm>
              <a:off x="1540101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2" name="pt8232"/>
            <p:cNvSpPr/>
            <p:nvPr/>
          </p:nvSpPr>
          <p:spPr>
            <a:xfrm>
              <a:off x="1744702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3" name="pt8233"/>
            <p:cNvSpPr/>
            <p:nvPr/>
          </p:nvSpPr>
          <p:spPr>
            <a:xfrm>
              <a:off x="2039055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4" name="pt8234"/>
            <p:cNvSpPr/>
            <p:nvPr/>
          </p:nvSpPr>
          <p:spPr>
            <a:xfrm>
              <a:off x="2208350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5" name="pt8235"/>
            <p:cNvSpPr/>
            <p:nvPr/>
          </p:nvSpPr>
          <p:spPr>
            <a:xfrm>
              <a:off x="240061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6" name="pt8236"/>
            <p:cNvSpPr/>
            <p:nvPr/>
          </p:nvSpPr>
          <p:spPr>
            <a:xfrm>
              <a:off x="2901696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7" name="pt8237"/>
            <p:cNvSpPr/>
            <p:nvPr/>
          </p:nvSpPr>
          <p:spPr>
            <a:xfrm>
              <a:off x="3333017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8" name="pt8238"/>
            <p:cNvSpPr/>
            <p:nvPr/>
          </p:nvSpPr>
          <p:spPr>
            <a:xfrm>
              <a:off x="3519752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9" name="pt8239"/>
            <p:cNvSpPr/>
            <p:nvPr/>
          </p:nvSpPr>
          <p:spPr>
            <a:xfrm>
              <a:off x="3728607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0" name="pt8240"/>
            <p:cNvSpPr/>
            <p:nvPr/>
          </p:nvSpPr>
          <p:spPr>
            <a:xfrm>
              <a:off x="3894925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1" name="pt8241"/>
            <p:cNvSpPr/>
            <p:nvPr/>
          </p:nvSpPr>
          <p:spPr>
            <a:xfrm>
              <a:off x="4080809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2" name="pt8242"/>
            <p:cNvSpPr/>
            <p:nvPr/>
          </p:nvSpPr>
          <p:spPr>
            <a:xfrm>
              <a:off x="122830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3" name="pt8243"/>
            <p:cNvSpPr/>
            <p:nvPr/>
          </p:nvSpPr>
          <p:spPr>
            <a:xfrm>
              <a:off x="152691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4" name="pt8244"/>
            <p:cNvSpPr/>
            <p:nvPr/>
          </p:nvSpPr>
          <p:spPr>
            <a:xfrm>
              <a:off x="172853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5" name="pt8245"/>
            <p:cNvSpPr/>
            <p:nvPr/>
          </p:nvSpPr>
          <p:spPr>
            <a:xfrm>
              <a:off x="2064577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6" name="pt8246"/>
            <p:cNvSpPr/>
            <p:nvPr/>
          </p:nvSpPr>
          <p:spPr>
            <a:xfrm>
              <a:off x="2692416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7" name="pt8247"/>
            <p:cNvSpPr/>
            <p:nvPr/>
          </p:nvSpPr>
          <p:spPr>
            <a:xfrm>
              <a:off x="3348330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8" name="pt8248"/>
            <p:cNvSpPr/>
            <p:nvPr/>
          </p:nvSpPr>
          <p:spPr>
            <a:xfrm>
              <a:off x="1240218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9" name="pt8249"/>
            <p:cNvSpPr/>
            <p:nvPr/>
          </p:nvSpPr>
          <p:spPr>
            <a:xfrm>
              <a:off x="1414193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0" name="pt8250"/>
            <p:cNvSpPr/>
            <p:nvPr/>
          </p:nvSpPr>
          <p:spPr>
            <a:xfrm>
              <a:off x="1635383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1" name="pt8251"/>
            <p:cNvSpPr/>
            <p:nvPr/>
          </p:nvSpPr>
          <p:spPr>
            <a:xfrm>
              <a:off x="2012257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2" name="pt8252"/>
            <p:cNvSpPr/>
            <p:nvPr/>
          </p:nvSpPr>
          <p:spPr>
            <a:xfrm>
              <a:off x="2678805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3" name="pt8253"/>
            <p:cNvSpPr/>
            <p:nvPr/>
          </p:nvSpPr>
          <p:spPr>
            <a:xfrm>
              <a:off x="1388671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4" name="pt8254"/>
            <p:cNvSpPr/>
            <p:nvPr/>
          </p:nvSpPr>
          <p:spPr>
            <a:xfrm>
              <a:off x="1594973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5" name="pt8255"/>
            <p:cNvSpPr/>
            <p:nvPr/>
          </p:nvSpPr>
          <p:spPr>
            <a:xfrm>
              <a:off x="177703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6" name="pt8256"/>
            <p:cNvSpPr/>
            <p:nvPr/>
          </p:nvSpPr>
          <p:spPr>
            <a:xfrm>
              <a:off x="1998220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7" name="pt8257"/>
            <p:cNvSpPr/>
            <p:nvPr/>
          </p:nvSpPr>
          <p:spPr>
            <a:xfrm>
              <a:off x="2374668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8" name="pt8258"/>
            <p:cNvSpPr/>
            <p:nvPr/>
          </p:nvSpPr>
          <p:spPr>
            <a:xfrm>
              <a:off x="2606067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9" name="pt8259"/>
            <p:cNvSpPr/>
            <p:nvPr/>
          </p:nvSpPr>
          <p:spPr>
            <a:xfrm>
              <a:off x="3124588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0" name="pt8260"/>
            <p:cNvSpPr/>
            <p:nvPr/>
          </p:nvSpPr>
          <p:spPr>
            <a:xfrm>
              <a:off x="1503094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1" name="pt8261"/>
            <p:cNvSpPr/>
            <p:nvPr/>
          </p:nvSpPr>
          <p:spPr>
            <a:xfrm>
              <a:off x="2122001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2" name="pt8262"/>
            <p:cNvSpPr/>
            <p:nvPr/>
          </p:nvSpPr>
          <p:spPr>
            <a:xfrm>
              <a:off x="2720916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3" name="pt8263"/>
            <p:cNvSpPr/>
            <p:nvPr/>
          </p:nvSpPr>
          <p:spPr>
            <a:xfrm>
              <a:off x="3333442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4" name="pt8264"/>
            <p:cNvSpPr/>
            <p:nvPr/>
          </p:nvSpPr>
          <p:spPr>
            <a:xfrm>
              <a:off x="3960431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5" name="pt8265"/>
            <p:cNvSpPr/>
            <p:nvPr/>
          </p:nvSpPr>
          <p:spPr>
            <a:xfrm>
              <a:off x="1435036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6" name="pt8266"/>
            <p:cNvSpPr/>
            <p:nvPr/>
          </p:nvSpPr>
          <p:spPr>
            <a:xfrm>
              <a:off x="2028421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7" name="pt8267"/>
            <p:cNvSpPr/>
            <p:nvPr/>
          </p:nvSpPr>
          <p:spPr>
            <a:xfrm>
              <a:off x="2845122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8" name="pt8268"/>
            <p:cNvSpPr/>
            <p:nvPr/>
          </p:nvSpPr>
          <p:spPr>
            <a:xfrm>
              <a:off x="1485654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9" name="pt8269"/>
            <p:cNvSpPr/>
            <p:nvPr/>
          </p:nvSpPr>
          <p:spPr>
            <a:xfrm>
              <a:off x="203182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0" name="pt8270"/>
            <p:cNvSpPr/>
            <p:nvPr/>
          </p:nvSpPr>
          <p:spPr>
            <a:xfrm>
              <a:off x="2669872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1" name="pt8271"/>
            <p:cNvSpPr/>
            <p:nvPr/>
          </p:nvSpPr>
          <p:spPr>
            <a:xfrm>
              <a:off x="286851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2" name="pt8272"/>
            <p:cNvSpPr/>
            <p:nvPr/>
          </p:nvSpPr>
          <p:spPr>
            <a:xfrm>
              <a:off x="322667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3" name="pt8273"/>
            <p:cNvSpPr/>
            <p:nvPr/>
          </p:nvSpPr>
          <p:spPr>
            <a:xfrm>
              <a:off x="383579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4" name="pt8274"/>
            <p:cNvSpPr/>
            <p:nvPr/>
          </p:nvSpPr>
          <p:spPr>
            <a:xfrm>
              <a:off x="444790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5" name="pt8275"/>
            <p:cNvSpPr/>
            <p:nvPr/>
          </p:nvSpPr>
          <p:spPr>
            <a:xfrm>
              <a:off x="512082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6" name="pt8276"/>
            <p:cNvSpPr/>
            <p:nvPr/>
          </p:nvSpPr>
          <p:spPr>
            <a:xfrm>
              <a:off x="573122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7" name="pt8277"/>
            <p:cNvSpPr/>
            <p:nvPr/>
          </p:nvSpPr>
          <p:spPr>
            <a:xfrm>
              <a:off x="634332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8" name="pt8278"/>
            <p:cNvSpPr/>
            <p:nvPr/>
          </p:nvSpPr>
          <p:spPr>
            <a:xfrm>
              <a:off x="699711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9" name="pt8279"/>
            <p:cNvSpPr/>
            <p:nvPr/>
          </p:nvSpPr>
          <p:spPr>
            <a:xfrm>
              <a:off x="154775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0" name="pt8280"/>
            <p:cNvSpPr/>
            <p:nvPr/>
          </p:nvSpPr>
          <p:spPr>
            <a:xfrm>
              <a:off x="211944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1" name="pt8281"/>
            <p:cNvSpPr/>
            <p:nvPr/>
          </p:nvSpPr>
          <p:spPr>
            <a:xfrm>
              <a:off x="249036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2" name="pt8282"/>
            <p:cNvSpPr/>
            <p:nvPr/>
          </p:nvSpPr>
          <p:spPr>
            <a:xfrm>
              <a:off x="2646051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3" name="pt8283"/>
            <p:cNvSpPr/>
            <p:nvPr/>
          </p:nvSpPr>
          <p:spPr>
            <a:xfrm>
              <a:off x="3196049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4" name="pt8284"/>
            <p:cNvSpPr/>
            <p:nvPr/>
          </p:nvSpPr>
          <p:spPr>
            <a:xfrm>
              <a:off x="3431702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5" name="pt8285"/>
            <p:cNvSpPr/>
            <p:nvPr/>
          </p:nvSpPr>
          <p:spPr>
            <a:xfrm>
              <a:off x="3750300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6" name="pt8286"/>
            <p:cNvSpPr/>
            <p:nvPr/>
          </p:nvSpPr>
          <p:spPr>
            <a:xfrm>
              <a:off x="3945968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7" name="pt8287"/>
            <p:cNvSpPr/>
            <p:nvPr/>
          </p:nvSpPr>
          <p:spPr>
            <a:xfrm>
              <a:off x="4527018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8" name="pt8288"/>
            <p:cNvSpPr/>
            <p:nvPr/>
          </p:nvSpPr>
          <p:spPr>
            <a:xfrm>
              <a:off x="4756290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9" name="pt8289"/>
            <p:cNvSpPr/>
            <p:nvPr/>
          </p:nvSpPr>
          <p:spPr>
            <a:xfrm>
              <a:off x="5096582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0" name="pt8290"/>
            <p:cNvSpPr/>
            <p:nvPr/>
          </p:nvSpPr>
          <p:spPr>
            <a:xfrm>
              <a:off x="1488206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1" name="pt8291"/>
            <p:cNvSpPr/>
            <p:nvPr/>
          </p:nvSpPr>
          <p:spPr>
            <a:xfrm>
              <a:off x="174682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2" name="pt8292"/>
            <p:cNvSpPr/>
            <p:nvPr/>
          </p:nvSpPr>
          <p:spPr>
            <a:xfrm>
              <a:off x="2120725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3" name="pt8293"/>
            <p:cNvSpPr/>
            <p:nvPr/>
          </p:nvSpPr>
          <p:spPr>
            <a:xfrm>
              <a:off x="2581821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4" name="pt8294"/>
            <p:cNvSpPr/>
            <p:nvPr/>
          </p:nvSpPr>
          <p:spPr>
            <a:xfrm>
              <a:off x="2778340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5" name="pt8295"/>
            <p:cNvSpPr/>
            <p:nvPr/>
          </p:nvSpPr>
          <p:spPr>
            <a:xfrm>
              <a:off x="2923815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6" name="pt8296"/>
            <p:cNvSpPr/>
            <p:nvPr/>
          </p:nvSpPr>
          <p:spPr>
            <a:xfrm>
              <a:off x="3239862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7" name="pt8297"/>
            <p:cNvSpPr/>
            <p:nvPr/>
          </p:nvSpPr>
          <p:spPr>
            <a:xfrm>
              <a:off x="3428724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8" name="pt8298"/>
            <p:cNvSpPr/>
            <p:nvPr/>
          </p:nvSpPr>
          <p:spPr>
            <a:xfrm>
              <a:off x="1475020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9" name="pt8299"/>
            <p:cNvSpPr/>
            <p:nvPr/>
          </p:nvSpPr>
          <p:spPr>
            <a:xfrm>
              <a:off x="206372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0" name="pt8300"/>
            <p:cNvSpPr/>
            <p:nvPr/>
          </p:nvSpPr>
          <p:spPr>
            <a:xfrm>
              <a:off x="2686886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1" name="pt8301"/>
            <p:cNvSpPr/>
            <p:nvPr/>
          </p:nvSpPr>
          <p:spPr>
            <a:xfrm>
              <a:off x="3322808" y="230794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2" name="pt8302"/>
            <p:cNvSpPr/>
            <p:nvPr/>
          </p:nvSpPr>
          <p:spPr>
            <a:xfrm>
              <a:off x="5182931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3" name="pt8303"/>
            <p:cNvSpPr/>
            <p:nvPr/>
          </p:nvSpPr>
          <p:spPr>
            <a:xfrm>
              <a:off x="5654662" y="24140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4" name="pt8304"/>
            <p:cNvSpPr/>
            <p:nvPr/>
          </p:nvSpPr>
          <p:spPr>
            <a:xfrm>
              <a:off x="6381186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5" name="pt8305"/>
            <p:cNvSpPr/>
            <p:nvPr/>
          </p:nvSpPr>
          <p:spPr>
            <a:xfrm>
              <a:off x="1217674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6" name="pt8306"/>
            <p:cNvSpPr/>
            <p:nvPr/>
          </p:nvSpPr>
          <p:spPr>
            <a:xfrm>
              <a:off x="1962064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7" name="pt8307"/>
            <p:cNvSpPr/>
            <p:nvPr/>
          </p:nvSpPr>
          <p:spPr>
            <a:xfrm>
              <a:off x="2541411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8" name="pt8308"/>
            <p:cNvSpPr/>
            <p:nvPr/>
          </p:nvSpPr>
          <p:spPr>
            <a:xfrm>
              <a:off x="136017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9" name="pt8309"/>
            <p:cNvSpPr/>
            <p:nvPr/>
          </p:nvSpPr>
          <p:spPr>
            <a:xfrm>
              <a:off x="157030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0" name="pt8310"/>
            <p:cNvSpPr/>
            <p:nvPr/>
          </p:nvSpPr>
          <p:spPr>
            <a:xfrm>
              <a:off x="194845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1" name="pt8311"/>
            <p:cNvSpPr/>
            <p:nvPr/>
          </p:nvSpPr>
          <p:spPr>
            <a:xfrm>
              <a:off x="205309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2" name="pt8312"/>
            <p:cNvSpPr/>
            <p:nvPr/>
          </p:nvSpPr>
          <p:spPr>
            <a:xfrm>
              <a:off x="2657962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3" name="pt8313"/>
            <p:cNvSpPr/>
            <p:nvPr/>
          </p:nvSpPr>
          <p:spPr>
            <a:xfrm>
              <a:off x="150947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4" name="pt8314"/>
            <p:cNvSpPr/>
            <p:nvPr/>
          </p:nvSpPr>
          <p:spPr>
            <a:xfrm>
              <a:off x="209605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5" name="pt8315"/>
            <p:cNvSpPr/>
            <p:nvPr/>
          </p:nvSpPr>
          <p:spPr>
            <a:xfrm>
              <a:off x="271623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6" name="pt8316"/>
            <p:cNvSpPr/>
            <p:nvPr/>
          </p:nvSpPr>
          <p:spPr>
            <a:xfrm>
              <a:off x="2098606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7" name="pt8317"/>
            <p:cNvSpPr/>
            <p:nvPr/>
          </p:nvSpPr>
          <p:spPr>
            <a:xfrm>
              <a:off x="269581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8" name="pt8318"/>
            <p:cNvSpPr/>
            <p:nvPr/>
          </p:nvSpPr>
          <p:spPr>
            <a:xfrm>
              <a:off x="3303667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9" name="pt8319"/>
            <p:cNvSpPr/>
            <p:nvPr/>
          </p:nvSpPr>
          <p:spPr>
            <a:xfrm>
              <a:off x="3940013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0" name="pt8320"/>
            <p:cNvSpPr/>
            <p:nvPr/>
          </p:nvSpPr>
          <p:spPr>
            <a:xfrm>
              <a:off x="4551264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1" name="pt8321"/>
            <p:cNvSpPr/>
            <p:nvPr/>
          </p:nvSpPr>
          <p:spPr>
            <a:xfrm>
              <a:off x="5179103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2" name="pt8322"/>
            <p:cNvSpPr/>
            <p:nvPr/>
          </p:nvSpPr>
          <p:spPr>
            <a:xfrm>
              <a:off x="5789077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3" name="pt8323"/>
            <p:cNvSpPr/>
            <p:nvPr/>
          </p:nvSpPr>
          <p:spPr>
            <a:xfrm>
              <a:off x="6425424" y="250256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4" name="pt8324"/>
            <p:cNvSpPr/>
            <p:nvPr/>
          </p:nvSpPr>
          <p:spPr>
            <a:xfrm>
              <a:off x="7037525" y="25556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5" name="pt8325"/>
            <p:cNvSpPr/>
            <p:nvPr/>
          </p:nvSpPr>
          <p:spPr>
            <a:xfrm>
              <a:off x="1492885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6" name="pt8326"/>
            <p:cNvSpPr/>
            <p:nvPr/>
          </p:nvSpPr>
          <p:spPr>
            <a:xfrm>
              <a:off x="1639637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7" name="pt8327"/>
            <p:cNvSpPr/>
            <p:nvPr/>
          </p:nvSpPr>
          <p:spPr>
            <a:xfrm>
              <a:off x="1861677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8" name="pt8328"/>
            <p:cNvSpPr/>
            <p:nvPr/>
          </p:nvSpPr>
          <p:spPr>
            <a:xfrm>
              <a:off x="2087546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9" name="pt8329"/>
            <p:cNvSpPr/>
            <p:nvPr/>
          </p:nvSpPr>
          <p:spPr>
            <a:xfrm>
              <a:off x="2301080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0" name="pt8330"/>
            <p:cNvSpPr/>
            <p:nvPr/>
          </p:nvSpPr>
          <p:spPr>
            <a:xfrm>
              <a:off x="2753243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1" name="pt8331"/>
            <p:cNvSpPr/>
            <p:nvPr/>
          </p:nvSpPr>
          <p:spPr>
            <a:xfrm>
              <a:off x="152606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2" name="pt8332"/>
            <p:cNvSpPr/>
            <p:nvPr/>
          </p:nvSpPr>
          <p:spPr>
            <a:xfrm>
              <a:off x="2125404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3" name="pt8333"/>
            <p:cNvSpPr/>
            <p:nvPr/>
          </p:nvSpPr>
          <p:spPr>
            <a:xfrm>
              <a:off x="273750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4" name="pt8334"/>
            <p:cNvSpPr/>
            <p:nvPr/>
          </p:nvSpPr>
          <p:spPr>
            <a:xfrm>
              <a:off x="329473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5" name="pt8335"/>
            <p:cNvSpPr/>
            <p:nvPr/>
          </p:nvSpPr>
          <p:spPr>
            <a:xfrm>
              <a:off x="396936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6" name="pt8336"/>
            <p:cNvSpPr/>
            <p:nvPr/>
          </p:nvSpPr>
          <p:spPr>
            <a:xfrm>
              <a:off x="4553390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7" name="pt8337"/>
            <p:cNvSpPr/>
            <p:nvPr/>
          </p:nvSpPr>
          <p:spPr>
            <a:xfrm>
              <a:off x="5179529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8" name="pt8338"/>
            <p:cNvSpPr/>
            <p:nvPr/>
          </p:nvSpPr>
          <p:spPr>
            <a:xfrm>
              <a:off x="5798861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9" name="pt8339"/>
            <p:cNvSpPr/>
            <p:nvPr/>
          </p:nvSpPr>
          <p:spPr>
            <a:xfrm>
              <a:off x="5892441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0" name="pt8340"/>
            <p:cNvSpPr/>
            <p:nvPr/>
          </p:nvSpPr>
          <p:spPr>
            <a:xfrm>
              <a:off x="6128944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1" name="pt8341"/>
            <p:cNvSpPr/>
            <p:nvPr/>
          </p:nvSpPr>
          <p:spPr>
            <a:xfrm>
              <a:off x="6363321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2" name="pt8342"/>
            <p:cNvSpPr/>
            <p:nvPr/>
          </p:nvSpPr>
          <p:spPr>
            <a:xfrm>
              <a:off x="6554735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3" name="pt8343"/>
            <p:cNvSpPr/>
            <p:nvPr/>
          </p:nvSpPr>
          <p:spPr>
            <a:xfrm>
              <a:off x="7018809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4" name="pt8344"/>
            <p:cNvSpPr/>
            <p:nvPr/>
          </p:nvSpPr>
          <p:spPr>
            <a:xfrm>
              <a:off x="137378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5" name="pt8345"/>
            <p:cNvSpPr/>
            <p:nvPr/>
          </p:nvSpPr>
          <p:spPr>
            <a:xfrm>
              <a:off x="157753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6" name="pt8346"/>
            <p:cNvSpPr/>
            <p:nvPr/>
          </p:nvSpPr>
          <p:spPr>
            <a:xfrm>
              <a:off x="1745978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7" name="pt8347"/>
            <p:cNvSpPr/>
            <p:nvPr/>
          </p:nvSpPr>
          <p:spPr>
            <a:xfrm>
              <a:off x="197525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8" name="pt8348"/>
            <p:cNvSpPr/>
            <p:nvPr/>
          </p:nvSpPr>
          <p:spPr>
            <a:xfrm>
              <a:off x="213178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9" name="pt8349"/>
            <p:cNvSpPr/>
            <p:nvPr/>
          </p:nvSpPr>
          <p:spPr>
            <a:xfrm>
              <a:off x="2710707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0" name="pt8350"/>
            <p:cNvSpPr/>
            <p:nvPr/>
          </p:nvSpPr>
          <p:spPr>
            <a:xfrm>
              <a:off x="3307069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1" name="pt8351"/>
            <p:cNvSpPr/>
            <p:nvPr/>
          </p:nvSpPr>
          <p:spPr>
            <a:xfrm>
              <a:off x="3915768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2" name="pt8352"/>
            <p:cNvSpPr/>
            <p:nvPr/>
          </p:nvSpPr>
          <p:spPr>
            <a:xfrm>
              <a:off x="4518936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3" name="pt8353"/>
            <p:cNvSpPr/>
            <p:nvPr/>
          </p:nvSpPr>
          <p:spPr>
            <a:xfrm>
              <a:off x="5195267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4" name="pt8354"/>
            <p:cNvSpPr/>
            <p:nvPr/>
          </p:nvSpPr>
          <p:spPr>
            <a:xfrm>
              <a:off x="144099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5" name="pt8355"/>
            <p:cNvSpPr/>
            <p:nvPr/>
          </p:nvSpPr>
          <p:spPr>
            <a:xfrm>
              <a:off x="2061174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6" name="pt8356"/>
            <p:cNvSpPr/>
            <p:nvPr/>
          </p:nvSpPr>
          <p:spPr>
            <a:xfrm>
              <a:off x="2703476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7" name="pt8357"/>
            <p:cNvSpPr/>
            <p:nvPr/>
          </p:nvSpPr>
          <p:spPr>
            <a:xfrm>
              <a:off x="3268787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8" name="pt8358"/>
            <p:cNvSpPr/>
            <p:nvPr/>
          </p:nvSpPr>
          <p:spPr>
            <a:xfrm>
              <a:off x="119980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9" name="pt8359"/>
            <p:cNvSpPr/>
            <p:nvPr/>
          </p:nvSpPr>
          <p:spPr>
            <a:xfrm>
              <a:off x="1533720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0" name="pt8360"/>
            <p:cNvSpPr/>
            <p:nvPr/>
          </p:nvSpPr>
          <p:spPr>
            <a:xfrm>
              <a:off x="207989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1" name="pt8361"/>
            <p:cNvSpPr/>
            <p:nvPr/>
          </p:nvSpPr>
          <p:spPr>
            <a:xfrm>
              <a:off x="242954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2" name="pt8362"/>
            <p:cNvSpPr/>
            <p:nvPr/>
          </p:nvSpPr>
          <p:spPr>
            <a:xfrm>
              <a:off x="2767281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3" name="pt8363"/>
            <p:cNvSpPr/>
            <p:nvPr/>
          </p:nvSpPr>
          <p:spPr>
            <a:xfrm>
              <a:off x="3010590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4" name="pt8364"/>
            <p:cNvSpPr/>
            <p:nvPr/>
          </p:nvSpPr>
          <p:spPr>
            <a:xfrm>
              <a:off x="3277719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5" name="pt8365"/>
            <p:cNvSpPr/>
            <p:nvPr/>
          </p:nvSpPr>
          <p:spPr>
            <a:xfrm>
              <a:off x="3903432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6" name="pt8366"/>
            <p:cNvSpPr/>
            <p:nvPr/>
          </p:nvSpPr>
          <p:spPr>
            <a:xfrm>
              <a:off x="4270948" y="38648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7" name="pt8367"/>
            <p:cNvSpPr/>
            <p:nvPr/>
          </p:nvSpPr>
          <p:spPr>
            <a:xfrm>
              <a:off x="4595502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8" name="pt8368"/>
            <p:cNvSpPr/>
            <p:nvPr/>
          </p:nvSpPr>
          <p:spPr>
            <a:xfrm>
              <a:off x="5182931" y="234333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9" name="pt8369"/>
            <p:cNvSpPr/>
            <p:nvPr/>
          </p:nvSpPr>
          <p:spPr>
            <a:xfrm>
              <a:off x="6420320" y="24140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0" name="pt8370"/>
            <p:cNvSpPr/>
            <p:nvPr/>
          </p:nvSpPr>
          <p:spPr>
            <a:xfrm>
              <a:off x="1542228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1" name="pt8371"/>
            <p:cNvSpPr/>
            <p:nvPr/>
          </p:nvSpPr>
          <p:spPr>
            <a:xfrm>
              <a:off x="2085420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2" name="pt8372"/>
            <p:cNvSpPr/>
            <p:nvPr/>
          </p:nvSpPr>
          <p:spPr>
            <a:xfrm>
              <a:off x="2737080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3" name="pt8373"/>
            <p:cNvSpPr/>
            <p:nvPr/>
          </p:nvSpPr>
          <p:spPr>
            <a:xfrm>
              <a:off x="3350031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4" name="pt8374"/>
            <p:cNvSpPr/>
            <p:nvPr/>
          </p:nvSpPr>
          <p:spPr>
            <a:xfrm>
              <a:off x="152436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5" name="pt8375"/>
            <p:cNvSpPr/>
            <p:nvPr/>
          </p:nvSpPr>
          <p:spPr>
            <a:xfrm>
              <a:off x="213859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6" name="pt8376"/>
            <p:cNvSpPr/>
            <p:nvPr/>
          </p:nvSpPr>
          <p:spPr>
            <a:xfrm>
              <a:off x="274686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7" name="pt8377"/>
            <p:cNvSpPr/>
            <p:nvPr/>
          </p:nvSpPr>
          <p:spPr>
            <a:xfrm>
              <a:off x="1377186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8" name="pt8378"/>
            <p:cNvSpPr/>
            <p:nvPr/>
          </p:nvSpPr>
          <p:spPr>
            <a:xfrm>
              <a:off x="1628577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9" name="pt8379"/>
            <p:cNvSpPr/>
            <p:nvPr/>
          </p:nvSpPr>
          <p:spPr>
            <a:xfrm>
              <a:off x="1831051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0" name="pt8380"/>
            <p:cNvSpPr/>
            <p:nvPr/>
          </p:nvSpPr>
          <p:spPr>
            <a:xfrm>
              <a:off x="201991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1" name="pt8381"/>
            <p:cNvSpPr/>
            <p:nvPr/>
          </p:nvSpPr>
          <p:spPr>
            <a:xfrm>
              <a:off x="2284065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2" name="pt8382"/>
            <p:cNvSpPr/>
            <p:nvPr/>
          </p:nvSpPr>
          <p:spPr>
            <a:xfrm>
              <a:off x="2583523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3" name="pt8383"/>
            <p:cNvSpPr/>
            <p:nvPr/>
          </p:nvSpPr>
          <p:spPr>
            <a:xfrm>
              <a:off x="2761751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4" name="pt8384"/>
            <p:cNvSpPr/>
            <p:nvPr/>
          </p:nvSpPr>
          <p:spPr>
            <a:xfrm>
              <a:off x="3130117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5" name="pt8385"/>
            <p:cNvSpPr/>
            <p:nvPr/>
          </p:nvSpPr>
          <p:spPr>
            <a:xfrm>
              <a:off x="3285376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6" name="pt8386"/>
            <p:cNvSpPr/>
            <p:nvPr/>
          </p:nvSpPr>
          <p:spPr>
            <a:xfrm>
              <a:off x="3920872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7" name="pt8387"/>
            <p:cNvSpPr/>
            <p:nvPr/>
          </p:nvSpPr>
          <p:spPr>
            <a:xfrm>
              <a:off x="4501071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8" name="pt8388"/>
            <p:cNvSpPr/>
            <p:nvPr/>
          </p:nvSpPr>
          <p:spPr>
            <a:xfrm>
              <a:off x="5083396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9" name="pt8389"/>
            <p:cNvSpPr/>
            <p:nvPr/>
          </p:nvSpPr>
          <p:spPr>
            <a:xfrm>
              <a:off x="5765257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0" name="pt8390"/>
            <p:cNvSpPr/>
            <p:nvPr/>
          </p:nvSpPr>
          <p:spPr>
            <a:xfrm>
              <a:off x="1498841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1" name="pt8391"/>
            <p:cNvSpPr/>
            <p:nvPr/>
          </p:nvSpPr>
          <p:spPr>
            <a:xfrm>
              <a:off x="211264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2" name="pt8392"/>
            <p:cNvSpPr/>
            <p:nvPr/>
          </p:nvSpPr>
          <p:spPr>
            <a:xfrm>
              <a:off x="2552896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3" name="pt8393"/>
            <p:cNvSpPr/>
            <p:nvPr/>
          </p:nvSpPr>
          <p:spPr>
            <a:xfrm>
              <a:off x="2723893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4" name="pt8394"/>
            <p:cNvSpPr/>
            <p:nvPr/>
          </p:nvSpPr>
          <p:spPr>
            <a:xfrm>
              <a:off x="3301540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5" name="pt8395"/>
            <p:cNvSpPr/>
            <p:nvPr/>
          </p:nvSpPr>
          <p:spPr>
            <a:xfrm>
              <a:off x="3940864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6" name="pt8396"/>
            <p:cNvSpPr/>
            <p:nvPr/>
          </p:nvSpPr>
          <p:spPr>
            <a:xfrm>
              <a:off x="4180345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7" name="pt8397"/>
            <p:cNvSpPr/>
            <p:nvPr/>
          </p:nvSpPr>
          <p:spPr>
            <a:xfrm>
              <a:off x="4412169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8" name="pt8398"/>
            <p:cNvSpPr/>
            <p:nvPr/>
          </p:nvSpPr>
          <p:spPr>
            <a:xfrm>
              <a:off x="4568278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9" name="pt8399"/>
            <p:cNvSpPr/>
            <p:nvPr/>
          </p:nvSpPr>
          <p:spPr>
            <a:xfrm>
              <a:off x="1405685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0" name="pt8400"/>
            <p:cNvSpPr/>
            <p:nvPr/>
          </p:nvSpPr>
          <p:spPr>
            <a:xfrm>
              <a:off x="1984183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1" name="pt8401"/>
            <p:cNvSpPr/>
            <p:nvPr/>
          </p:nvSpPr>
          <p:spPr>
            <a:xfrm>
              <a:off x="1609436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2" name="pt8402"/>
            <p:cNvSpPr/>
            <p:nvPr/>
          </p:nvSpPr>
          <p:spPr>
            <a:xfrm>
              <a:off x="2042032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3" name="pt8403"/>
            <p:cNvSpPr/>
            <p:nvPr/>
          </p:nvSpPr>
          <p:spPr>
            <a:xfrm>
              <a:off x="270645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4" name="pt8404"/>
            <p:cNvSpPr/>
            <p:nvPr/>
          </p:nvSpPr>
          <p:spPr>
            <a:xfrm>
              <a:off x="1521810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5" name="pt8405"/>
            <p:cNvSpPr/>
            <p:nvPr/>
          </p:nvSpPr>
          <p:spPr>
            <a:xfrm>
              <a:off x="2132635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6" name="pt8406"/>
            <p:cNvSpPr/>
            <p:nvPr/>
          </p:nvSpPr>
          <p:spPr>
            <a:xfrm>
              <a:off x="2725595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7" name="pt8407"/>
            <p:cNvSpPr/>
            <p:nvPr/>
          </p:nvSpPr>
          <p:spPr>
            <a:xfrm>
              <a:off x="3300689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8" name="pt8408"/>
            <p:cNvSpPr/>
            <p:nvPr/>
          </p:nvSpPr>
          <p:spPr>
            <a:xfrm>
              <a:off x="1295516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9" name="pt8409"/>
            <p:cNvSpPr/>
            <p:nvPr/>
          </p:nvSpPr>
          <p:spPr>
            <a:xfrm>
              <a:off x="1488206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0" name="pt8410"/>
            <p:cNvSpPr/>
            <p:nvPr/>
          </p:nvSpPr>
          <p:spPr>
            <a:xfrm>
              <a:off x="2133911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1" name="pt8411"/>
            <p:cNvSpPr/>
            <p:nvPr/>
          </p:nvSpPr>
          <p:spPr>
            <a:xfrm>
              <a:off x="2714110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2" name="pt8412"/>
            <p:cNvSpPr/>
            <p:nvPr/>
          </p:nvSpPr>
          <p:spPr>
            <a:xfrm>
              <a:off x="1439715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3" name="pt8413"/>
            <p:cNvSpPr/>
            <p:nvPr/>
          </p:nvSpPr>
          <p:spPr>
            <a:xfrm>
              <a:off x="1602630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4" name="pt8414"/>
            <p:cNvSpPr/>
            <p:nvPr/>
          </p:nvSpPr>
          <p:spPr>
            <a:xfrm>
              <a:off x="200885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5" name="pt8415"/>
            <p:cNvSpPr/>
            <p:nvPr/>
          </p:nvSpPr>
          <p:spPr>
            <a:xfrm>
              <a:off x="2167090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6" name="pt8416"/>
            <p:cNvSpPr/>
            <p:nvPr/>
          </p:nvSpPr>
          <p:spPr>
            <a:xfrm>
              <a:off x="2321497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7" name="pt8417"/>
            <p:cNvSpPr/>
            <p:nvPr/>
          </p:nvSpPr>
          <p:spPr>
            <a:xfrm>
              <a:off x="2681782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8" name="pt8418"/>
            <p:cNvSpPr/>
            <p:nvPr/>
          </p:nvSpPr>
          <p:spPr>
            <a:xfrm>
              <a:off x="1478423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9" name="pt8419"/>
            <p:cNvSpPr/>
            <p:nvPr/>
          </p:nvSpPr>
          <p:spPr>
            <a:xfrm>
              <a:off x="2087121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0" name="pt8420"/>
            <p:cNvSpPr/>
            <p:nvPr/>
          </p:nvSpPr>
          <p:spPr>
            <a:xfrm>
              <a:off x="2779616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1" name="pt8421"/>
            <p:cNvSpPr/>
            <p:nvPr/>
          </p:nvSpPr>
          <p:spPr>
            <a:xfrm>
              <a:off x="2854480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2" name="pt8422"/>
            <p:cNvSpPr/>
            <p:nvPr/>
          </p:nvSpPr>
          <p:spPr>
            <a:xfrm>
              <a:off x="3106722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3" name="pt8423"/>
            <p:cNvSpPr/>
            <p:nvPr/>
          </p:nvSpPr>
          <p:spPr>
            <a:xfrm>
              <a:off x="3225825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4" name="pt8424"/>
            <p:cNvSpPr/>
            <p:nvPr/>
          </p:nvSpPr>
          <p:spPr>
            <a:xfrm>
              <a:off x="1541802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5" name="pt8425"/>
            <p:cNvSpPr/>
            <p:nvPr/>
          </p:nvSpPr>
          <p:spPr>
            <a:xfrm>
              <a:off x="215177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6" name="pt8426"/>
            <p:cNvSpPr/>
            <p:nvPr/>
          </p:nvSpPr>
          <p:spPr>
            <a:xfrm>
              <a:off x="2733677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7" name="pt8427"/>
            <p:cNvSpPr/>
            <p:nvPr/>
          </p:nvSpPr>
          <p:spPr>
            <a:xfrm>
              <a:off x="3306644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8" name="pt8428"/>
            <p:cNvSpPr/>
            <p:nvPr/>
          </p:nvSpPr>
          <p:spPr>
            <a:xfrm>
              <a:off x="3922148" y="27856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9" name="pt8429"/>
            <p:cNvSpPr/>
            <p:nvPr/>
          </p:nvSpPr>
          <p:spPr>
            <a:xfrm>
              <a:off x="4534674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0" name="pt8430"/>
            <p:cNvSpPr/>
            <p:nvPr/>
          </p:nvSpPr>
          <p:spPr>
            <a:xfrm>
              <a:off x="4656329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1" name="pt8431"/>
            <p:cNvSpPr/>
            <p:nvPr/>
          </p:nvSpPr>
          <p:spPr>
            <a:xfrm>
              <a:off x="5191439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2" name="pt8432"/>
            <p:cNvSpPr/>
            <p:nvPr/>
          </p:nvSpPr>
          <p:spPr>
            <a:xfrm>
              <a:off x="5824808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3" name="pt8433"/>
            <p:cNvSpPr/>
            <p:nvPr/>
          </p:nvSpPr>
          <p:spPr>
            <a:xfrm>
              <a:off x="6416917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4" name="pt8434"/>
            <p:cNvSpPr/>
            <p:nvPr/>
          </p:nvSpPr>
          <p:spPr>
            <a:xfrm>
              <a:off x="147502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5" name="pt8435"/>
            <p:cNvSpPr/>
            <p:nvPr/>
          </p:nvSpPr>
          <p:spPr>
            <a:xfrm>
              <a:off x="203820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6" name="pt8436"/>
            <p:cNvSpPr/>
            <p:nvPr/>
          </p:nvSpPr>
          <p:spPr>
            <a:xfrm>
              <a:off x="261967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7" name="pt8437"/>
            <p:cNvSpPr/>
            <p:nvPr/>
          </p:nvSpPr>
          <p:spPr>
            <a:xfrm>
              <a:off x="3247944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8" name="pt8438"/>
            <p:cNvSpPr/>
            <p:nvPr/>
          </p:nvSpPr>
          <p:spPr>
            <a:xfrm>
              <a:off x="3858769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9" name="pt8439"/>
            <p:cNvSpPr/>
            <p:nvPr/>
          </p:nvSpPr>
          <p:spPr>
            <a:xfrm>
              <a:off x="4131002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0" name="pt8440"/>
            <p:cNvSpPr/>
            <p:nvPr/>
          </p:nvSpPr>
          <p:spPr>
            <a:xfrm>
              <a:off x="4505750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1" name="pt8441"/>
            <p:cNvSpPr/>
            <p:nvPr/>
          </p:nvSpPr>
          <p:spPr>
            <a:xfrm>
              <a:off x="4679724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2" name="pt8442"/>
            <p:cNvSpPr/>
            <p:nvPr/>
          </p:nvSpPr>
          <p:spPr>
            <a:xfrm>
              <a:off x="4982159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3" name="pt8443"/>
            <p:cNvSpPr/>
            <p:nvPr/>
          </p:nvSpPr>
          <p:spPr>
            <a:xfrm>
              <a:off x="5177402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4" name="pt8444"/>
            <p:cNvSpPr/>
            <p:nvPr/>
          </p:nvSpPr>
          <p:spPr>
            <a:xfrm>
              <a:off x="148905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5" name="pt8445"/>
            <p:cNvSpPr/>
            <p:nvPr/>
          </p:nvSpPr>
          <p:spPr>
            <a:xfrm>
              <a:off x="202416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6" name="pt8446"/>
            <p:cNvSpPr/>
            <p:nvPr/>
          </p:nvSpPr>
          <p:spPr>
            <a:xfrm>
              <a:off x="2592881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7" name="pt8447"/>
            <p:cNvSpPr/>
            <p:nvPr/>
          </p:nvSpPr>
          <p:spPr>
            <a:xfrm>
              <a:off x="3223272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8" name="pt8448"/>
            <p:cNvSpPr/>
            <p:nvPr/>
          </p:nvSpPr>
          <p:spPr>
            <a:xfrm>
              <a:off x="149246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9" name="pt8449"/>
            <p:cNvSpPr/>
            <p:nvPr/>
          </p:nvSpPr>
          <p:spPr>
            <a:xfrm>
              <a:off x="208627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0" name="pt8450"/>
            <p:cNvSpPr/>
            <p:nvPr/>
          </p:nvSpPr>
          <p:spPr>
            <a:xfrm>
              <a:off x="229852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1" name="pt8451"/>
            <p:cNvSpPr/>
            <p:nvPr/>
          </p:nvSpPr>
          <p:spPr>
            <a:xfrm>
              <a:off x="267795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2" name="pt8452"/>
            <p:cNvSpPr/>
            <p:nvPr/>
          </p:nvSpPr>
          <p:spPr>
            <a:xfrm>
              <a:off x="3333017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3" name="pt8453"/>
            <p:cNvSpPr/>
            <p:nvPr/>
          </p:nvSpPr>
          <p:spPr>
            <a:xfrm>
              <a:off x="3917044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4" name="pt8454"/>
            <p:cNvSpPr/>
            <p:nvPr/>
          </p:nvSpPr>
          <p:spPr>
            <a:xfrm>
              <a:off x="154052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5" name="pt8455"/>
            <p:cNvSpPr/>
            <p:nvPr/>
          </p:nvSpPr>
          <p:spPr>
            <a:xfrm>
              <a:off x="216326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6" name="pt8456"/>
            <p:cNvSpPr/>
            <p:nvPr/>
          </p:nvSpPr>
          <p:spPr>
            <a:xfrm>
              <a:off x="2765579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7" name="pt8457"/>
            <p:cNvSpPr/>
            <p:nvPr/>
          </p:nvSpPr>
          <p:spPr>
            <a:xfrm>
              <a:off x="3375979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8" name="pt8458"/>
            <p:cNvSpPr/>
            <p:nvPr/>
          </p:nvSpPr>
          <p:spPr>
            <a:xfrm>
              <a:off x="4004244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9" name="pt8459"/>
            <p:cNvSpPr/>
            <p:nvPr/>
          </p:nvSpPr>
          <p:spPr>
            <a:xfrm>
              <a:off x="4643993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0" name="pt8460"/>
            <p:cNvSpPr/>
            <p:nvPr/>
          </p:nvSpPr>
          <p:spPr>
            <a:xfrm>
              <a:off x="1490759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1" name="pt8461"/>
            <p:cNvSpPr/>
            <p:nvPr/>
          </p:nvSpPr>
          <p:spPr>
            <a:xfrm>
              <a:off x="171237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2" name="pt8462"/>
            <p:cNvSpPr/>
            <p:nvPr/>
          </p:nvSpPr>
          <p:spPr>
            <a:xfrm>
              <a:off x="2128382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3" name="pt8463"/>
            <p:cNvSpPr/>
            <p:nvPr/>
          </p:nvSpPr>
          <p:spPr>
            <a:xfrm>
              <a:off x="2717513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4" name="pt8464"/>
            <p:cNvSpPr/>
            <p:nvPr/>
          </p:nvSpPr>
          <p:spPr>
            <a:xfrm>
              <a:off x="3363218" y="24317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5" name="pt8465"/>
            <p:cNvSpPr/>
            <p:nvPr/>
          </p:nvSpPr>
          <p:spPr>
            <a:xfrm>
              <a:off x="3888544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6" name="pt8466"/>
            <p:cNvSpPr/>
            <p:nvPr/>
          </p:nvSpPr>
          <p:spPr>
            <a:xfrm>
              <a:off x="146225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7" name="pt8467"/>
            <p:cNvSpPr/>
            <p:nvPr/>
          </p:nvSpPr>
          <p:spPr>
            <a:xfrm>
              <a:off x="2056495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8" name="pt8468"/>
            <p:cNvSpPr/>
            <p:nvPr/>
          </p:nvSpPr>
          <p:spPr>
            <a:xfrm>
              <a:off x="2667320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9" name="pt8469"/>
            <p:cNvSpPr/>
            <p:nvPr/>
          </p:nvSpPr>
          <p:spPr>
            <a:xfrm>
              <a:off x="148012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0" name="pt8470"/>
            <p:cNvSpPr/>
            <p:nvPr/>
          </p:nvSpPr>
          <p:spPr>
            <a:xfrm>
              <a:off x="2111367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1" name="pt8471"/>
            <p:cNvSpPr/>
            <p:nvPr/>
          </p:nvSpPr>
          <p:spPr>
            <a:xfrm>
              <a:off x="1301754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2" name="pt8472"/>
            <p:cNvSpPr/>
            <p:nvPr/>
          </p:nvSpPr>
          <p:spPr>
            <a:xfrm>
              <a:off x="1987160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3" name="pt8473"/>
            <p:cNvSpPr/>
            <p:nvPr/>
          </p:nvSpPr>
          <p:spPr>
            <a:xfrm>
              <a:off x="2526949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4" name="pt8474"/>
            <p:cNvSpPr/>
            <p:nvPr/>
          </p:nvSpPr>
          <p:spPr>
            <a:xfrm>
              <a:off x="2814071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5" name="pt8475"/>
            <p:cNvSpPr/>
            <p:nvPr/>
          </p:nvSpPr>
          <p:spPr>
            <a:xfrm>
              <a:off x="3202855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6" name="pt8476"/>
            <p:cNvSpPr/>
            <p:nvPr/>
          </p:nvSpPr>
          <p:spPr>
            <a:xfrm>
              <a:off x="149075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7" name="pt8477"/>
            <p:cNvSpPr/>
            <p:nvPr/>
          </p:nvSpPr>
          <p:spPr>
            <a:xfrm>
              <a:off x="202246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8" name="pt8478"/>
            <p:cNvSpPr/>
            <p:nvPr/>
          </p:nvSpPr>
          <p:spPr>
            <a:xfrm>
              <a:off x="2646902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9" name="pt8479"/>
            <p:cNvSpPr/>
            <p:nvPr/>
          </p:nvSpPr>
          <p:spPr>
            <a:xfrm>
              <a:off x="3283674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0" name="pt8480"/>
            <p:cNvSpPr/>
            <p:nvPr/>
          </p:nvSpPr>
          <p:spPr>
            <a:xfrm>
              <a:off x="3918745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1" name="pt8481"/>
            <p:cNvSpPr/>
            <p:nvPr/>
          </p:nvSpPr>
          <p:spPr>
            <a:xfrm>
              <a:off x="1434185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2" name="pt8482"/>
            <p:cNvSpPr/>
            <p:nvPr/>
          </p:nvSpPr>
          <p:spPr>
            <a:xfrm>
              <a:off x="2139016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3" name="pt8483"/>
            <p:cNvSpPr/>
            <p:nvPr/>
          </p:nvSpPr>
          <p:spPr>
            <a:xfrm>
              <a:off x="2706879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4" name="pt8484"/>
            <p:cNvSpPr/>
            <p:nvPr/>
          </p:nvSpPr>
          <p:spPr>
            <a:xfrm>
              <a:off x="3364068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5" name="pt8485"/>
            <p:cNvSpPr/>
            <p:nvPr/>
          </p:nvSpPr>
          <p:spPr>
            <a:xfrm>
              <a:off x="3917894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6" name="pt8486"/>
            <p:cNvSpPr/>
            <p:nvPr/>
          </p:nvSpPr>
          <p:spPr>
            <a:xfrm>
              <a:off x="4560196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7" name="pt8487"/>
            <p:cNvSpPr/>
            <p:nvPr/>
          </p:nvSpPr>
          <p:spPr>
            <a:xfrm>
              <a:off x="5103813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8" name="pt8488"/>
            <p:cNvSpPr/>
            <p:nvPr/>
          </p:nvSpPr>
          <p:spPr>
            <a:xfrm>
              <a:off x="5698900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9" name="pt8489"/>
            <p:cNvSpPr/>
            <p:nvPr/>
          </p:nvSpPr>
          <p:spPr>
            <a:xfrm>
              <a:off x="160688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0" name="pt8490"/>
            <p:cNvSpPr/>
            <p:nvPr/>
          </p:nvSpPr>
          <p:spPr>
            <a:xfrm>
              <a:off x="1789365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1" name="pt8491"/>
            <p:cNvSpPr/>
            <p:nvPr/>
          </p:nvSpPr>
          <p:spPr>
            <a:xfrm>
              <a:off x="206202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2" name="pt8492"/>
            <p:cNvSpPr/>
            <p:nvPr/>
          </p:nvSpPr>
          <p:spPr>
            <a:xfrm>
              <a:off x="2308311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3" name="pt8493"/>
            <p:cNvSpPr/>
            <p:nvPr/>
          </p:nvSpPr>
          <p:spPr>
            <a:xfrm>
              <a:off x="247845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4" name="pt8494"/>
            <p:cNvSpPr/>
            <p:nvPr/>
          </p:nvSpPr>
          <p:spPr>
            <a:xfrm>
              <a:off x="2674551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5" name="pt8495"/>
            <p:cNvSpPr/>
            <p:nvPr/>
          </p:nvSpPr>
          <p:spPr>
            <a:xfrm>
              <a:off x="3321957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6" name="pt8496"/>
            <p:cNvSpPr/>
            <p:nvPr/>
          </p:nvSpPr>
          <p:spPr>
            <a:xfrm>
              <a:off x="3929379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7" name="pt8497"/>
            <p:cNvSpPr/>
            <p:nvPr/>
          </p:nvSpPr>
          <p:spPr>
            <a:xfrm>
              <a:off x="4587420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8" name="pt8498"/>
            <p:cNvSpPr/>
            <p:nvPr/>
          </p:nvSpPr>
          <p:spPr>
            <a:xfrm>
              <a:off x="5154432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9" name="pt8499"/>
            <p:cNvSpPr/>
            <p:nvPr/>
          </p:nvSpPr>
          <p:spPr>
            <a:xfrm>
              <a:off x="142567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0" name="pt8500"/>
            <p:cNvSpPr/>
            <p:nvPr/>
          </p:nvSpPr>
          <p:spPr>
            <a:xfrm>
              <a:off x="2055219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1" name="pt8501"/>
            <p:cNvSpPr/>
            <p:nvPr/>
          </p:nvSpPr>
          <p:spPr>
            <a:xfrm>
              <a:off x="2239827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2" name="pt8502"/>
            <p:cNvSpPr/>
            <p:nvPr/>
          </p:nvSpPr>
          <p:spPr>
            <a:xfrm>
              <a:off x="2706879" y="28387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3" name="pt8503"/>
            <p:cNvSpPr/>
            <p:nvPr/>
          </p:nvSpPr>
          <p:spPr>
            <a:xfrm>
              <a:off x="3213914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4" name="pt8504"/>
            <p:cNvSpPr/>
            <p:nvPr/>
          </p:nvSpPr>
          <p:spPr>
            <a:xfrm>
              <a:off x="3330890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5" name="pt8505"/>
            <p:cNvSpPr/>
            <p:nvPr/>
          </p:nvSpPr>
          <p:spPr>
            <a:xfrm>
              <a:off x="1377186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6" name="pt8506"/>
            <p:cNvSpPr/>
            <p:nvPr/>
          </p:nvSpPr>
          <p:spPr>
            <a:xfrm>
              <a:off x="200162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7" name="pt8507"/>
            <p:cNvSpPr/>
            <p:nvPr/>
          </p:nvSpPr>
          <p:spPr>
            <a:xfrm>
              <a:off x="258777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8" name="pt8508"/>
            <p:cNvSpPr/>
            <p:nvPr/>
          </p:nvSpPr>
          <p:spPr>
            <a:xfrm>
              <a:off x="327346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9" name="pt8509"/>
            <p:cNvSpPr/>
            <p:nvPr/>
          </p:nvSpPr>
          <p:spPr>
            <a:xfrm>
              <a:off x="3890246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0" name="pt8510"/>
            <p:cNvSpPr/>
            <p:nvPr/>
          </p:nvSpPr>
          <p:spPr>
            <a:xfrm>
              <a:off x="4488310" y="218409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1" name="pt8511"/>
            <p:cNvSpPr/>
            <p:nvPr/>
          </p:nvSpPr>
          <p:spPr>
            <a:xfrm>
              <a:off x="5806943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2" name="pt8512"/>
            <p:cNvSpPr/>
            <p:nvPr/>
          </p:nvSpPr>
          <p:spPr>
            <a:xfrm>
              <a:off x="6492632" y="24494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3" name="pt8513"/>
            <p:cNvSpPr/>
            <p:nvPr/>
          </p:nvSpPr>
          <p:spPr>
            <a:xfrm>
              <a:off x="1409939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4" name="pt8514"/>
            <p:cNvSpPr/>
            <p:nvPr/>
          </p:nvSpPr>
          <p:spPr>
            <a:xfrm>
              <a:off x="205564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5" name="pt8515"/>
            <p:cNvSpPr/>
            <p:nvPr/>
          </p:nvSpPr>
          <p:spPr>
            <a:xfrm>
              <a:off x="227640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6" name="pt8516"/>
            <p:cNvSpPr/>
            <p:nvPr/>
          </p:nvSpPr>
          <p:spPr>
            <a:xfrm>
              <a:off x="242528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7" name="pt8517"/>
            <p:cNvSpPr/>
            <p:nvPr/>
          </p:nvSpPr>
          <p:spPr>
            <a:xfrm>
              <a:off x="282938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8" name="pt8518"/>
            <p:cNvSpPr/>
            <p:nvPr/>
          </p:nvSpPr>
          <p:spPr>
            <a:xfrm>
              <a:off x="303355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9" name="pt8519"/>
            <p:cNvSpPr/>
            <p:nvPr/>
          </p:nvSpPr>
          <p:spPr>
            <a:xfrm>
              <a:off x="3235608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0" name="pt8520"/>
            <p:cNvSpPr/>
            <p:nvPr/>
          </p:nvSpPr>
          <p:spPr>
            <a:xfrm>
              <a:off x="3808575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1" name="pt8521"/>
            <p:cNvSpPr/>
            <p:nvPr/>
          </p:nvSpPr>
          <p:spPr>
            <a:xfrm>
              <a:off x="4441519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2" name="pt8522"/>
            <p:cNvSpPr/>
            <p:nvPr/>
          </p:nvSpPr>
          <p:spPr>
            <a:xfrm>
              <a:off x="4643440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3" name="pt8523"/>
            <p:cNvSpPr/>
            <p:nvPr/>
          </p:nvSpPr>
          <p:spPr>
            <a:xfrm>
              <a:off x="4997472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4" name="pt8524"/>
            <p:cNvSpPr/>
            <p:nvPr/>
          </p:nvSpPr>
          <p:spPr>
            <a:xfrm>
              <a:off x="5144223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5" name="pt8525"/>
            <p:cNvSpPr/>
            <p:nvPr/>
          </p:nvSpPr>
          <p:spPr>
            <a:xfrm>
              <a:off x="5716340" y="25733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6" name="pt8526"/>
            <p:cNvSpPr/>
            <p:nvPr/>
          </p:nvSpPr>
          <p:spPr>
            <a:xfrm>
              <a:off x="1464811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7" name="pt8527"/>
            <p:cNvSpPr/>
            <p:nvPr/>
          </p:nvSpPr>
          <p:spPr>
            <a:xfrm>
              <a:off x="2114770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8" name="pt8528"/>
            <p:cNvSpPr/>
            <p:nvPr/>
          </p:nvSpPr>
          <p:spPr>
            <a:xfrm>
              <a:off x="2707729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9" name="pt8529"/>
            <p:cNvSpPr/>
            <p:nvPr/>
          </p:nvSpPr>
          <p:spPr>
            <a:xfrm>
              <a:off x="3316002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0" name="pt8530"/>
            <p:cNvSpPr/>
            <p:nvPr/>
          </p:nvSpPr>
          <p:spPr>
            <a:xfrm>
              <a:off x="3925551" y="37056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1" name="pt8531"/>
            <p:cNvSpPr/>
            <p:nvPr/>
          </p:nvSpPr>
          <p:spPr>
            <a:xfrm>
              <a:off x="4574446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2" name="pt8532"/>
            <p:cNvSpPr/>
            <p:nvPr/>
          </p:nvSpPr>
          <p:spPr>
            <a:xfrm>
              <a:off x="5182506" y="29448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3" name="pt8533"/>
            <p:cNvSpPr/>
            <p:nvPr/>
          </p:nvSpPr>
          <p:spPr>
            <a:xfrm>
              <a:off x="1321038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4" name="pt8534"/>
            <p:cNvSpPr/>
            <p:nvPr/>
          </p:nvSpPr>
          <p:spPr>
            <a:xfrm>
              <a:off x="1731941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5" name="pt8535"/>
            <p:cNvSpPr/>
            <p:nvPr/>
          </p:nvSpPr>
          <p:spPr>
            <a:xfrm>
              <a:off x="1988862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6" name="pt8536"/>
            <p:cNvSpPr/>
            <p:nvPr/>
          </p:nvSpPr>
          <p:spPr>
            <a:xfrm>
              <a:off x="2154329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7" name="pt8537"/>
            <p:cNvSpPr/>
            <p:nvPr/>
          </p:nvSpPr>
          <p:spPr>
            <a:xfrm>
              <a:off x="2645201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8" name="pt8538"/>
            <p:cNvSpPr/>
            <p:nvPr/>
          </p:nvSpPr>
          <p:spPr>
            <a:xfrm>
              <a:off x="2852354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9" name="pt8539"/>
            <p:cNvSpPr/>
            <p:nvPr/>
          </p:nvSpPr>
          <p:spPr>
            <a:xfrm>
              <a:off x="3021649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0" name="pt8540"/>
            <p:cNvSpPr/>
            <p:nvPr/>
          </p:nvSpPr>
          <p:spPr>
            <a:xfrm>
              <a:off x="3199877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1" name="pt8541"/>
            <p:cNvSpPr/>
            <p:nvPr/>
          </p:nvSpPr>
          <p:spPr>
            <a:xfrm>
              <a:off x="3843881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2" name="pt8542"/>
            <p:cNvSpPr/>
            <p:nvPr/>
          </p:nvSpPr>
          <p:spPr>
            <a:xfrm>
              <a:off x="120321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3" name="pt8543"/>
            <p:cNvSpPr/>
            <p:nvPr/>
          </p:nvSpPr>
          <p:spPr>
            <a:xfrm>
              <a:off x="142652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4" name="pt8544"/>
            <p:cNvSpPr/>
            <p:nvPr/>
          </p:nvSpPr>
          <p:spPr>
            <a:xfrm>
              <a:off x="1582212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5" name="pt8545"/>
            <p:cNvSpPr/>
            <p:nvPr/>
          </p:nvSpPr>
          <p:spPr>
            <a:xfrm>
              <a:off x="174980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6" name="pt8546"/>
            <p:cNvSpPr/>
            <p:nvPr/>
          </p:nvSpPr>
          <p:spPr>
            <a:xfrm>
              <a:off x="2000346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7" name="pt8547"/>
            <p:cNvSpPr/>
            <p:nvPr/>
          </p:nvSpPr>
          <p:spPr>
            <a:xfrm>
              <a:off x="206457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8" name="pt8548"/>
            <p:cNvSpPr/>
            <p:nvPr/>
          </p:nvSpPr>
          <p:spPr>
            <a:xfrm>
              <a:off x="226534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9" name="pt8549"/>
            <p:cNvSpPr/>
            <p:nvPr/>
          </p:nvSpPr>
          <p:spPr>
            <a:xfrm>
              <a:off x="246697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0" name="pt8550"/>
            <p:cNvSpPr/>
            <p:nvPr/>
          </p:nvSpPr>
          <p:spPr>
            <a:xfrm>
              <a:off x="268135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1" name="pt8551"/>
            <p:cNvSpPr/>
            <p:nvPr/>
          </p:nvSpPr>
          <p:spPr>
            <a:xfrm>
              <a:off x="273027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2" name="pt8552"/>
            <p:cNvSpPr/>
            <p:nvPr/>
          </p:nvSpPr>
          <p:spPr>
            <a:xfrm>
              <a:off x="2895741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3" name="pt8553"/>
            <p:cNvSpPr/>
            <p:nvPr/>
          </p:nvSpPr>
          <p:spPr>
            <a:xfrm>
              <a:off x="3162020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4" name="pt8554"/>
            <p:cNvSpPr/>
            <p:nvPr/>
          </p:nvSpPr>
          <p:spPr>
            <a:xfrm>
              <a:off x="3344927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5" name="pt8555"/>
            <p:cNvSpPr/>
            <p:nvPr/>
          </p:nvSpPr>
          <p:spPr>
            <a:xfrm>
              <a:off x="3404478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6" name="pt8556"/>
            <p:cNvSpPr/>
            <p:nvPr/>
          </p:nvSpPr>
          <p:spPr>
            <a:xfrm>
              <a:off x="3672458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7" name="pt8557"/>
            <p:cNvSpPr/>
            <p:nvPr/>
          </p:nvSpPr>
          <p:spPr>
            <a:xfrm>
              <a:off x="3865574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8" name="pt8558"/>
            <p:cNvSpPr/>
            <p:nvPr/>
          </p:nvSpPr>
          <p:spPr>
            <a:xfrm>
              <a:off x="4042526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9" name="pt8559"/>
            <p:cNvSpPr/>
            <p:nvPr/>
          </p:nvSpPr>
          <p:spPr>
            <a:xfrm>
              <a:off x="4233941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0" name="pt8560"/>
            <p:cNvSpPr/>
            <p:nvPr/>
          </p:nvSpPr>
          <p:spPr>
            <a:xfrm>
              <a:off x="4391326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1" name="pt8561"/>
            <p:cNvSpPr/>
            <p:nvPr/>
          </p:nvSpPr>
          <p:spPr>
            <a:xfrm>
              <a:off x="4549562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2" name="pt8562"/>
            <p:cNvSpPr/>
            <p:nvPr/>
          </p:nvSpPr>
          <p:spPr>
            <a:xfrm>
              <a:off x="4846467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3" name="pt8563"/>
            <p:cNvSpPr/>
            <p:nvPr/>
          </p:nvSpPr>
          <p:spPr>
            <a:xfrm>
              <a:off x="5050643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4" name="pt8564"/>
            <p:cNvSpPr/>
            <p:nvPr/>
          </p:nvSpPr>
          <p:spPr>
            <a:xfrm>
              <a:off x="5167618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5" name="pt8565"/>
            <p:cNvSpPr/>
            <p:nvPr/>
          </p:nvSpPr>
          <p:spPr>
            <a:xfrm>
              <a:off x="5981343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6" name="pt8566"/>
            <p:cNvSpPr/>
            <p:nvPr/>
          </p:nvSpPr>
          <p:spPr>
            <a:xfrm>
              <a:off x="6516027" y="31748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7" name="pt8567"/>
            <p:cNvSpPr/>
            <p:nvPr/>
          </p:nvSpPr>
          <p:spPr>
            <a:xfrm>
              <a:off x="7003071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8" name="pt8568"/>
            <p:cNvSpPr/>
            <p:nvPr/>
          </p:nvSpPr>
          <p:spPr>
            <a:xfrm>
              <a:off x="1491609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9" name="pt8569"/>
            <p:cNvSpPr/>
            <p:nvPr/>
          </p:nvSpPr>
          <p:spPr>
            <a:xfrm>
              <a:off x="1672815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0" name="pt8570"/>
            <p:cNvSpPr/>
            <p:nvPr/>
          </p:nvSpPr>
          <p:spPr>
            <a:xfrm>
              <a:off x="1909744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1" name="pt8571"/>
            <p:cNvSpPr/>
            <p:nvPr/>
          </p:nvSpPr>
          <p:spPr>
            <a:xfrm>
              <a:off x="2119449" y="20956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2" name="pt8572"/>
            <p:cNvSpPr/>
            <p:nvPr/>
          </p:nvSpPr>
          <p:spPr>
            <a:xfrm>
              <a:off x="2142844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3" name="pt8573"/>
            <p:cNvSpPr/>
            <p:nvPr/>
          </p:nvSpPr>
          <p:spPr>
            <a:xfrm>
              <a:off x="2638395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4" name="pt8574"/>
            <p:cNvSpPr/>
            <p:nvPr/>
          </p:nvSpPr>
          <p:spPr>
            <a:xfrm>
              <a:off x="2934449" y="250256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5" name="pt8575"/>
            <p:cNvSpPr/>
            <p:nvPr/>
          </p:nvSpPr>
          <p:spPr>
            <a:xfrm>
              <a:off x="3301965" y="27856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6" name="pt8576"/>
            <p:cNvSpPr/>
            <p:nvPr/>
          </p:nvSpPr>
          <p:spPr>
            <a:xfrm>
              <a:off x="3892798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7" name="pt8577"/>
            <p:cNvSpPr/>
            <p:nvPr/>
          </p:nvSpPr>
          <p:spPr>
            <a:xfrm>
              <a:off x="142057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8" name="pt8578"/>
            <p:cNvSpPr/>
            <p:nvPr/>
          </p:nvSpPr>
          <p:spPr>
            <a:xfrm>
              <a:off x="155286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9" name="pt8579"/>
            <p:cNvSpPr/>
            <p:nvPr/>
          </p:nvSpPr>
          <p:spPr>
            <a:xfrm>
              <a:off x="167621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0" name="pt8580"/>
            <p:cNvSpPr/>
            <p:nvPr/>
          </p:nvSpPr>
          <p:spPr>
            <a:xfrm>
              <a:off x="185487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1" name="pt8581"/>
            <p:cNvSpPr/>
            <p:nvPr/>
          </p:nvSpPr>
          <p:spPr>
            <a:xfrm>
              <a:off x="2021615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2" name="pt8582"/>
            <p:cNvSpPr/>
            <p:nvPr/>
          </p:nvSpPr>
          <p:spPr>
            <a:xfrm>
              <a:off x="206202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3" name="pt8583"/>
            <p:cNvSpPr/>
            <p:nvPr/>
          </p:nvSpPr>
          <p:spPr>
            <a:xfrm>
              <a:off x="218453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4" name="pt8584"/>
            <p:cNvSpPr/>
            <p:nvPr/>
          </p:nvSpPr>
          <p:spPr>
            <a:xfrm>
              <a:off x="2295125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5" name="pt8585"/>
            <p:cNvSpPr/>
            <p:nvPr/>
          </p:nvSpPr>
          <p:spPr>
            <a:xfrm>
              <a:off x="262903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6" name="pt8586"/>
            <p:cNvSpPr/>
            <p:nvPr/>
          </p:nvSpPr>
          <p:spPr>
            <a:xfrm>
              <a:off x="2794929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7" name="pt8587"/>
            <p:cNvSpPr/>
            <p:nvPr/>
          </p:nvSpPr>
          <p:spPr>
            <a:xfrm>
              <a:off x="296082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8" name="pt8588"/>
            <p:cNvSpPr/>
            <p:nvPr/>
          </p:nvSpPr>
          <p:spPr>
            <a:xfrm>
              <a:off x="313352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9" name="pt8589"/>
            <p:cNvSpPr/>
            <p:nvPr/>
          </p:nvSpPr>
          <p:spPr>
            <a:xfrm>
              <a:off x="3254324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0" name="pt8590"/>
            <p:cNvSpPr/>
            <p:nvPr/>
          </p:nvSpPr>
          <p:spPr>
            <a:xfrm>
              <a:off x="3403202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1" name="pt8591"/>
            <p:cNvSpPr/>
            <p:nvPr/>
          </p:nvSpPr>
          <p:spPr>
            <a:xfrm>
              <a:off x="3839202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2" name="pt8592"/>
            <p:cNvSpPr/>
            <p:nvPr/>
          </p:nvSpPr>
          <p:spPr>
            <a:xfrm>
              <a:off x="147161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3" name="pt8593"/>
            <p:cNvSpPr/>
            <p:nvPr/>
          </p:nvSpPr>
          <p:spPr>
            <a:xfrm>
              <a:off x="2047137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4" name="pt8594"/>
            <p:cNvSpPr/>
            <p:nvPr/>
          </p:nvSpPr>
          <p:spPr>
            <a:xfrm>
              <a:off x="2690715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5" name="pt8595"/>
            <p:cNvSpPr/>
            <p:nvPr/>
          </p:nvSpPr>
          <p:spPr>
            <a:xfrm>
              <a:off x="1313381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6" name="pt8596"/>
            <p:cNvSpPr/>
            <p:nvPr/>
          </p:nvSpPr>
          <p:spPr>
            <a:xfrm>
              <a:off x="150479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7" name="pt8597"/>
            <p:cNvSpPr/>
            <p:nvPr/>
          </p:nvSpPr>
          <p:spPr>
            <a:xfrm>
              <a:off x="1657927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8" name="pt8598"/>
            <p:cNvSpPr/>
            <p:nvPr/>
          </p:nvSpPr>
          <p:spPr>
            <a:xfrm>
              <a:off x="196419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9" name="pt8599"/>
            <p:cNvSpPr/>
            <p:nvPr/>
          </p:nvSpPr>
          <p:spPr>
            <a:xfrm>
              <a:off x="255459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0" name="pt8600"/>
            <p:cNvSpPr/>
            <p:nvPr/>
          </p:nvSpPr>
          <p:spPr>
            <a:xfrm>
              <a:off x="272346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1" name="pt8601"/>
            <p:cNvSpPr/>
            <p:nvPr/>
          </p:nvSpPr>
          <p:spPr>
            <a:xfrm>
              <a:off x="3514648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2" name="pt8602"/>
            <p:cNvSpPr/>
            <p:nvPr/>
          </p:nvSpPr>
          <p:spPr>
            <a:xfrm>
              <a:off x="3854515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3" name="pt8603"/>
            <p:cNvSpPr/>
            <p:nvPr/>
          </p:nvSpPr>
          <p:spPr>
            <a:xfrm>
              <a:off x="4418550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4" name="pt8604"/>
            <p:cNvSpPr/>
            <p:nvPr/>
          </p:nvSpPr>
          <p:spPr>
            <a:xfrm>
              <a:off x="4643993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5" name="pt8605"/>
            <p:cNvSpPr/>
            <p:nvPr/>
          </p:nvSpPr>
          <p:spPr>
            <a:xfrm>
              <a:off x="4893258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6" name="pt8606"/>
            <p:cNvSpPr/>
            <p:nvPr/>
          </p:nvSpPr>
          <p:spPr>
            <a:xfrm>
              <a:off x="5055322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7" name="pt8607"/>
            <p:cNvSpPr/>
            <p:nvPr/>
          </p:nvSpPr>
          <p:spPr>
            <a:xfrm>
              <a:off x="5092329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8" name="pt8608"/>
            <p:cNvSpPr/>
            <p:nvPr/>
          </p:nvSpPr>
          <p:spPr>
            <a:xfrm>
              <a:off x="1491609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9" name="pt8609"/>
            <p:cNvSpPr/>
            <p:nvPr/>
          </p:nvSpPr>
          <p:spPr>
            <a:xfrm>
              <a:off x="2106263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0" name="pt8610"/>
            <p:cNvSpPr/>
            <p:nvPr/>
          </p:nvSpPr>
          <p:spPr>
            <a:xfrm>
              <a:off x="2703901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1" name="pt8611"/>
            <p:cNvSpPr/>
            <p:nvPr/>
          </p:nvSpPr>
          <p:spPr>
            <a:xfrm>
              <a:off x="3374277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2" name="pt8612"/>
            <p:cNvSpPr/>
            <p:nvPr/>
          </p:nvSpPr>
          <p:spPr>
            <a:xfrm>
              <a:off x="3887268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3" name="pt8613"/>
            <p:cNvSpPr/>
            <p:nvPr/>
          </p:nvSpPr>
          <p:spPr>
            <a:xfrm>
              <a:off x="1742150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4" name="pt8614"/>
            <p:cNvSpPr/>
            <p:nvPr/>
          </p:nvSpPr>
          <p:spPr>
            <a:xfrm>
              <a:off x="230108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5" name="pt8615"/>
            <p:cNvSpPr/>
            <p:nvPr/>
          </p:nvSpPr>
          <p:spPr>
            <a:xfrm>
              <a:off x="292083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6" name="pt8616"/>
            <p:cNvSpPr/>
            <p:nvPr/>
          </p:nvSpPr>
          <p:spPr>
            <a:xfrm>
              <a:off x="350188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7" name="pt8617"/>
            <p:cNvSpPr/>
            <p:nvPr/>
          </p:nvSpPr>
          <p:spPr>
            <a:xfrm>
              <a:off x="350188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8" name="pt8618"/>
            <p:cNvSpPr/>
            <p:nvPr/>
          </p:nvSpPr>
          <p:spPr>
            <a:xfrm>
              <a:off x="4187576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9" name="pt8619"/>
            <p:cNvSpPr/>
            <p:nvPr/>
          </p:nvSpPr>
          <p:spPr>
            <a:xfrm>
              <a:off x="4844766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0" name="pt8620"/>
            <p:cNvSpPr/>
            <p:nvPr/>
          </p:nvSpPr>
          <p:spPr>
            <a:xfrm>
              <a:off x="5413905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1" name="pt8621"/>
            <p:cNvSpPr/>
            <p:nvPr/>
          </p:nvSpPr>
          <p:spPr>
            <a:xfrm>
              <a:off x="6038342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2" name="pt8622"/>
            <p:cNvSpPr/>
            <p:nvPr/>
          </p:nvSpPr>
          <p:spPr>
            <a:xfrm>
              <a:off x="6650868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3" name="pt8623"/>
            <p:cNvSpPr/>
            <p:nvPr/>
          </p:nvSpPr>
          <p:spPr>
            <a:xfrm>
              <a:off x="7286789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4" name="pt8624"/>
            <p:cNvSpPr/>
            <p:nvPr/>
          </p:nvSpPr>
          <p:spPr>
            <a:xfrm>
              <a:off x="1434610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5" name="pt8625"/>
            <p:cNvSpPr/>
            <p:nvPr/>
          </p:nvSpPr>
          <p:spPr>
            <a:xfrm>
              <a:off x="1991839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6" name="pt8626"/>
            <p:cNvSpPr/>
            <p:nvPr/>
          </p:nvSpPr>
          <p:spPr>
            <a:xfrm>
              <a:off x="217729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7" name="pt8627"/>
            <p:cNvSpPr/>
            <p:nvPr/>
          </p:nvSpPr>
          <p:spPr>
            <a:xfrm>
              <a:off x="260947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8" name="pt8628"/>
            <p:cNvSpPr/>
            <p:nvPr/>
          </p:nvSpPr>
          <p:spPr>
            <a:xfrm>
              <a:off x="2958695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9" name="pt8629"/>
            <p:cNvSpPr/>
            <p:nvPr/>
          </p:nvSpPr>
          <p:spPr>
            <a:xfrm>
              <a:off x="1370805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0" name="pt8630"/>
            <p:cNvSpPr/>
            <p:nvPr/>
          </p:nvSpPr>
          <p:spPr>
            <a:xfrm>
              <a:off x="1490759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1" name="pt8631"/>
            <p:cNvSpPr/>
            <p:nvPr/>
          </p:nvSpPr>
          <p:spPr>
            <a:xfrm>
              <a:off x="1982056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2" name="pt8632"/>
            <p:cNvSpPr/>
            <p:nvPr/>
          </p:nvSpPr>
          <p:spPr>
            <a:xfrm>
              <a:off x="213688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3" name="pt8633"/>
            <p:cNvSpPr/>
            <p:nvPr/>
          </p:nvSpPr>
          <p:spPr>
            <a:xfrm>
              <a:off x="239381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4" name="pt8634"/>
            <p:cNvSpPr/>
            <p:nvPr/>
          </p:nvSpPr>
          <p:spPr>
            <a:xfrm>
              <a:off x="261329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5" name="pt8635"/>
            <p:cNvSpPr/>
            <p:nvPr/>
          </p:nvSpPr>
          <p:spPr>
            <a:xfrm>
              <a:off x="279875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6" name="pt8636"/>
            <p:cNvSpPr/>
            <p:nvPr/>
          </p:nvSpPr>
          <p:spPr>
            <a:xfrm>
              <a:off x="3010590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7" name="pt8637"/>
            <p:cNvSpPr/>
            <p:nvPr/>
          </p:nvSpPr>
          <p:spPr>
            <a:xfrm>
              <a:off x="324198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8" name="pt8638"/>
            <p:cNvSpPr/>
            <p:nvPr/>
          </p:nvSpPr>
          <p:spPr>
            <a:xfrm>
              <a:off x="3431276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9" name="pt8639"/>
            <p:cNvSpPr/>
            <p:nvPr/>
          </p:nvSpPr>
          <p:spPr>
            <a:xfrm>
              <a:off x="3615034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0" name="pt8640"/>
            <p:cNvSpPr/>
            <p:nvPr/>
          </p:nvSpPr>
          <p:spPr>
            <a:xfrm>
              <a:off x="382941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1" name="pt8641"/>
            <p:cNvSpPr/>
            <p:nvPr/>
          </p:nvSpPr>
          <p:spPr>
            <a:xfrm>
              <a:off x="403657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2" name="pt8642"/>
            <p:cNvSpPr/>
            <p:nvPr/>
          </p:nvSpPr>
          <p:spPr>
            <a:xfrm>
              <a:off x="429519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3" name="pt8643"/>
            <p:cNvSpPr/>
            <p:nvPr/>
          </p:nvSpPr>
          <p:spPr>
            <a:xfrm>
              <a:off x="448788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4" name="pt8644"/>
            <p:cNvSpPr/>
            <p:nvPr/>
          </p:nvSpPr>
          <p:spPr>
            <a:xfrm>
              <a:off x="4686105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5" name="pt8645"/>
            <p:cNvSpPr/>
            <p:nvPr/>
          </p:nvSpPr>
          <p:spPr>
            <a:xfrm>
              <a:off x="4894108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6" name="pt8646"/>
            <p:cNvSpPr/>
            <p:nvPr/>
          </p:nvSpPr>
          <p:spPr>
            <a:xfrm>
              <a:off x="5103813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7" name="pt8647"/>
            <p:cNvSpPr/>
            <p:nvPr/>
          </p:nvSpPr>
          <p:spPr>
            <a:xfrm>
              <a:off x="5330108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8" name="pt8648"/>
            <p:cNvSpPr/>
            <p:nvPr/>
          </p:nvSpPr>
          <p:spPr>
            <a:xfrm>
              <a:off x="5513866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9" name="pt8649"/>
            <p:cNvSpPr/>
            <p:nvPr/>
          </p:nvSpPr>
          <p:spPr>
            <a:xfrm>
              <a:off x="5736757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0" name="pt8650"/>
            <p:cNvSpPr/>
            <p:nvPr/>
          </p:nvSpPr>
          <p:spPr>
            <a:xfrm>
              <a:off x="6379059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1" name="pt8651"/>
            <p:cNvSpPr/>
            <p:nvPr/>
          </p:nvSpPr>
          <p:spPr>
            <a:xfrm>
              <a:off x="6561116" y="25733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2" name="pt8652"/>
            <p:cNvSpPr/>
            <p:nvPr/>
          </p:nvSpPr>
          <p:spPr>
            <a:xfrm>
              <a:off x="6718501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3" name="pt8653"/>
            <p:cNvSpPr/>
            <p:nvPr/>
          </p:nvSpPr>
          <p:spPr>
            <a:xfrm>
              <a:off x="6930759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4" name="pt8654"/>
            <p:cNvSpPr/>
            <p:nvPr/>
          </p:nvSpPr>
          <p:spPr>
            <a:xfrm>
              <a:off x="1337202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5" name="pt8655"/>
            <p:cNvSpPr/>
            <p:nvPr/>
          </p:nvSpPr>
          <p:spPr>
            <a:xfrm>
              <a:off x="2068830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6" name="pt8656"/>
            <p:cNvSpPr/>
            <p:nvPr/>
          </p:nvSpPr>
          <p:spPr>
            <a:xfrm>
              <a:off x="137633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7" name="pt8657"/>
            <p:cNvSpPr/>
            <p:nvPr/>
          </p:nvSpPr>
          <p:spPr>
            <a:xfrm>
              <a:off x="2010981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8" name="pt8658"/>
            <p:cNvSpPr/>
            <p:nvPr/>
          </p:nvSpPr>
          <p:spPr>
            <a:xfrm>
              <a:off x="2626910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9" name="pt8659"/>
            <p:cNvSpPr/>
            <p:nvPr/>
          </p:nvSpPr>
          <p:spPr>
            <a:xfrm>
              <a:off x="3225399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0" name="pt8660"/>
            <p:cNvSpPr/>
            <p:nvPr/>
          </p:nvSpPr>
          <p:spPr>
            <a:xfrm>
              <a:off x="3833672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1" name="pt8661"/>
            <p:cNvSpPr/>
            <p:nvPr/>
          </p:nvSpPr>
          <p:spPr>
            <a:xfrm>
              <a:off x="4443221" y="29979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2" name="pt8662"/>
            <p:cNvSpPr/>
            <p:nvPr/>
          </p:nvSpPr>
          <p:spPr>
            <a:xfrm>
              <a:off x="5067232" y="253794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3" name="pt8663"/>
            <p:cNvSpPr/>
            <p:nvPr/>
          </p:nvSpPr>
          <p:spPr>
            <a:xfrm>
              <a:off x="6278248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4" name="pt8664"/>
            <p:cNvSpPr/>
            <p:nvPr/>
          </p:nvSpPr>
          <p:spPr>
            <a:xfrm>
              <a:off x="6398201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5" name="pt8665"/>
            <p:cNvSpPr/>
            <p:nvPr/>
          </p:nvSpPr>
          <p:spPr>
            <a:xfrm>
              <a:off x="6548355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6" name="pt8666"/>
            <p:cNvSpPr/>
            <p:nvPr/>
          </p:nvSpPr>
          <p:spPr>
            <a:xfrm>
              <a:off x="6868655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7" name="pt8667"/>
            <p:cNvSpPr/>
            <p:nvPr/>
          </p:nvSpPr>
          <p:spPr>
            <a:xfrm>
              <a:off x="1341881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8" name="pt8668"/>
            <p:cNvSpPr/>
            <p:nvPr/>
          </p:nvSpPr>
          <p:spPr>
            <a:xfrm>
              <a:off x="1947601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9" name="pt8669"/>
            <p:cNvSpPr/>
            <p:nvPr/>
          </p:nvSpPr>
          <p:spPr>
            <a:xfrm>
              <a:off x="2580545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0" name="pt8670"/>
            <p:cNvSpPr/>
            <p:nvPr/>
          </p:nvSpPr>
          <p:spPr>
            <a:xfrm>
              <a:off x="1463961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1" name="pt8671"/>
            <p:cNvSpPr/>
            <p:nvPr/>
          </p:nvSpPr>
          <p:spPr>
            <a:xfrm>
              <a:off x="171535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2" name="pt8672"/>
            <p:cNvSpPr/>
            <p:nvPr/>
          </p:nvSpPr>
          <p:spPr>
            <a:xfrm>
              <a:off x="1924206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3" name="pt8673"/>
            <p:cNvSpPr/>
            <p:nvPr/>
          </p:nvSpPr>
          <p:spPr>
            <a:xfrm>
              <a:off x="2070106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4" name="pt8674"/>
            <p:cNvSpPr/>
            <p:nvPr/>
          </p:nvSpPr>
          <p:spPr>
            <a:xfrm>
              <a:off x="2736229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5" name="pt8675"/>
            <p:cNvSpPr/>
            <p:nvPr/>
          </p:nvSpPr>
          <p:spPr>
            <a:xfrm>
              <a:off x="3336420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6" name="pt8676"/>
            <p:cNvSpPr/>
            <p:nvPr/>
          </p:nvSpPr>
          <p:spPr>
            <a:xfrm>
              <a:off x="1229159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7" name="pt8677"/>
            <p:cNvSpPr/>
            <p:nvPr/>
          </p:nvSpPr>
          <p:spPr>
            <a:xfrm>
              <a:off x="139122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8" name="pt8678"/>
            <p:cNvSpPr/>
            <p:nvPr/>
          </p:nvSpPr>
          <p:spPr>
            <a:xfrm>
              <a:off x="1932288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9" name="pt8679"/>
            <p:cNvSpPr/>
            <p:nvPr/>
          </p:nvSpPr>
          <p:spPr>
            <a:xfrm>
              <a:off x="2621806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0" name="pt8680"/>
            <p:cNvSpPr/>
            <p:nvPr/>
          </p:nvSpPr>
          <p:spPr>
            <a:xfrm>
              <a:off x="3211788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1" name="pt8681"/>
            <p:cNvSpPr/>
            <p:nvPr/>
          </p:nvSpPr>
          <p:spPr>
            <a:xfrm>
              <a:off x="3853664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2" name="pt8682"/>
            <p:cNvSpPr/>
            <p:nvPr/>
          </p:nvSpPr>
          <p:spPr>
            <a:xfrm>
              <a:off x="4005520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3" name="pt8683"/>
            <p:cNvSpPr/>
            <p:nvPr/>
          </p:nvSpPr>
          <p:spPr>
            <a:xfrm>
              <a:off x="4189703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4" name="pt8684"/>
            <p:cNvSpPr/>
            <p:nvPr/>
          </p:nvSpPr>
          <p:spPr>
            <a:xfrm>
              <a:off x="4381117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5" name="pt8685"/>
            <p:cNvSpPr/>
            <p:nvPr/>
          </p:nvSpPr>
          <p:spPr>
            <a:xfrm>
              <a:off x="4726089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6" name="pt8686"/>
            <p:cNvSpPr/>
            <p:nvPr/>
          </p:nvSpPr>
          <p:spPr>
            <a:xfrm>
              <a:off x="5087650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7" name="pt8687"/>
            <p:cNvSpPr/>
            <p:nvPr/>
          </p:nvSpPr>
          <p:spPr>
            <a:xfrm>
              <a:off x="5689967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8" name="pt8688"/>
            <p:cNvSpPr/>
            <p:nvPr/>
          </p:nvSpPr>
          <p:spPr>
            <a:xfrm>
              <a:off x="6326314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9" name="pt8689"/>
            <p:cNvSpPr/>
            <p:nvPr/>
          </p:nvSpPr>
          <p:spPr>
            <a:xfrm>
              <a:off x="6932035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0" name="pt8690"/>
            <p:cNvSpPr/>
            <p:nvPr/>
          </p:nvSpPr>
          <p:spPr>
            <a:xfrm>
              <a:off x="7113666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1" name="pt8691"/>
            <p:cNvSpPr/>
            <p:nvPr/>
          </p:nvSpPr>
          <p:spPr>
            <a:xfrm>
              <a:off x="7295722" y="32279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2" name="pt8692"/>
            <p:cNvSpPr/>
            <p:nvPr/>
          </p:nvSpPr>
          <p:spPr>
            <a:xfrm>
              <a:off x="1495438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3" name="pt8693"/>
            <p:cNvSpPr/>
            <p:nvPr/>
          </p:nvSpPr>
          <p:spPr>
            <a:xfrm>
              <a:off x="2102434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4" name="pt8694"/>
            <p:cNvSpPr/>
            <p:nvPr/>
          </p:nvSpPr>
          <p:spPr>
            <a:xfrm>
              <a:off x="2874473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5" name="pt8695"/>
            <p:cNvSpPr/>
            <p:nvPr/>
          </p:nvSpPr>
          <p:spPr>
            <a:xfrm>
              <a:off x="3314301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6" name="pt8696"/>
            <p:cNvSpPr/>
            <p:nvPr/>
          </p:nvSpPr>
          <p:spPr>
            <a:xfrm>
              <a:off x="4518085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7" name="pt8697"/>
            <p:cNvSpPr/>
            <p:nvPr/>
          </p:nvSpPr>
          <p:spPr>
            <a:xfrm>
              <a:off x="1779582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8" name="pt8698"/>
            <p:cNvSpPr/>
            <p:nvPr/>
          </p:nvSpPr>
          <p:spPr>
            <a:xfrm>
              <a:off x="247377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9" name="pt8699"/>
            <p:cNvSpPr/>
            <p:nvPr/>
          </p:nvSpPr>
          <p:spPr>
            <a:xfrm>
              <a:off x="314670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0" name="pt8700"/>
            <p:cNvSpPr/>
            <p:nvPr/>
          </p:nvSpPr>
          <p:spPr>
            <a:xfrm>
              <a:off x="372222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1" name="pt8701"/>
            <p:cNvSpPr/>
            <p:nvPr/>
          </p:nvSpPr>
          <p:spPr>
            <a:xfrm>
              <a:off x="3803046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2" name="pt8702"/>
            <p:cNvSpPr/>
            <p:nvPr/>
          </p:nvSpPr>
          <p:spPr>
            <a:xfrm>
              <a:off x="437175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3" name="pt8703"/>
            <p:cNvSpPr/>
            <p:nvPr/>
          </p:nvSpPr>
          <p:spPr>
            <a:xfrm>
              <a:off x="136782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4" name="pt8704"/>
            <p:cNvSpPr/>
            <p:nvPr/>
          </p:nvSpPr>
          <p:spPr>
            <a:xfrm>
              <a:off x="198801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5" name="pt8705"/>
            <p:cNvSpPr/>
            <p:nvPr/>
          </p:nvSpPr>
          <p:spPr>
            <a:xfrm>
              <a:off x="2136889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6" name="pt8706"/>
            <p:cNvSpPr/>
            <p:nvPr/>
          </p:nvSpPr>
          <p:spPr>
            <a:xfrm>
              <a:off x="2637544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7" name="pt8707"/>
            <p:cNvSpPr/>
            <p:nvPr/>
          </p:nvSpPr>
          <p:spPr>
            <a:xfrm>
              <a:off x="3252623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8" name="pt8708"/>
            <p:cNvSpPr/>
            <p:nvPr/>
          </p:nvSpPr>
          <p:spPr>
            <a:xfrm>
              <a:off x="3773695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9" name="pt8709"/>
            <p:cNvSpPr/>
            <p:nvPr/>
          </p:nvSpPr>
          <p:spPr>
            <a:xfrm>
              <a:off x="3936185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0" name="pt8710"/>
            <p:cNvSpPr/>
            <p:nvPr/>
          </p:nvSpPr>
          <p:spPr>
            <a:xfrm>
              <a:off x="1369104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1" name="pt8711"/>
            <p:cNvSpPr/>
            <p:nvPr/>
          </p:nvSpPr>
          <p:spPr>
            <a:xfrm>
              <a:off x="152946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2" name="pt8712"/>
            <p:cNvSpPr/>
            <p:nvPr/>
          </p:nvSpPr>
          <p:spPr>
            <a:xfrm>
              <a:off x="1754911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3" name="pt8713"/>
            <p:cNvSpPr/>
            <p:nvPr/>
          </p:nvSpPr>
          <p:spPr>
            <a:xfrm>
              <a:off x="1955683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4" name="pt8714"/>
            <p:cNvSpPr/>
            <p:nvPr/>
          </p:nvSpPr>
          <p:spPr>
            <a:xfrm>
              <a:off x="2132210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5" name="pt8715"/>
            <p:cNvSpPr/>
            <p:nvPr/>
          </p:nvSpPr>
          <p:spPr>
            <a:xfrm>
              <a:off x="2379773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6" name="pt8716"/>
            <p:cNvSpPr/>
            <p:nvPr/>
          </p:nvSpPr>
          <p:spPr>
            <a:xfrm>
              <a:off x="2728998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7" name="pt8717"/>
            <p:cNvSpPr/>
            <p:nvPr/>
          </p:nvSpPr>
          <p:spPr>
            <a:xfrm>
              <a:off x="2920412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8" name="pt8718"/>
            <p:cNvSpPr/>
            <p:nvPr/>
          </p:nvSpPr>
          <p:spPr>
            <a:xfrm>
              <a:off x="3333867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9" name="pt8719"/>
            <p:cNvSpPr/>
            <p:nvPr/>
          </p:nvSpPr>
          <p:spPr>
            <a:xfrm>
              <a:off x="3568669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0" name="pt8720"/>
            <p:cNvSpPr/>
            <p:nvPr/>
          </p:nvSpPr>
          <p:spPr>
            <a:xfrm>
              <a:off x="3885567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1" name="pt8721"/>
            <p:cNvSpPr/>
            <p:nvPr/>
          </p:nvSpPr>
          <p:spPr>
            <a:xfrm>
              <a:off x="4437691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2" name="pt8722"/>
            <p:cNvSpPr/>
            <p:nvPr/>
          </p:nvSpPr>
          <p:spPr>
            <a:xfrm>
              <a:off x="4642717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3" name="pt8723"/>
            <p:cNvSpPr/>
            <p:nvPr/>
          </p:nvSpPr>
          <p:spPr>
            <a:xfrm>
              <a:off x="5179954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4" name="pt8724"/>
            <p:cNvSpPr/>
            <p:nvPr/>
          </p:nvSpPr>
          <p:spPr>
            <a:xfrm>
              <a:off x="5789928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5" name="pt8725"/>
            <p:cNvSpPr/>
            <p:nvPr/>
          </p:nvSpPr>
          <p:spPr>
            <a:xfrm>
              <a:off x="6387567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6" name="pt8726"/>
            <p:cNvSpPr/>
            <p:nvPr/>
          </p:nvSpPr>
          <p:spPr>
            <a:xfrm>
              <a:off x="6986056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7" name="pt8727"/>
            <p:cNvSpPr/>
            <p:nvPr/>
          </p:nvSpPr>
          <p:spPr>
            <a:xfrm>
              <a:off x="1493311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8" name="pt8728"/>
            <p:cNvSpPr/>
            <p:nvPr/>
          </p:nvSpPr>
          <p:spPr>
            <a:xfrm>
              <a:off x="2102860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9" name="pt8729"/>
            <p:cNvSpPr/>
            <p:nvPr/>
          </p:nvSpPr>
          <p:spPr>
            <a:xfrm>
              <a:off x="2723468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0" name="pt8730"/>
            <p:cNvSpPr/>
            <p:nvPr/>
          </p:nvSpPr>
          <p:spPr>
            <a:xfrm>
              <a:off x="3267936" y="26087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1" name="pt8731"/>
            <p:cNvSpPr/>
            <p:nvPr/>
          </p:nvSpPr>
          <p:spPr>
            <a:xfrm>
              <a:off x="1469490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2" name="pt8732"/>
            <p:cNvSpPr/>
            <p:nvPr/>
          </p:nvSpPr>
          <p:spPr>
            <a:xfrm>
              <a:off x="2109240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3" name="pt8733"/>
            <p:cNvSpPr/>
            <p:nvPr/>
          </p:nvSpPr>
          <p:spPr>
            <a:xfrm>
              <a:off x="2692842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4" name="pt8734"/>
            <p:cNvSpPr/>
            <p:nvPr/>
          </p:nvSpPr>
          <p:spPr>
            <a:xfrm>
              <a:off x="3378531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5" name="pt8735"/>
            <p:cNvSpPr/>
            <p:nvPr/>
          </p:nvSpPr>
          <p:spPr>
            <a:xfrm>
              <a:off x="3619713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6" name="pt8736"/>
            <p:cNvSpPr/>
            <p:nvPr/>
          </p:nvSpPr>
          <p:spPr>
            <a:xfrm>
              <a:off x="3835799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7" name="pt8737"/>
            <p:cNvSpPr/>
            <p:nvPr/>
          </p:nvSpPr>
          <p:spPr>
            <a:xfrm>
              <a:off x="4008923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8" name="pt8738"/>
            <p:cNvSpPr/>
            <p:nvPr/>
          </p:nvSpPr>
          <p:spPr>
            <a:xfrm>
              <a:off x="4163756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9" name="pt8739"/>
            <p:cNvSpPr/>
            <p:nvPr/>
          </p:nvSpPr>
          <p:spPr>
            <a:xfrm>
              <a:off x="4493839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0" name="pt8740"/>
            <p:cNvSpPr/>
            <p:nvPr/>
          </p:nvSpPr>
          <p:spPr>
            <a:xfrm>
              <a:off x="4755439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1" name="pt8741"/>
            <p:cNvSpPr/>
            <p:nvPr/>
          </p:nvSpPr>
          <p:spPr>
            <a:xfrm>
              <a:off x="5159962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2" name="pt8742"/>
            <p:cNvSpPr/>
            <p:nvPr/>
          </p:nvSpPr>
          <p:spPr>
            <a:xfrm>
              <a:off x="5393913" y="214871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3" name="pt8743"/>
            <p:cNvSpPr/>
            <p:nvPr/>
          </p:nvSpPr>
          <p:spPr>
            <a:xfrm>
              <a:off x="6427976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4" name="pt8744"/>
            <p:cNvSpPr/>
            <p:nvPr/>
          </p:nvSpPr>
          <p:spPr>
            <a:xfrm>
              <a:off x="6972870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5" name="pt8745"/>
            <p:cNvSpPr/>
            <p:nvPr/>
          </p:nvSpPr>
          <p:spPr>
            <a:xfrm>
              <a:off x="1315508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6" name="pt8746"/>
            <p:cNvSpPr/>
            <p:nvPr/>
          </p:nvSpPr>
          <p:spPr>
            <a:xfrm>
              <a:off x="1526489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7" name="pt8747"/>
            <p:cNvSpPr/>
            <p:nvPr/>
          </p:nvSpPr>
          <p:spPr>
            <a:xfrm>
              <a:off x="2073935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8" name="pt8748"/>
            <p:cNvSpPr/>
            <p:nvPr/>
          </p:nvSpPr>
          <p:spPr>
            <a:xfrm>
              <a:off x="2645626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9" name="pt8749"/>
            <p:cNvSpPr/>
            <p:nvPr/>
          </p:nvSpPr>
          <p:spPr>
            <a:xfrm>
              <a:off x="3318554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0" name="pt8750"/>
            <p:cNvSpPr/>
            <p:nvPr/>
          </p:nvSpPr>
          <p:spPr>
            <a:xfrm>
              <a:off x="3912365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1" name="pt8751"/>
            <p:cNvSpPr/>
            <p:nvPr/>
          </p:nvSpPr>
          <p:spPr>
            <a:xfrm>
              <a:off x="4153122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2" name="pt8752"/>
            <p:cNvSpPr/>
            <p:nvPr/>
          </p:nvSpPr>
          <p:spPr>
            <a:xfrm>
              <a:off x="4541480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3" name="pt8753"/>
            <p:cNvSpPr/>
            <p:nvPr/>
          </p:nvSpPr>
          <p:spPr>
            <a:xfrm>
              <a:off x="1680897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4" name="pt8754"/>
            <p:cNvSpPr/>
            <p:nvPr/>
          </p:nvSpPr>
          <p:spPr>
            <a:xfrm>
              <a:off x="1904214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5" name="pt8755"/>
            <p:cNvSpPr/>
            <p:nvPr/>
          </p:nvSpPr>
          <p:spPr>
            <a:xfrm>
              <a:off x="2114770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6" name="pt8756"/>
            <p:cNvSpPr/>
            <p:nvPr/>
          </p:nvSpPr>
          <p:spPr>
            <a:xfrm>
              <a:off x="269709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7" name="pt8757"/>
            <p:cNvSpPr/>
            <p:nvPr/>
          </p:nvSpPr>
          <p:spPr>
            <a:xfrm>
              <a:off x="3285801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8" name="pt8758"/>
            <p:cNvSpPr/>
            <p:nvPr/>
          </p:nvSpPr>
          <p:spPr>
            <a:xfrm>
              <a:off x="3633325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9" name="pt8759"/>
            <p:cNvSpPr/>
            <p:nvPr/>
          </p:nvSpPr>
          <p:spPr>
            <a:xfrm>
              <a:off x="3846008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0" name="pt8760"/>
            <p:cNvSpPr/>
            <p:nvPr/>
          </p:nvSpPr>
          <p:spPr>
            <a:xfrm>
              <a:off x="4099100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1" name="pt8761"/>
            <p:cNvSpPr/>
            <p:nvPr/>
          </p:nvSpPr>
          <p:spPr>
            <a:xfrm>
              <a:off x="454743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2" name="pt8762"/>
            <p:cNvSpPr/>
            <p:nvPr/>
          </p:nvSpPr>
          <p:spPr>
            <a:xfrm>
              <a:off x="520122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3" name="pt8763"/>
            <p:cNvSpPr/>
            <p:nvPr/>
          </p:nvSpPr>
          <p:spPr>
            <a:xfrm>
              <a:off x="5726549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4" name="pt8764"/>
            <p:cNvSpPr/>
            <p:nvPr/>
          </p:nvSpPr>
          <p:spPr>
            <a:xfrm>
              <a:off x="6400753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5" name="pt8765"/>
            <p:cNvSpPr/>
            <p:nvPr/>
          </p:nvSpPr>
          <p:spPr>
            <a:xfrm>
              <a:off x="6990735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6" name="pt8766"/>
            <p:cNvSpPr/>
            <p:nvPr/>
          </p:nvSpPr>
          <p:spPr>
            <a:xfrm>
              <a:off x="129721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7" name="pt8767"/>
            <p:cNvSpPr/>
            <p:nvPr/>
          </p:nvSpPr>
          <p:spPr>
            <a:xfrm>
              <a:off x="1417170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8" name="pt8768"/>
            <p:cNvSpPr/>
            <p:nvPr/>
          </p:nvSpPr>
          <p:spPr>
            <a:xfrm>
              <a:off x="160433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9" name="pt8769"/>
            <p:cNvSpPr/>
            <p:nvPr/>
          </p:nvSpPr>
          <p:spPr>
            <a:xfrm>
              <a:off x="178681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0" name="pt8770"/>
            <p:cNvSpPr/>
            <p:nvPr/>
          </p:nvSpPr>
          <p:spPr>
            <a:xfrm>
              <a:off x="198418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1" name="pt8771"/>
            <p:cNvSpPr/>
            <p:nvPr/>
          </p:nvSpPr>
          <p:spPr>
            <a:xfrm>
              <a:off x="262605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2" name="pt8772"/>
            <p:cNvSpPr/>
            <p:nvPr/>
          </p:nvSpPr>
          <p:spPr>
            <a:xfrm>
              <a:off x="3382785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3" name="pt8773"/>
            <p:cNvSpPr/>
            <p:nvPr/>
          </p:nvSpPr>
          <p:spPr>
            <a:xfrm>
              <a:off x="3516775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4" name="pt8774"/>
            <p:cNvSpPr/>
            <p:nvPr/>
          </p:nvSpPr>
          <p:spPr>
            <a:xfrm>
              <a:off x="1413767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5" name="pt8775"/>
            <p:cNvSpPr/>
            <p:nvPr/>
          </p:nvSpPr>
          <p:spPr>
            <a:xfrm>
              <a:off x="2038629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6" name="pt8776"/>
            <p:cNvSpPr/>
            <p:nvPr/>
          </p:nvSpPr>
          <p:spPr>
            <a:xfrm>
              <a:off x="2621380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7" name="pt8777"/>
            <p:cNvSpPr/>
            <p:nvPr/>
          </p:nvSpPr>
          <p:spPr>
            <a:xfrm>
              <a:off x="3232630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8" name="pt8778"/>
            <p:cNvSpPr/>
            <p:nvPr/>
          </p:nvSpPr>
          <p:spPr>
            <a:xfrm>
              <a:off x="3837500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9" name="pt8779"/>
            <p:cNvSpPr/>
            <p:nvPr/>
          </p:nvSpPr>
          <p:spPr>
            <a:xfrm>
              <a:off x="1420148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0" name="pt8780"/>
            <p:cNvSpPr/>
            <p:nvPr/>
          </p:nvSpPr>
          <p:spPr>
            <a:xfrm>
              <a:off x="192378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1" name="pt8781"/>
            <p:cNvSpPr/>
            <p:nvPr/>
          </p:nvSpPr>
          <p:spPr>
            <a:xfrm>
              <a:off x="2069256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2" name="pt8782"/>
            <p:cNvSpPr/>
            <p:nvPr/>
          </p:nvSpPr>
          <p:spPr>
            <a:xfrm>
              <a:off x="2432518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3" name="pt8783"/>
            <p:cNvSpPr/>
            <p:nvPr/>
          </p:nvSpPr>
          <p:spPr>
            <a:xfrm>
              <a:off x="2588202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4" name="pt8784"/>
            <p:cNvSpPr/>
            <p:nvPr/>
          </p:nvSpPr>
          <p:spPr>
            <a:xfrm>
              <a:off x="151840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5" name="pt8785"/>
            <p:cNvSpPr/>
            <p:nvPr/>
          </p:nvSpPr>
          <p:spPr>
            <a:xfrm>
              <a:off x="2108389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6" name="pt8786"/>
            <p:cNvSpPr/>
            <p:nvPr/>
          </p:nvSpPr>
          <p:spPr>
            <a:xfrm>
              <a:off x="2773661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7" name="pt8787"/>
            <p:cNvSpPr/>
            <p:nvPr/>
          </p:nvSpPr>
          <p:spPr>
            <a:xfrm>
              <a:off x="3398098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8" name="pt8788"/>
            <p:cNvSpPr/>
            <p:nvPr/>
          </p:nvSpPr>
          <p:spPr>
            <a:xfrm>
              <a:off x="142737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9" name="pt8789"/>
            <p:cNvSpPr/>
            <p:nvPr/>
          </p:nvSpPr>
          <p:spPr>
            <a:xfrm>
              <a:off x="2061174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0" name="pt8790"/>
            <p:cNvSpPr/>
            <p:nvPr/>
          </p:nvSpPr>
          <p:spPr>
            <a:xfrm>
              <a:off x="2640522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1" name="pt8791"/>
            <p:cNvSpPr/>
            <p:nvPr/>
          </p:nvSpPr>
          <p:spPr>
            <a:xfrm>
              <a:off x="3231780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2" name="pt8792"/>
            <p:cNvSpPr/>
            <p:nvPr/>
          </p:nvSpPr>
          <p:spPr>
            <a:xfrm>
              <a:off x="3894925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3" name="pt8793"/>
            <p:cNvSpPr/>
            <p:nvPr/>
          </p:nvSpPr>
          <p:spPr>
            <a:xfrm>
              <a:off x="4503197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4" name="pt8794"/>
            <p:cNvSpPr/>
            <p:nvPr/>
          </p:nvSpPr>
          <p:spPr>
            <a:xfrm>
              <a:off x="5116149" y="22725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5" name="pt8795"/>
            <p:cNvSpPr/>
            <p:nvPr/>
          </p:nvSpPr>
          <p:spPr>
            <a:xfrm>
              <a:off x="5682311" y="21133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6" name="pt8796"/>
            <p:cNvSpPr/>
            <p:nvPr/>
          </p:nvSpPr>
          <p:spPr>
            <a:xfrm>
              <a:off x="6261233" y="24671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7" name="pt8797"/>
            <p:cNvSpPr/>
            <p:nvPr/>
          </p:nvSpPr>
          <p:spPr>
            <a:xfrm>
              <a:off x="6956280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8" name="pt8798"/>
            <p:cNvSpPr/>
            <p:nvPr/>
          </p:nvSpPr>
          <p:spPr>
            <a:xfrm>
              <a:off x="1495438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9" name="pt8799"/>
            <p:cNvSpPr/>
            <p:nvPr/>
          </p:nvSpPr>
          <p:spPr>
            <a:xfrm>
              <a:off x="205989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0" name="pt8800"/>
            <p:cNvSpPr/>
            <p:nvPr/>
          </p:nvSpPr>
          <p:spPr>
            <a:xfrm>
              <a:off x="249972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1" name="pt8801"/>
            <p:cNvSpPr/>
            <p:nvPr/>
          </p:nvSpPr>
          <p:spPr>
            <a:xfrm>
              <a:off x="264349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2" name="pt8802"/>
            <p:cNvSpPr/>
            <p:nvPr/>
          </p:nvSpPr>
          <p:spPr>
            <a:xfrm>
              <a:off x="2723468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3" name="pt8803"/>
            <p:cNvSpPr/>
            <p:nvPr/>
          </p:nvSpPr>
          <p:spPr>
            <a:xfrm>
              <a:off x="2893614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4" name="pt8804"/>
            <p:cNvSpPr/>
            <p:nvPr/>
          </p:nvSpPr>
          <p:spPr>
            <a:xfrm>
              <a:off x="3093111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5" name="pt8805"/>
            <p:cNvSpPr/>
            <p:nvPr/>
          </p:nvSpPr>
          <p:spPr>
            <a:xfrm>
              <a:off x="3290055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6" name="pt8806"/>
            <p:cNvSpPr/>
            <p:nvPr/>
          </p:nvSpPr>
          <p:spPr>
            <a:xfrm>
              <a:off x="3874932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7" name="pt8807"/>
            <p:cNvSpPr/>
            <p:nvPr/>
          </p:nvSpPr>
          <p:spPr>
            <a:xfrm>
              <a:off x="4412594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8" name="pt8808"/>
            <p:cNvSpPr/>
            <p:nvPr/>
          </p:nvSpPr>
          <p:spPr>
            <a:xfrm>
              <a:off x="4566151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9" name="pt8809"/>
            <p:cNvSpPr/>
            <p:nvPr/>
          </p:nvSpPr>
          <p:spPr>
            <a:xfrm>
              <a:off x="5154432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0" name="pt8810"/>
            <p:cNvSpPr/>
            <p:nvPr/>
          </p:nvSpPr>
          <p:spPr>
            <a:xfrm>
              <a:off x="1517982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1" name="pt8811"/>
            <p:cNvSpPr/>
            <p:nvPr/>
          </p:nvSpPr>
          <p:spPr>
            <a:xfrm>
              <a:off x="170003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2" name="pt8812"/>
            <p:cNvSpPr/>
            <p:nvPr/>
          </p:nvSpPr>
          <p:spPr>
            <a:xfrm>
              <a:off x="184423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3" name="pt8813"/>
            <p:cNvSpPr/>
            <p:nvPr/>
          </p:nvSpPr>
          <p:spPr>
            <a:xfrm>
              <a:off x="2037353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4" name="pt8814"/>
            <p:cNvSpPr/>
            <p:nvPr/>
          </p:nvSpPr>
          <p:spPr>
            <a:xfrm>
              <a:off x="2116897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5" name="pt8815"/>
            <p:cNvSpPr/>
            <p:nvPr/>
          </p:nvSpPr>
          <p:spPr>
            <a:xfrm>
              <a:off x="2706879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6" name="pt8816"/>
            <p:cNvSpPr/>
            <p:nvPr/>
          </p:nvSpPr>
          <p:spPr>
            <a:xfrm>
              <a:off x="3292607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7" name="pt8817"/>
            <p:cNvSpPr/>
            <p:nvPr/>
          </p:nvSpPr>
          <p:spPr>
            <a:xfrm>
              <a:off x="3520603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8" name="pt8818"/>
            <p:cNvSpPr/>
            <p:nvPr/>
          </p:nvSpPr>
          <p:spPr>
            <a:xfrm>
              <a:off x="3892798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9" name="pt8819"/>
            <p:cNvSpPr/>
            <p:nvPr/>
          </p:nvSpPr>
          <p:spPr>
            <a:xfrm>
              <a:off x="4541055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0" name="pt8820"/>
            <p:cNvSpPr/>
            <p:nvPr/>
          </p:nvSpPr>
          <p:spPr>
            <a:xfrm>
              <a:off x="5177402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1" name="pt8821"/>
            <p:cNvSpPr/>
            <p:nvPr/>
          </p:nvSpPr>
          <p:spPr>
            <a:xfrm>
              <a:off x="5781846" y="223717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2" name="pt8822"/>
            <p:cNvSpPr/>
            <p:nvPr/>
          </p:nvSpPr>
          <p:spPr>
            <a:xfrm>
              <a:off x="6515602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3" name="pt8823"/>
            <p:cNvSpPr/>
            <p:nvPr/>
          </p:nvSpPr>
          <p:spPr>
            <a:xfrm>
              <a:off x="1500542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4" name="pt8824"/>
            <p:cNvSpPr/>
            <p:nvPr/>
          </p:nvSpPr>
          <p:spPr>
            <a:xfrm>
              <a:off x="216496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5" name="pt8825"/>
            <p:cNvSpPr/>
            <p:nvPr/>
          </p:nvSpPr>
          <p:spPr>
            <a:xfrm>
              <a:off x="2695394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6" name="pt8826"/>
            <p:cNvSpPr/>
            <p:nvPr/>
          </p:nvSpPr>
          <p:spPr>
            <a:xfrm>
              <a:off x="3302390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7" name="pt8827"/>
            <p:cNvSpPr/>
            <p:nvPr/>
          </p:nvSpPr>
          <p:spPr>
            <a:xfrm>
              <a:off x="3894499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8" name="pt8828"/>
            <p:cNvSpPr/>
            <p:nvPr/>
          </p:nvSpPr>
          <p:spPr>
            <a:xfrm>
              <a:off x="4551264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9" name="pt8829"/>
            <p:cNvSpPr/>
            <p:nvPr/>
          </p:nvSpPr>
          <p:spPr>
            <a:xfrm>
              <a:off x="5270557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0" name="pt8830"/>
            <p:cNvSpPr/>
            <p:nvPr/>
          </p:nvSpPr>
          <p:spPr>
            <a:xfrm>
              <a:off x="5803114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1" name="pt8831"/>
            <p:cNvSpPr/>
            <p:nvPr/>
          </p:nvSpPr>
          <p:spPr>
            <a:xfrm>
              <a:off x="6401604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2" name="pt8832"/>
            <p:cNvSpPr/>
            <p:nvPr/>
          </p:nvSpPr>
          <p:spPr>
            <a:xfrm>
              <a:off x="6584511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3" name="pt8833"/>
            <p:cNvSpPr/>
            <p:nvPr/>
          </p:nvSpPr>
          <p:spPr>
            <a:xfrm>
              <a:off x="131763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4" name="pt8834"/>
            <p:cNvSpPr/>
            <p:nvPr/>
          </p:nvSpPr>
          <p:spPr>
            <a:xfrm>
              <a:off x="152181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5" name="pt8835"/>
            <p:cNvSpPr/>
            <p:nvPr/>
          </p:nvSpPr>
          <p:spPr>
            <a:xfrm>
              <a:off x="173619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6" name="pt8836"/>
            <p:cNvSpPr/>
            <p:nvPr/>
          </p:nvSpPr>
          <p:spPr>
            <a:xfrm>
              <a:off x="2115621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7" name="pt8837"/>
            <p:cNvSpPr/>
            <p:nvPr/>
          </p:nvSpPr>
          <p:spPr>
            <a:xfrm>
              <a:off x="2706879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8" name="pt8838"/>
            <p:cNvSpPr/>
            <p:nvPr/>
          </p:nvSpPr>
          <p:spPr>
            <a:xfrm>
              <a:off x="3279846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9" name="pt8839"/>
            <p:cNvSpPr/>
            <p:nvPr/>
          </p:nvSpPr>
          <p:spPr>
            <a:xfrm>
              <a:off x="3916618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0" name="pt8840"/>
            <p:cNvSpPr/>
            <p:nvPr/>
          </p:nvSpPr>
          <p:spPr>
            <a:xfrm>
              <a:off x="1355067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1" name="pt8841"/>
            <p:cNvSpPr/>
            <p:nvPr/>
          </p:nvSpPr>
          <p:spPr>
            <a:xfrm>
              <a:off x="1573279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2" name="pt8842"/>
            <p:cNvSpPr/>
            <p:nvPr/>
          </p:nvSpPr>
          <p:spPr>
            <a:xfrm>
              <a:off x="1808081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3" name="pt8843"/>
            <p:cNvSpPr/>
            <p:nvPr/>
          </p:nvSpPr>
          <p:spPr>
            <a:xfrm>
              <a:off x="1985884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4" name="pt8844"/>
            <p:cNvSpPr/>
            <p:nvPr/>
          </p:nvSpPr>
          <p:spPr>
            <a:xfrm>
              <a:off x="2161560" y="42187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5" name="pt8845"/>
            <p:cNvSpPr/>
            <p:nvPr/>
          </p:nvSpPr>
          <p:spPr>
            <a:xfrm>
              <a:off x="2427839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6" name="pt8846"/>
            <p:cNvSpPr/>
            <p:nvPr/>
          </p:nvSpPr>
          <p:spPr>
            <a:xfrm>
              <a:off x="2602239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7" name="pt8847"/>
            <p:cNvSpPr/>
            <p:nvPr/>
          </p:nvSpPr>
          <p:spPr>
            <a:xfrm>
              <a:off x="2749415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8" name="pt8848"/>
            <p:cNvSpPr/>
            <p:nvPr/>
          </p:nvSpPr>
          <p:spPr>
            <a:xfrm>
              <a:off x="1475871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9" name="pt8849"/>
            <p:cNvSpPr/>
            <p:nvPr/>
          </p:nvSpPr>
          <p:spPr>
            <a:xfrm>
              <a:off x="1475871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0" name="pt8850"/>
            <p:cNvSpPr/>
            <p:nvPr/>
          </p:nvSpPr>
          <p:spPr>
            <a:xfrm>
              <a:off x="2036503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1" name="pt8851"/>
            <p:cNvSpPr/>
            <p:nvPr/>
          </p:nvSpPr>
          <p:spPr>
            <a:xfrm>
              <a:off x="4487033" y="250256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2" name="pt8852"/>
            <p:cNvSpPr/>
            <p:nvPr/>
          </p:nvSpPr>
          <p:spPr>
            <a:xfrm>
              <a:off x="1525639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3" name="pt8853"/>
            <p:cNvSpPr/>
            <p:nvPr/>
          </p:nvSpPr>
          <p:spPr>
            <a:xfrm>
              <a:off x="209733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4" name="pt8854"/>
            <p:cNvSpPr/>
            <p:nvPr/>
          </p:nvSpPr>
          <p:spPr>
            <a:xfrm>
              <a:off x="2734527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5" name="pt8855"/>
            <p:cNvSpPr/>
            <p:nvPr/>
          </p:nvSpPr>
          <p:spPr>
            <a:xfrm>
              <a:off x="3360665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6" name="pt8856"/>
            <p:cNvSpPr/>
            <p:nvPr/>
          </p:nvSpPr>
          <p:spPr>
            <a:xfrm>
              <a:off x="3940013" y="22725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7" name="pt8857"/>
            <p:cNvSpPr/>
            <p:nvPr/>
          </p:nvSpPr>
          <p:spPr>
            <a:xfrm>
              <a:off x="147374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8" name="pt8858"/>
            <p:cNvSpPr/>
            <p:nvPr/>
          </p:nvSpPr>
          <p:spPr>
            <a:xfrm>
              <a:off x="1995242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9" name="pt8859"/>
            <p:cNvSpPr/>
            <p:nvPr/>
          </p:nvSpPr>
          <p:spPr>
            <a:xfrm>
              <a:off x="1416745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0" name="pt8860"/>
            <p:cNvSpPr/>
            <p:nvPr/>
          </p:nvSpPr>
          <p:spPr>
            <a:xfrm>
              <a:off x="2038204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1" name="pt8861"/>
            <p:cNvSpPr/>
            <p:nvPr/>
          </p:nvSpPr>
          <p:spPr>
            <a:xfrm>
              <a:off x="2646051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2" name="pt8862"/>
            <p:cNvSpPr/>
            <p:nvPr/>
          </p:nvSpPr>
          <p:spPr>
            <a:xfrm>
              <a:off x="2939554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3" name="pt8863"/>
            <p:cNvSpPr/>
            <p:nvPr/>
          </p:nvSpPr>
          <p:spPr>
            <a:xfrm>
              <a:off x="3281973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4" name="pt8864"/>
            <p:cNvSpPr/>
            <p:nvPr/>
          </p:nvSpPr>
          <p:spPr>
            <a:xfrm>
              <a:off x="3438082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5" name="pt8865"/>
            <p:cNvSpPr/>
            <p:nvPr/>
          </p:nvSpPr>
          <p:spPr>
            <a:xfrm>
              <a:off x="1435461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6" name="pt8866"/>
            <p:cNvSpPr/>
            <p:nvPr/>
          </p:nvSpPr>
          <p:spPr>
            <a:xfrm>
              <a:off x="2133061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7" name="pt8867"/>
            <p:cNvSpPr/>
            <p:nvPr/>
          </p:nvSpPr>
          <p:spPr>
            <a:xfrm>
              <a:off x="1483102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8" name="pt8868"/>
            <p:cNvSpPr/>
            <p:nvPr/>
          </p:nvSpPr>
          <p:spPr>
            <a:xfrm>
              <a:off x="207436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9" name="pt8869"/>
            <p:cNvSpPr/>
            <p:nvPr/>
          </p:nvSpPr>
          <p:spPr>
            <a:xfrm>
              <a:off x="2719214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0" name="pt8870"/>
            <p:cNvSpPr/>
            <p:nvPr/>
          </p:nvSpPr>
          <p:spPr>
            <a:xfrm>
              <a:off x="3310472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1" name="pt8871"/>
            <p:cNvSpPr/>
            <p:nvPr/>
          </p:nvSpPr>
          <p:spPr>
            <a:xfrm>
              <a:off x="131082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2" name="pt8872"/>
            <p:cNvSpPr/>
            <p:nvPr/>
          </p:nvSpPr>
          <p:spPr>
            <a:xfrm>
              <a:off x="151415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3" name="pt8873"/>
            <p:cNvSpPr/>
            <p:nvPr/>
          </p:nvSpPr>
          <p:spPr>
            <a:xfrm>
              <a:off x="1703867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4" name="pt8874"/>
            <p:cNvSpPr/>
            <p:nvPr/>
          </p:nvSpPr>
          <p:spPr>
            <a:xfrm>
              <a:off x="2210902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5" name="pt8875"/>
            <p:cNvSpPr/>
            <p:nvPr/>
          </p:nvSpPr>
          <p:spPr>
            <a:xfrm>
              <a:off x="2730274" y="356410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6" name="pt8876"/>
            <p:cNvSpPr/>
            <p:nvPr/>
          </p:nvSpPr>
          <p:spPr>
            <a:xfrm>
              <a:off x="3315151" y="24317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7" name="pt8877"/>
            <p:cNvSpPr/>
            <p:nvPr/>
          </p:nvSpPr>
          <p:spPr>
            <a:xfrm>
              <a:off x="4062519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8" name="pt8878"/>
            <p:cNvSpPr/>
            <p:nvPr/>
          </p:nvSpPr>
          <p:spPr>
            <a:xfrm>
              <a:off x="4596778" y="218409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9" name="pt8879"/>
            <p:cNvSpPr/>
            <p:nvPr/>
          </p:nvSpPr>
          <p:spPr>
            <a:xfrm>
              <a:off x="1429931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0" name="pt8880"/>
            <p:cNvSpPr/>
            <p:nvPr/>
          </p:nvSpPr>
          <p:spPr>
            <a:xfrm>
              <a:off x="1620495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1" name="pt8881"/>
            <p:cNvSpPr/>
            <p:nvPr/>
          </p:nvSpPr>
          <p:spPr>
            <a:xfrm>
              <a:off x="1774052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2" name="pt8882"/>
            <p:cNvSpPr/>
            <p:nvPr/>
          </p:nvSpPr>
          <p:spPr>
            <a:xfrm>
              <a:off x="2036928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3" name="pt8883"/>
            <p:cNvSpPr/>
            <p:nvPr/>
          </p:nvSpPr>
          <p:spPr>
            <a:xfrm>
              <a:off x="224620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4" name="pt8884"/>
            <p:cNvSpPr/>
            <p:nvPr/>
          </p:nvSpPr>
          <p:spPr>
            <a:xfrm>
              <a:off x="2381899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5" name="pt8885"/>
            <p:cNvSpPr/>
            <p:nvPr/>
          </p:nvSpPr>
          <p:spPr>
            <a:xfrm>
              <a:off x="2538009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6" name="pt8886"/>
            <p:cNvSpPr/>
            <p:nvPr/>
          </p:nvSpPr>
          <p:spPr>
            <a:xfrm>
              <a:off x="269624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7" name="pt8887"/>
            <p:cNvSpPr/>
            <p:nvPr/>
          </p:nvSpPr>
          <p:spPr>
            <a:xfrm>
              <a:off x="3310898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8" name="pt8888"/>
            <p:cNvSpPr/>
            <p:nvPr/>
          </p:nvSpPr>
          <p:spPr>
            <a:xfrm>
              <a:off x="347338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9" name="pt8889"/>
            <p:cNvSpPr/>
            <p:nvPr/>
          </p:nvSpPr>
          <p:spPr>
            <a:xfrm>
              <a:off x="3668630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0" name="pt8890"/>
            <p:cNvSpPr/>
            <p:nvPr/>
          </p:nvSpPr>
          <p:spPr>
            <a:xfrm>
              <a:off x="3898753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1" name="pt8891"/>
            <p:cNvSpPr/>
            <p:nvPr/>
          </p:nvSpPr>
          <p:spPr>
            <a:xfrm>
              <a:off x="4344961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2" name="pt8892"/>
            <p:cNvSpPr/>
            <p:nvPr/>
          </p:nvSpPr>
          <p:spPr>
            <a:xfrm>
              <a:off x="4509578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3" name="pt8893"/>
            <p:cNvSpPr/>
            <p:nvPr/>
          </p:nvSpPr>
          <p:spPr>
            <a:xfrm>
              <a:off x="5216535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4" name="pt8894"/>
            <p:cNvSpPr/>
            <p:nvPr/>
          </p:nvSpPr>
          <p:spPr>
            <a:xfrm>
              <a:off x="5363286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5" name="pt8895"/>
            <p:cNvSpPr/>
            <p:nvPr/>
          </p:nvSpPr>
          <p:spPr>
            <a:xfrm>
              <a:off x="5516843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6" name="pt8896"/>
            <p:cNvSpPr/>
            <p:nvPr/>
          </p:nvSpPr>
          <p:spPr>
            <a:xfrm>
              <a:off x="5793756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7" name="pt8897"/>
            <p:cNvSpPr/>
            <p:nvPr/>
          </p:nvSpPr>
          <p:spPr>
            <a:xfrm>
              <a:off x="6327590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8" name="pt8898"/>
            <p:cNvSpPr/>
            <p:nvPr/>
          </p:nvSpPr>
          <p:spPr>
            <a:xfrm>
              <a:off x="6622368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9" name="pt8899"/>
            <p:cNvSpPr/>
            <p:nvPr/>
          </p:nvSpPr>
          <p:spPr>
            <a:xfrm>
              <a:off x="149969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0" name="pt8900"/>
            <p:cNvSpPr/>
            <p:nvPr/>
          </p:nvSpPr>
          <p:spPr>
            <a:xfrm>
              <a:off x="2097755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1" name="pt8901"/>
            <p:cNvSpPr/>
            <p:nvPr/>
          </p:nvSpPr>
          <p:spPr>
            <a:xfrm>
              <a:off x="2310863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2" name="pt8902"/>
            <p:cNvSpPr/>
            <p:nvPr/>
          </p:nvSpPr>
          <p:spPr>
            <a:xfrm>
              <a:off x="2522695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3" name="pt8903"/>
            <p:cNvSpPr/>
            <p:nvPr/>
          </p:nvSpPr>
          <p:spPr>
            <a:xfrm>
              <a:off x="2676678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4" name="pt8904"/>
            <p:cNvSpPr/>
            <p:nvPr/>
          </p:nvSpPr>
          <p:spPr>
            <a:xfrm>
              <a:off x="2889360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5" name="pt8905"/>
            <p:cNvSpPr/>
            <p:nvPr/>
          </p:nvSpPr>
          <p:spPr>
            <a:xfrm>
              <a:off x="3301965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6" name="pt8906"/>
            <p:cNvSpPr/>
            <p:nvPr/>
          </p:nvSpPr>
          <p:spPr>
            <a:xfrm>
              <a:off x="3927252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7" name="pt8907"/>
            <p:cNvSpPr/>
            <p:nvPr/>
          </p:nvSpPr>
          <p:spPr>
            <a:xfrm>
              <a:off x="4050608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8" name="pt8908"/>
            <p:cNvSpPr/>
            <p:nvPr/>
          </p:nvSpPr>
          <p:spPr>
            <a:xfrm>
              <a:off x="4254288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9" name="pt8909"/>
            <p:cNvSpPr/>
            <p:nvPr/>
          </p:nvSpPr>
          <p:spPr>
            <a:xfrm>
              <a:off x="4527018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0" name="pt8910"/>
            <p:cNvSpPr/>
            <p:nvPr/>
          </p:nvSpPr>
          <p:spPr>
            <a:xfrm>
              <a:off x="5102537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1" name="pt8911"/>
            <p:cNvSpPr/>
            <p:nvPr/>
          </p:nvSpPr>
          <p:spPr>
            <a:xfrm>
              <a:off x="1525213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2" name="pt8912"/>
            <p:cNvSpPr/>
            <p:nvPr/>
          </p:nvSpPr>
          <p:spPr>
            <a:xfrm>
              <a:off x="171407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3" name="pt8913"/>
            <p:cNvSpPr/>
            <p:nvPr/>
          </p:nvSpPr>
          <p:spPr>
            <a:xfrm>
              <a:off x="214454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4" name="pt8914"/>
            <p:cNvSpPr/>
            <p:nvPr/>
          </p:nvSpPr>
          <p:spPr>
            <a:xfrm>
              <a:off x="2745162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5" name="pt8915"/>
            <p:cNvSpPr/>
            <p:nvPr/>
          </p:nvSpPr>
          <p:spPr>
            <a:xfrm>
              <a:off x="3227951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6" name="pt8916"/>
            <p:cNvSpPr/>
            <p:nvPr/>
          </p:nvSpPr>
          <p:spPr>
            <a:xfrm>
              <a:off x="3464029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7" name="pt8917"/>
            <p:cNvSpPr/>
            <p:nvPr/>
          </p:nvSpPr>
          <p:spPr>
            <a:xfrm>
              <a:off x="3691600" y="47141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8" name="pt8918"/>
            <p:cNvSpPr/>
            <p:nvPr/>
          </p:nvSpPr>
          <p:spPr>
            <a:xfrm>
              <a:off x="3910663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9" name="pt8919"/>
            <p:cNvSpPr/>
            <p:nvPr/>
          </p:nvSpPr>
          <p:spPr>
            <a:xfrm>
              <a:off x="4099951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0" name="pt8920"/>
            <p:cNvSpPr/>
            <p:nvPr/>
          </p:nvSpPr>
          <p:spPr>
            <a:xfrm>
              <a:off x="4287962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1" name="pt8921"/>
            <p:cNvSpPr/>
            <p:nvPr/>
          </p:nvSpPr>
          <p:spPr>
            <a:xfrm>
              <a:off x="4467041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2" name="pt8922"/>
            <p:cNvSpPr/>
            <p:nvPr/>
          </p:nvSpPr>
          <p:spPr>
            <a:xfrm>
              <a:off x="5168894" y="30510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3" name="pt8923"/>
            <p:cNvSpPr/>
            <p:nvPr/>
          </p:nvSpPr>
          <p:spPr>
            <a:xfrm>
              <a:off x="1472468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4" name="pt8924"/>
            <p:cNvSpPr/>
            <p:nvPr/>
          </p:nvSpPr>
          <p:spPr>
            <a:xfrm>
              <a:off x="203777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5" name="pt8925"/>
            <p:cNvSpPr/>
            <p:nvPr/>
          </p:nvSpPr>
          <p:spPr>
            <a:xfrm>
              <a:off x="2703901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6" name="pt8926"/>
            <p:cNvSpPr/>
            <p:nvPr/>
          </p:nvSpPr>
          <p:spPr>
            <a:xfrm>
              <a:off x="3313875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7" name="pt8927"/>
            <p:cNvSpPr/>
            <p:nvPr/>
          </p:nvSpPr>
          <p:spPr>
            <a:xfrm>
              <a:off x="3938737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8" name="pt8928"/>
            <p:cNvSpPr/>
            <p:nvPr/>
          </p:nvSpPr>
          <p:spPr>
            <a:xfrm>
              <a:off x="4592524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9" name="pt8929"/>
            <p:cNvSpPr/>
            <p:nvPr/>
          </p:nvSpPr>
          <p:spPr>
            <a:xfrm>
              <a:off x="5155708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0" name="pt8930"/>
            <p:cNvSpPr/>
            <p:nvPr/>
          </p:nvSpPr>
          <p:spPr>
            <a:xfrm>
              <a:off x="5792906" y="25733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1" name="pt8931"/>
            <p:cNvSpPr/>
            <p:nvPr/>
          </p:nvSpPr>
          <p:spPr>
            <a:xfrm>
              <a:off x="6392671" y="20956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2" name="pt8932"/>
            <p:cNvSpPr/>
            <p:nvPr/>
          </p:nvSpPr>
          <p:spPr>
            <a:xfrm>
              <a:off x="6985205" y="23610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3" name="pt8933"/>
            <p:cNvSpPr/>
            <p:nvPr/>
          </p:nvSpPr>
          <p:spPr>
            <a:xfrm>
              <a:off x="147374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4" name="pt8934"/>
            <p:cNvSpPr/>
            <p:nvPr/>
          </p:nvSpPr>
          <p:spPr>
            <a:xfrm>
              <a:off x="2107113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5" name="pt8935"/>
            <p:cNvSpPr/>
            <p:nvPr/>
          </p:nvSpPr>
          <p:spPr>
            <a:xfrm>
              <a:off x="2633716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6" name="pt8936"/>
            <p:cNvSpPr/>
            <p:nvPr/>
          </p:nvSpPr>
          <p:spPr>
            <a:xfrm>
              <a:off x="3350882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7" name="pt8937"/>
            <p:cNvSpPr/>
            <p:nvPr/>
          </p:nvSpPr>
          <p:spPr>
            <a:xfrm>
              <a:off x="3962558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8" name="pt8938"/>
            <p:cNvSpPr/>
            <p:nvPr/>
          </p:nvSpPr>
          <p:spPr>
            <a:xfrm>
              <a:off x="1243621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9" name="pt8939"/>
            <p:cNvSpPr/>
            <p:nvPr/>
          </p:nvSpPr>
          <p:spPr>
            <a:xfrm>
              <a:off x="1401857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0" name="pt8940"/>
            <p:cNvSpPr/>
            <p:nvPr/>
          </p:nvSpPr>
          <p:spPr>
            <a:xfrm>
              <a:off x="176384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1" name="pt8941"/>
            <p:cNvSpPr/>
            <p:nvPr/>
          </p:nvSpPr>
          <p:spPr>
            <a:xfrm>
              <a:off x="2018637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2" name="pt8942"/>
            <p:cNvSpPr/>
            <p:nvPr/>
          </p:nvSpPr>
          <p:spPr>
            <a:xfrm>
              <a:off x="2233872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3" name="pt8943"/>
            <p:cNvSpPr/>
            <p:nvPr/>
          </p:nvSpPr>
          <p:spPr>
            <a:xfrm>
              <a:off x="2437622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4" name="pt8944"/>
            <p:cNvSpPr/>
            <p:nvPr/>
          </p:nvSpPr>
          <p:spPr>
            <a:xfrm>
              <a:off x="2600537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5" name="pt8945"/>
            <p:cNvSpPr/>
            <p:nvPr/>
          </p:nvSpPr>
          <p:spPr>
            <a:xfrm>
              <a:off x="2790250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6" name="pt8946"/>
            <p:cNvSpPr/>
            <p:nvPr/>
          </p:nvSpPr>
          <p:spPr>
            <a:xfrm>
              <a:off x="2994000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7" name="pt8947"/>
            <p:cNvSpPr/>
            <p:nvPr/>
          </p:nvSpPr>
          <p:spPr>
            <a:xfrm>
              <a:off x="3150110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8" name="pt8948"/>
            <p:cNvSpPr/>
            <p:nvPr/>
          </p:nvSpPr>
          <p:spPr>
            <a:xfrm>
              <a:off x="3225399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9" name="pt8949"/>
            <p:cNvSpPr/>
            <p:nvPr/>
          </p:nvSpPr>
          <p:spPr>
            <a:xfrm>
              <a:off x="333216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0" name="pt8950"/>
            <p:cNvSpPr/>
            <p:nvPr/>
          </p:nvSpPr>
          <p:spPr>
            <a:xfrm>
              <a:off x="3930655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1" name="pt8951"/>
            <p:cNvSpPr/>
            <p:nvPr/>
          </p:nvSpPr>
          <p:spPr>
            <a:xfrm>
              <a:off x="4469168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2" name="pt8952"/>
            <p:cNvSpPr/>
            <p:nvPr/>
          </p:nvSpPr>
          <p:spPr>
            <a:xfrm>
              <a:off x="5088373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3" name="pt8953"/>
            <p:cNvSpPr/>
            <p:nvPr/>
          </p:nvSpPr>
          <p:spPr>
            <a:xfrm>
              <a:off x="531309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4" name="pt8954"/>
            <p:cNvSpPr/>
            <p:nvPr/>
          </p:nvSpPr>
          <p:spPr>
            <a:xfrm>
              <a:off x="5467926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5" name="pt8955"/>
            <p:cNvSpPr/>
            <p:nvPr/>
          </p:nvSpPr>
          <p:spPr>
            <a:xfrm>
              <a:off x="563934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6" name="pt8956"/>
            <p:cNvSpPr/>
            <p:nvPr/>
          </p:nvSpPr>
          <p:spPr>
            <a:xfrm>
              <a:off x="581459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7" name="pt8957"/>
            <p:cNvSpPr/>
            <p:nvPr/>
          </p:nvSpPr>
          <p:spPr>
            <a:xfrm>
              <a:off x="5980492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8" name="pt8958"/>
            <p:cNvSpPr/>
            <p:nvPr/>
          </p:nvSpPr>
          <p:spPr>
            <a:xfrm>
              <a:off x="633907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9" name="pt8959"/>
            <p:cNvSpPr/>
            <p:nvPr/>
          </p:nvSpPr>
          <p:spPr>
            <a:xfrm>
              <a:off x="6955430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0" name="pt8960"/>
            <p:cNvSpPr/>
            <p:nvPr/>
          </p:nvSpPr>
          <p:spPr>
            <a:xfrm>
              <a:off x="1701315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1" name="pt8961"/>
            <p:cNvSpPr/>
            <p:nvPr/>
          </p:nvSpPr>
          <p:spPr>
            <a:xfrm>
              <a:off x="2109240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2" name="pt8962"/>
            <p:cNvSpPr/>
            <p:nvPr/>
          </p:nvSpPr>
          <p:spPr>
            <a:xfrm>
              <a:off x="1230009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3" name="pt8963"/>
            <p:cNvSpPr/>
            <p:nvPr/>
          </p:nvSpPr>
          <p:spPr>
            <a:xfrm>
              <a:off x="1488206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4" name="pt8964"/>
            <p:cNvSpPr/>
            <p:nvPr/>
          </p:nvSpPr>
          <p:spPr>
            <a:xfrm>
              <a:off x="2161560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5" name="pt8965"/>
            <p:cNvSpPr/>
            <p:nvPr/>
          </p:nvSpPr>
          <p:spPr>
            <a:xfrm>
              <a:off x="2717938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6" name="pt8966"/>
            <p:cNvSpPr/>
            <p:nvPr/>
          </p:nvSpPr>
          <p:spPr>
            <a:xfrm>
              <a:off x="140228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7" name="pt8967"/>
            <p:cNvSpPr/>
            <p:nvPr/>
          </p:nvSpPr>
          <p:spPr>
            <a:xfrm>
              <a:off x="2038629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8" name="pt8968"/>
            <p:cNvSpPr/>
            <p:nvPr/>
          </p:nvSpPr>
          <p:spPr>
            <a:xfrm>
              <a:off x="268135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9" name="pt8969"/>
            <p:cNvSpPr/>
            <p:nvPr/>
          </p:nvSpPr>
          <p:spPr>
            <a:xfrm>
              <a:off x="320625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0" name="pt8970"/>
            <p:cNvSpPr/>
            <p:nvPr/>
          </p:nvSpPr>
          <p:spPr>
            <a:xfrm>
              <a:off x="3845582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1" name="pt8971"/>
            <p:cNvSpPr/>
            <p:nvPr/>
          </p:nvSpPr>
          <p:spPr>
            <a:xfrm>
              <a:off x="4069324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2" name="pt8972"/>
            <p:cNvSpPr/>
            <p:nvPr/>
          </p:nvSpPr>
          <p:spPr>
            <a:xfrm>
              <a:off x="4551689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3" name="pt8973"/>
            <p:cNvSpPr/>
            <p:nvPr/>
          </p:nvSpPr>
          <p:spPr>
            <a:xfrm>
              <a:off x="1202786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4" name="pt8974"/>
            <p:cNvSpPr/>
            <p:nvPr/>
          </p:nvSpPr>
          <p:spPr>
            <a:xfrm>
              <a:off x="1457155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5" name="pt8975"/>
            <p:cNvSpPr/>
            <p:nvPr/>
          </p:nvSpPr>
          <p:spPr>
            <a:xfrm>
              <a:off x="208456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6" name="pt8976"/>
            <p:cNvSpPr/>
            <p:nvPr/>
          </p:nvSpPr>
          <p:spPr>
            <a:xfrm>
              <a:off x="2717938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7" name="pt8977"/>
            <p:cNvSpPr/>
            <p:nvPr/>
          </p:nvSpPr>
          <p:spPr>
            <a:xfrm>
              <a:off x="3304943" y="44310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8" name="pt8978"/>
            <p:cNvSpPr/>
            <p:nvPr/>
          </p:nvSpPr>
          <p:spPr>
            <a:xfrm>
              <a:off x="3948946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9" name="pt8979"/>
            <p:cNvSpPr/>
            <p:nvPr/>
          </p:nvSpPr>
          <p:spPr>
            <a:xfrm>
              <a:off x="457253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0" name="pt8980"/>
            <p:cNvSpPr/>
            <p:nvPr/>
          </p:nvSpPr>
          <p:spPr>
            <a:xfrm>
              <a:off x="5149753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1" name="pt8981"/>
            <p:cNvSpPr/>
            <p:nvPr/>
          </p:nvSpPr>
          <p:spPr>
            <a:xfrm>
              <a:off x="1493311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2" name="pt8982"/>
            <p:cNvSpPr/>
            <p:nvPr/>
          </p:nvSpPr>
          <p:spPr>
            <a:xfrm>
              <a:off x="213093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3" name="pt8983"/>
            <p:cNvSpPr/>
            <p:nvPr/>
          </p:nvSpPr>
          <p:spPr>
            <a:xfrm>
              <a:off x="2707729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4" name="pt8984"/>
            <p:cNvSpPr/>
            <p:nvPr/>
          </p:nvSpPr>
          <p:spPr>
            <a:xfrm>
              <a:off x="3289629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5" name="pt8985"/>
            <p:cNvSpPr/>
            <p:nvPr/>
          </p:nvSpPr>
          <p:spPr>
            <a:xfrm>
              <a:off x="3941715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6" name="pt8986"/>
            <p:cNvSpPr/>
            <p:nvPr/>
          </p:nvSpPr>
          <p:spPr>
            <a:xfrm>
              <a:off x="4575935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7" name="pt8987"/>
            <p:cNvSpPr/>
            <p:nvPr/>
          </p:nvSpPr>
          <p:spPr>
            <a:xfrm>
              <a:off x="5798435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8" name="pt8988"/>
            <p:cNvSpPr/>
            <p:nvPr/>
          </p:nvSpPr>
          <p:spPr>
            <a:xfrm>
              <a:off x="1309113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9" name="pt8989"/>
            <p:cNvSpPr/>
            <p:nvPr/>
          </p:nvSpPr>
          <p:spPr>
            <a:xfrm>
              <a:off x="1800425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0" name="pt8990"/>
            <p:cNvSpPr/>
            <p:nvPr/>
          </p:nvSpPr>
          <p:spPr>
            <a:xfrm>
              <a:off x="1993966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1" name="pt8991"/>
            <p:cNvSpPr/>
            <p:nvPr/>
          </p:nvSpPr>
          <p:spPr>
            <a:xfrm>
              <a:off x="240019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2" name="pt8992"/>
            <p:cNvSpPr/>
            <p:nvPr/>
          </p:nvSpPr>
          <p:spPr>
            <a:xfrm>
              <a:off x="2559702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3" name="pt8993"/>
            <p:cNvSpPr/>
            <p:nvPr/>
          </p:nvSpPr>
          <p:spPr>
            <a:xfrm>
              <a:off x="2772385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4" name="pt8994"/>
            <p:cNvSpPr/>
            <p:nvPr/>
          </p:nvSpPr>
          <p:spPr>
            <a:xfrm>
              <a:off x="2929770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5" name="pt8995"/>
            <p:cNvSpPr/>
            <p:nvPr/>
          </p:nvSpPr>
          <p:spPr>
            <a:xfrm>
              <a:off x="3264533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6" name="pt8996"/>
            <p:cNvSpPr/>
            <p:nvPr/>
          </p:nvSpPr>
          <p:spPr>
            <a:xfrm>
              <a:off x="3441485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7" name="pt8997"/>
            <p:cNvSpPr/>
            <p:nvPr/>
          </p:nvSpPr>
          <p:spPr>
            <a:xfrm>
              <a:off x="3703085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8" name="pt8998"/>
            <p:cNvSpPr/>
            <p:nvPr/>
          </p:nvSpPr>
          <p:spPr>
            <a:xfrm>
              <a:off x="3855791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9" name="pt8999"/>
            <p:cNvSpPr/>
            <p:nvPr/>
          </p:nvSpPr>
          <p:spPr>
            <a:xfrm>
              <a:off x="4346663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0" name="pt9000"/>
            <p:cNvSpPr/>
            <p:nvPr/>
          </p:nvSpPr>
          <p:spPr>
            <a:xfrm>
              <a:off x="4546585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1" name="pt9001"/>
            <p:cNvSpPr/>
            <p:nvPr/>
          </p:nvSpPr>
          <p:spPr>
            <a:xfrm>
              <a:off x="4699716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2" name="pt9002"/>
            <p:cNvSpPr/>
            <p:nvPr/>
          </p:nvSpPr>
          <p:spPr>
            <a:xfrm>
              <a:off x="5128485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3" name="pt9003"/>
            <p:cNvSpPr/>
            <p:nvPr/>
          </p:nvSpPr>
          <p:spPr>
            <a:xfrm>
              <a:off x="5358607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4" name="pt9004"/>
            <p:cNvSpPr/>
            <p:nvPr/>
          </p:nvSpPr>
          <p:spPr>
            <a:xfrm>
              <a:off x="5576820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5" name="pt9005"/>
            <p:cNvSpPr/>
            <p:nvPr/>
          </p:nvSpPr>
          <p:spPr>
            <a:xfrm>
              <a:off x="5804391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6" name="pt9006"/>
            <p:cNvSpPr/>
            <p:nvPr/>
          </p:nvSpPr>
          <p:spPr>
            <a:xfrm>
              <a:off x="6178712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7" name="pt9007"/>
            <p:cNvSpPr/>
            <p:nvPr/>
          </p:nvSpPr>
          <p:spPr>
            <a:xfrm>
              <a:off x="6399902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8" name="pt9008"/>
            <p:cNvSpPr/>
            <p:nvPr/>
          </p:nvSpPr>
          <p:spPr>
            <a:xfrm>
              <a:off x="1401857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9" name="pt9009"/>
            <p:cNvSpPr/>
            <p:nvPr/>
          </p:nvSpPr>
          <p:spPr>
            <a:xfrm>
              <a:off x="158519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0" name="pt9010"/>
            <p:cNvSpPr/>
            <p:nvPr/>
          </p:nvSpPr>
          <p:spPr>
            <a:xfrm>
              <a:off x="208201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1" name="pt9011"/>
            <p:cNvSpPr/>
            <p:nvPr/>
          </p:nvSpPr>
          <p:spPr>
            <a:xfrm>
              <a:off x="243634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2" name="pt9012"/>
            <p:cNvSpPr/>
            <p:nvPr/>
          </p:nvSpPr>
          <p:spPr>
            <a:xfrm>
              <a:off x="269837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3" name="pt9013"/>
            <p:cNvSpPr/>
            <p:nvPr/>
          </p:nvSpPr>
          <p:spPr>
            <a:xfrm>
              <a:off x="329133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4" name="pt9014"/>
            <p:cNvSpPr/>
            <p:nvPr/>
          </p:nvSpPr>
          <p:spPr>
            <a:xfrm>
              <a:off x="3922573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5" name="pt9015"/>
            <p:cNvSpPr/>
            <p:nvPr/>
          </p:nvSpPr>
          <p:spPr>
            <a:xfrm>
              <a:off x="4542756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6" name="pt9016"/>
            <p:cNvSpPr/>
            <p:nvPr/>
          </p:nvSpPr>
          <p:spPr>
            <a:xfrm>
              <a:off x="5060001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7" name="pt9017"/>
            <p:cNvSpPr/>
            <p:nvPr/>
          </p:nvSpPr>
          <p:spPr>
            <a:xfrm>
              <a:off x="5266728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8" name="pt9018"/>
            <p:cNvSpPr/>
            <p:nvPr/>
          </p:nvSpPr>
          <p:spPr>
            <a:xfrm>
              <a:off x="5460270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9" name="pt9019"/>
            <p:cNvSpPr/>
            <p:nvPr/>
          </p:nvSpPr>
          <p:spPr>
            <a:xfrm>
              <a:off x="5751645" y="25556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0" name="pt9020"/>
            <p:cNvSpPr/>
            <p:nvPr/>
          </p:nvSpPr>
          <p:spPr>
            <a:xfrm>
              <a:off x="151032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1" name="pt9021"/>
            <p:cNvSpPr/>
            <p:nvPr/>
          </p:nvSpPr>
          <p:spPr>
            <a:xfrm>
              <a:off x="209605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2" name="pt9022"/>
            <p:cNvSpPr/>
            <p:nvPr/>
          </p:nvSpPr>
          <p:spPr>
            <a:xfrm>
              <a:off x="2660514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3" name="pt9023"/>
            <p:cNvSpPr/>
            <p:nvPr/>
          </p:nvSpPr>
          <p:spPr>
            <a:xfrm>
              <a:off x="3227101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4" name="pt9024"/>
            <p:cNvSpPr/>
            <p:nvPr/>
          </p:nvSpPr>
          <p:spPr>
            <a:xfrm>
              <a:off x="3963408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5" name="pt9025"/>
            <p:cNvSpPr/>
            <p:nvPr/>
          </p:nvSpPr>
          <p:spPr>
            <a:xfrm>
              <a:off x="4546585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6" name="pt9026"/>
            <p:cNvSpPr/>
            <p:nvPr/>
          </p:nvSpPr>
          <p:spPr>
            <a:xfrm>
              <a:off x="5181230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7" name="pt9027"/>
            <p:cNvSpPr/>
            <p:nvPr/>
          </p:nvSpPr>
          <p:spPr>
            <a:xfrm>
              <a:off x="592689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8" name="pt9028"/>
            <p:cNvSpPr/>
            <p:nvPr/>
          </p:nvSpPr>
          <p:spPr>
            <a:xfrm>
              <a:off x="124489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9" name="pt9029"/>
            <p:cNvSpPr/>
            <p:nvPr/>
          </p:nvSpPr>
          <p:spPr>
            <a:xfrm>
              <a:off x="159157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0" name="pt9030"/>
            <p:cNvSpPr/>
            <p:nvPr/>
          </p:nvSpPr>
          <p:spPr>
            <a:xfrm>
              <a:off x="189655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1" name="pt9031"/>
            <p:cNvSpPr/>
            <p:nvPr/>
          </p:nvSpPr>
          <p:spPr>
            <a:xfrm>
              <a:off x="248951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2" name="pt9032"/>
            <p:cNvSpPr/>
            <p:nvPr/>
          </p:nvSpPr>
          <p:spPr>
            <a:xfrm>
              <a:off x="3095663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3" name="pt9033"/>
            <p:cNvSpPr/>
            <p:nvPr/>
          </p:nvSpPr>
          <p:spPr>
            <a:xfrm>
              <a:off x="3764763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4" name="pt9034"/>
            <p:cNvSpPr/>
            <p:nvPr/>
          </p:nvSpPr>
          <p:spPr>
            <a:xfrm>
              <a:off x="1255106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5" name="pt9035"/>
            <p:cNvSpPr/>
            <p:nvPr/>
          </p:nvSpPr>
          <p:spPr>
            <a:xfrm>
              <a:off x="1554989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6" name="pt9036"/>
            <p:cNvSpPr/>
            <p:nvPr/>
          </p:nvSpPr>
          <p:spPr>
            <a:xfrm>
              <a:off x="1720881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7" name="pt9037"/>
            <p:cNvSpPr/>
            <p:nvPr/>
          </p:nvSpPr>
          <p:spPr>
            <a:xfrm>
              <a:off x="1950153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8" name="pt9038"/>
            <p:cNvSpPr/>
            <p:nvPr/>
          </p:nvSpPr>
          <p:spPr>
            <a:xfrm>
              <a:off x="2504405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9" name="pt9039"/>
            <p:cNvSpPr/>
            <p:nvPr/>
          </p:nvSpPr>
          <p:spPr>
            <a:xfrm>
              <a:off x="2728147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0" name="pt9040"/>
            <p:cNvSpPr/>
            <p:nvPr/>
          </p:nvSpPr>
          <p:spPr>
            <a:xfrm>
              <a:off x="2959971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1" name="pt9041"/>
            <p:cNvSpPr/>
            <p:nvPr/>
          </p:nvSpPr>
          <p:spPr>
            <a:xfrm>
              <a:off x="3106722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2" name="pt9042"/>
            <p:cNvSpPr/>
            <p:nvPr/>
          </p:nvSpPr>
          <p:spPr>
            <a:xfrm>
              <a:off x="3481895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3" name="pt9043"/>
            <p:cNvSpPr/>
            <p:nvPr/>
          </p:nvSpPr>
          <p:spPr>
            <a:xfrm>
              <a:off x="3657145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4" name="pt9044"/>
            <p:cNvSpPr/>
            <p:nvPr/>
          </p:nvSpPr>
          <p:spPr>
            <a:xfrm>
              <a:off x="3851537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5" name="pt9045"/>
            <p:cNvSpPr/>
            <p:nvPr/>
          </p:nvSpPr>
          <p:spPr>
            <a:xfrm>
              <a:off x="4030616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6" name="pt9046"/>
            <p:cNvSpPr/>
            <p:nvPr/>
          </p:nvSpPr>
          <p:spPr>
            <a:xfrm>
              <a:off x="4415572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7" name="pt9047"/>
            <p:cNvSpPr/>
            <p:nvPr/>
          </p:nvSpPr>
          <p:spPr>
            <a:xfrm>
              <a:off x="1325291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8" name="pt9048"/>
            <p:cNvSpPr/>
            <p:nvPr/>
          </p:nvSpPr>
          <p:spPr>
            <a:xfrm>
              <a:off x="1968444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9" name="pt9049"/>
            <p:cNvSpPr/>
            <p:nvPr/>
          </p:nvSpPr>
          <p:spPr>
            <a:xfrm>
              <a:off x="2549068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0" name="pt9050"/>
            <p:cNvSpPr/>
            <p:nvPr/>
          </p:nvSpPr>
          <p:spPr>
            <a:xfrm>
              <a:off x="2699222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1" name="pt9051"/>
            <p:cNvSpPr/>
            <p:nvPr/>
          </p:nvSpPr>
          <p:spPr>
            <a:xfrm>
              <a:off x="3250496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2" name="pt9052"/>
            <p:cNvSpPr/>
            <p:nvPr/>
          </p:nvSpPr>
          <p:spPr>
            <a:xfrm>
              <a:off x="126871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3" name="pt9053"/>
            <p:cNvSpPr/>
            <p:nvPr/>
          </p:nvSpPr>
          <p:spPr>
            <a:xfrm>
              <a:off x="1825096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4" name="pt9054"/>
            <p:cNvSpPr/>
            <p:nvPr/>
          </p:nvSpPr>
          <p:spPr>
            <a:xfrm>
              <a:off x="3967662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5" name="pt9055"/>
            <p:cNvSpPr/>
            <p:nvPr/>
          </p:nvSpPr>
          <p:spPr>
            <a:xfrm>
              <a:off x="4421953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6" name="pt9056"/>
            <p:cNvSpPr/>
            <p:nvPr/>
          </p:nvSpPr>
          <p:spPr>
            <a:xfrm>
              <a:off x="1455879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7" name="pt9057"/>
            <p:cNvSpPr/>
            <p:nvPr/>
          </p:nvSpPr>
          <p:spPr>
            <a:xfrm>
              <a:off x="161539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8" name="pt9058"/>
            <p:cNvSpPr/>
            <p:nvPr/>
          </p:nvSpPr>
          <p:spPr>
            <a:xfrm>
              <a:off x="1796596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9" name="pt9059"/>
            <p:cNvSpPr/>
            <p:nvPr/>
          </p:nvSpPr>
          <p:spPr>
            <a:xfrm>
              <a:off x="2133061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0" name="pt9060"/>
            <p:cNvSpPr/>
            <p:nvPr/>
          </p:nvSpPr>
          <p:spPr>
            <a:xfrm>
              <a:off x="2731550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1" name="pt9061"/>
            <p:cNvSpPr/>
            <p:nvPr/>
          </p:nvSpPr>
          <p:spPr>
            <a:xfrm>
              <a:off x="128956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2" name="pt9062"/>
            <p:cNvSpPr/>
            <p:nvPr/>
          </p:nvSpPr>
          <p:spPr>
            <a:xfrm>
              <a:off x="145460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3" name="pt9063"/>
            <p:cNvSpPr/>
            <p:nvPr/>
          </p:nvSpPr>
          <p:spPr>
            <a:xfrm>
              <a:off x="1796171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4" name="pt9064"/>
            <p:cNvSpPr/>
            <p:nvPr/>
          </p:nvSpPr>
          <p:spPr>
            <a:xfrm>
              <a:off x="2132210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5" name="pt9065"/>
            <p:cNvSpPr/>
            <p:nvPr/>
          </p:nvSpPr>
          <p:spPr>
            <a:xfrm>
              <a:off x="234106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6" name="pt9066"/>
            <p:cNvSpPr/>
            <p:nvPr/>
          </p:nvSpPr>
          <p:spPr>
            <a:xfrm>
              <a:off x="271496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7" name="pt9067"/>
            <p:cNvSpPr/>
            <p:nvPr/>
          </p:nvSpPr>
          <p:spPr>
            <a:xfrm>
              <a:off x="287660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8" name="pt9068"/>
            <p:cNvSpPr/>
            <p:nvPr/>
          </p:nvSpPr>
          <p:spPr>
            <a:xfrm>
              <a:off x="3079924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9" name="pt9069"/>
            <p:cNvSpPr/>
            <p:nvPr/>
          </p:nvSpPr>
          <p:spPr>
            <a:xfrm>
              <a:off x="3346628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0" name="pt9070"/>
            <p:cNvSpPr/>
            <p:nvPr/>
          </p:nvSpPr>
          <p:spPr>
            <a:xfrm>
              <a:off x="3957879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1" name="pt9071"/>
            <p:cNvSpPr/>
            <p:nvPr/>
          </p:nvSpPr>
          <p:spPr>
            <a:xfrm>
              <a:off x="1465662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2" name="pt9072"/>
            <p:cNvSpPr/>
            <p:nvPr/>
          </p:nvSpPr>
          <p:spPr>
            <a:xfrm>
              <a:off x="2103285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3" name="pt9073"/>
            <p:cNvSpPr/>
            <p:nvPr/>
          </p:nvSpPr>
          <p:spPr>
            <a:xfrm>
              <a:off x="2659238" y="40241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4" name="pt9074"/>
            <p:cNvSpPr/>
            <p:nvPr/>
          </p:nvSpPr>
          <p:spPr>
            <a:xfrm>
              <a:off x="322199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5" name="pt9075"/>
            <p:cNvSpPr/>
            <p:nvPr/>
          </p:nvSpPr>
          <p:spPr>
            <a:xfrm>
              <a:off x="3943842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6" name="pt9076"/>
            <p:cNvSpPr/>
            <p:nvPr/>
          </p:nvSpPr>
          <p:spPr>
            <a:xfrm>
              <a:off x="1356768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7" name="pt9077"/>
            <p:cNvSpPr/>
            <p:nvPr/>
          </p:nvSpPr>
          <p:spPr>
            <a:xfrm>
              <a:off x="1707695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8" name="pt9078"/>
            <p:cNvSpPr/>
            <p:nvPr/>
          </p:nvSpPr>
          <p:spPr>
            <a:xfrm>
              <a:off x="210583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9" name="pt9079"/>
            <p:cNvSpPr/>
            <p:nvPr/>
          </p:nvSpPr>
          <p:spPr>
            <a:xfrm>
              <a:off x="224152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0" name="pt9080"/>
            <p:cNvSpPr/>
            <p:nvPr/>
          </p:nvSpPr>
          <p:spPr>
            <a:xfrm>
              <a:off x="2372541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1" name="pt9081"/>
            <p:cNvSpPr/>
            <p:nvPr/>
          </p:nvSpPr>
          <p:spPr>
            <a:xfrm>
              <a:off x="2523971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2" name="pt9082"/>
            <p:cNvSpPr/>
            <p:nvPr/>
          </p:nvSpPr>
          <p:spPr>
            <a:xfrm>
              <a:off x="2605216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3" name="pt9083"/>
            <p:cNvSpPr/>
            <p:nvPr/>
          </p:nvSpPr>
          <p:spPr>
            <a:xfrm>
              <a:off x="312416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4" name="pt9084"/>
            <p:cNvSpPr/>
            <p:nvPr/>
          </p:nvSpPr>
          <p:spPr>
            <a:xfrm>
              <a:off x="3314726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5" name="pt9085"/>
            <p:cNvSpPr/>
            <p:nvPr/>
          </p:nvSpPr>
          <p:spPr>
            <a:xfrm>
              <a:off x="3444888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6" name="pt9086"/>
            <p:cNvSpPr/>
            <p:nvPr/>
          </p:nvSpPr>
          <p:spPr>
            <a:xfrm>
              <a:off x="375157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7" name="pt9087"/>
            <p:cNvSpPr/>
            <p:nvPr/>
          </p:nvSpPr>
          <p:spPr>
            <a:xfrm>
              <a:off x="3923849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8" name="pt9088"/>
            <p:cNvSpPr/>
            <p:nvPr/>
          </p:nvSpPr>
          <p:spPr>
            <a:xfrm>
              <a:off x="415354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9" name="pt9089"/>
            <p:cNvSpPr/>
            <p:nvPr/>
          </p:nvSpPr>
          <p:spPr>
            <a:xfrm>
              <a:off x="4401960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0" name="pt9090"/>
            <p:cNvSpPr/>
            <p:nvPr/>
          </p:nvSpPr>
          <p:spPr>
            <a:xfrm>
              <a:off x="4584868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1" name="pt9091"/>
            <p:cNvSpPr/>
            <p:nvPr/>
          </p:nvSpPr>
          <p:spPr>
            <a:xfrm>
              <a:off x="4772028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2" name="pt9092"/>
            <p:cNvSpPr/>
            <p:nvPr/>
          </p:nvSpPr>
          <p:spPr>
            <a:xfrm>
              <a:off x="4946428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3" name="pt9093"/>
            <p:cNvSpPr/>
            <p:nvPr/>
          </p:nvSpPr>
          <p:spPr>
            <a:xfrm>
              <a:off x="5126358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4" name="pt9094"/>
            <p:cNvSpPr/>
            <p:nvPr/>
          </p:nvSpPr>
          <p:spPr>
            <a:xfrm>
              <a:off x="5742287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5" name="pt9095"/>
            <p:cNvSpPr/>
            <p:nvPr/>
          </p:nvSpPr>
          <p:spPr>
            <a:xfrm>
              <a:off x="6266338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6" name="pt9096"/>
            <p:cNvSpPr/>
            <p:nvPr/>
          </p:nvSpPr>
          <p:spPr>
            <a:xfrm>
              <a:off x="6523684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7" name="pt9097"/>
            <p:cNvSpPr/>
            <p:nvPr/>
          </p:nvSpPr>
          <p:spPr>
            <a:xfrm>
              <a:off x="6897580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8" name="pt9098"/>
            <p:cNvSpPr/>
            <p:nvPr/>
          </p:nvSpPr>
          <p:spPr>
            <a:xfrm>
              <a:off x="7305506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9" name="pt9099"/>
            <p:cNvSpPr/>
            <p:nvPr/>
          </p:nvSpPr>
          <p:spPr>
            <a:xfrm>
              <a:off x="209265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0" name="pt9100"/>
            <p:cNvSpPr/>
            <p:nvPr/>
          </p:nvSpPr>
          <p:spPr>
            <a:xfrm>
              <a:off x="2760900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1" name="pt9101"/>
            <p:cNvSpPr/>
            <p:nvPr/>
          </p:nvSpPr>
          <p:spPr>
            <a:xfrm>
              <a:off x="3287503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2" name="pt9102"/>
            <p:cNvSpPr/>
            <p:nvPr/>
          </p:nvSpPr>
          <p:spPr>
            <a:xfrm>
              <a:off x="123086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3" name="pt9103"/>
            <p:cNvSpPr/>
            <p:nvPr/>
          </p:nvSpPr>
          <p:spPr>
            <a:xfrm>
              <a:off x="143843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4" name="pt9104"/>
            <p:cNvSpPr/>
            <p:nvPr/>
          </p:nvSpPr>
          <p:spPr>
            <a:xfrm>
              <a:off x="2059898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5" name="pt9105"/>
            <p:cNvSpPr/>
            <p:nvPr/>
          </p:nvSpPr>
          <p:spPr>
            <a:xfrm>
              <a:off x="2558001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6" name="pt9106"/>
            <p:cNvSpPr/>
            <p:nvPr/>
          </p:nvSpPr>
          <p:spPr>
            <a:xfrm>
              <a:off x="271283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7" name="pt9107"/>
            <p:cNvSpPr/>
            <p:nvPr/>
          </p:nvSpPr>
          <p:spPr>
            <a:xfrm>
              <a:off x="3308771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8" name="pt9108"/>
            <p:cNvSpPr/>
            <p:nvPr/>
          </p:nvSpPr>
          <p:spPr>
            <a:xfrm>
              <a:off x="3823038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9" name="pt9109"/>
            <p:cNvSpPr/>
            <p:nvPr/>
          </p:nvSpPr>
          <p:spPr>
            <a:xfrm>
              <a:off x="427137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0" name="pt9110"/>
            <p:cNvSpPr/>
            <p:nvPr/>
          </p:nvSpPr>
          <p:spPr>
            <a:xfrm>
              <a:off x="4578062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1" name="pt9111"/>
            <p:cNvSpPr/>
            <p:nvPr/>
          </p:nvSpPr>
          <p:spPr>
            <a:xfrm>
              <a:off x="484136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2" name="pt9112"/>
            <p:cNvSpPr/>
            <p:nvPr/>
          </p:nvSpPr>
          <p:spPr>
            <a:xfrm>
              <a:off x="5083396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3" name="pt9113"/>
            <p:cNvSpPr/>
            <p:nvPr/>
          </p:nvSpPr>
          <p:spPr>
            <a:xfrm>
              <a:off x="5763130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4" name="pt9114"/>
            <p:cNvSpPr/>
            <p:nvPr/>
          </p:nvSpPr>
          <p:spPr>
            <a:xfrm>
              <a:off x="141802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5" name="pt9115"/>
            <p:cNvSpPr/>
            <p:nvPr/>
          </p:nvSpPr>
          <p:spPr>
            <a:xfrm>
              <a:off x="200332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6" name="pt9116"/>
            <p:cNvSpPr/>
            <p:nvPr/>
          </p:nvSpPr>
          <p:spPr>
            <a:xfrm>
              <a:off x="2234298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7" name="pt9117"/>
            <p:cNvSpPr/>
            <p:nvPr/>
          </p:nvSpPr>
          <p:spPr>
            <a:xfrm>
              <a:off x="2487390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8" name="pt9118"/>
            <p:cNvSpPr/>
            <p:nvPr/>
          </p:nvSpPr>
          <p:spPr>
            <a:xfrm>
              <a:off x="2638395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9" name="pt9119"/>
            <p:cNvSpPr/>
            <p:nvPr/>
          </p:nvSpPr>
          <p:spPr>
            <a:xfrm>
              <a:off x="2825556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0" name="pt9120"/>
            <p:cNvSpPr/>
            <p:nvPr/>
          </p:nvSpPr>
          <p:spPr>
            <a:xfrm>
              <a:off x="2856182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1" name="pt9121"/>
            <p:cNvSpPr/>
            <p:nvPr/>
          </p:nvSpPr>
          <p:spPr>
            <a:xfrm>
              <a:off x="2982516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2" name="pt9122"/>
            <p:cNvSpPr/>
            <p:nvPr/>
          </p:nvSpPr>
          <p:spPr>
            <a:xfrm>
              <a:off x="3138625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3" name="pt9123"/>
            <p:cNvSpPr/>
            <p:nvPr/>
          </p:nvSpPr>
          <p:spPr>
            <a:xfrm>
              <a:off x="3478917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4" name="pt9124"/>
            <p:cNvSpPr/>
            <p:nvPr/>
          </p:nvSpPr>
          <p:spPr>
            <a:xfrm>
              <a:off x="1512452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5" name="pt9125"/>
            <p:cNvSpPr/>
            <p:nvPr/>
          </p:nvSpPr>
          <p:spPr>
            <a:xfrm>
              <a:off x="2107964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6" name="pt9126"/>
            <p:cNvSpPr/>
            <p:nvPr/>
          </p:nvSpPr>
          <p:spPr>
            <a:xfrm>
              <a:off x="2709431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7" name="pt9127"/>
            <p:cNvSpPr/>
            <p:nvPr/>
          </p:nvSpPr>
          <p:spPr>
            <a:xfrm>
              <a:off x="3360665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8" name="pt9128"/>
            <p:cNvSpPr/>
            <p:nvPr/>
          </p:nvSpPr>
          <p:spPr>
            <a:xfrm>
              <a:off x="3947670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9" name="pt9129"/>
            <p:cNvSpPr/>
            <p:nvPr/>
          </p:nvSpPr>
          <p:spPr>
            <a:xfrm>
              <a:off x="130997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0" name="pt9130"/>
            <p:cNvSpPr/>
            <p:nvPr/>
          </p:nvSpPr>
          <p:spPr>
            <a:xfrm>
              <a:off x="146608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1" name="pt9131"/>
            <p:cNvSpPr/>
            <p:nvPr/>
          </p:nvSpPr>
          <p:spPr>
            <a:xfrm>
              <a:off x="164389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2" name="pt9132"/>
            <p:cNvSpPr/>
            <p:nvPr/>
          </p:nvSpPr>
          <p:spPr>
            <a:xfrm>
              <a:off x="2016936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3" name="pt9133"/>
            <p:cNvSpPr/>
            <p:nvPr/>
          </p:nvSpPr>
          <p:spPr>
            <a:xfrm>
              <a:off x="2564807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4" name="pt9134"/>
            <p:cNvSpPr/>
            <p:nvPr/>
          </p:nvSpPr>
          <p:spPr>
            <a:xfrm>
              <a:off x="2717938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5" name="pt9135"/>
            <p:cNvSpPr/>
            <p:nvPr/>
          </p:nvSpPr>
          <p:spPr>
            <a:xfrm>
              <a:off x="3202855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6" name="pt9136"/>
            <p:cNvSpPr/>
            <p:nvPr/>
          </p:nvSpPr>
          <p:spPr>
            <a:xfrm>
              <a:off x="3568669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7" name="pt9137"/>
            <p:cNvSpPr/>
            <p:nvPr/>
          </p:nvSpPr>
          <p:spPr>
            <a:xfrm>
              <a:off x="4031042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8" name="pt9138"/>
            <p:cNvSpPr/>
            <p:nvPr/>
          </p:nvSpPr>
          <p:spPr>
            <a:xfrm>
              <a:off x="4497242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9" name="pt9139"/>
            <p:cNvSpPr/>
            <p:nvPr/>
          </p:nvSpPr>
          <p:spPr>
            <a:xfrm>
              <a:off x="5107642" y="22725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0" name="pt9140"/>
            <p:cNvSpPr/>
            <p:nvPr/>
          </p:nvSpPr>
          <p:spPr>
            <a:xfrm>
              <a:off x="1215972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1" name="pt9141"/>
            <p:cNvSpPr/>
            <p:nvPr/>
          </p:nvSpPr>
          <p:spPr>
            <a:xfrm>
              <a:off x="148012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2" name="pt9142"/>
            <p:cNvSpPr/>
            <p:nvPr/>
          </p:nvSpPr>
          <p:spPr>
            <a:xfrm>
              <a:off x="1986735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3" name="pt9143"/>
            <p:cNvSpPr/>
            <p:nvPr/>
          </p:nvSpPr>
          <p:spPr>
            <a:xfrm>
              <a:off x="2199843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4" name="pt9144"/>
            <p:cNvSpPr/>
            <p:nvPr/>
          </p:nvSpPr>
          <p:spPr>
            <a:xfrm>
              <a:off x="2368288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5" name="pt9145"/>
            <p:cNvSpPr/>
            <p:nvPr/>
          </p:nvSpPr>
          <p:spPr>
            <a:xfrm>
              <a:off x="2580545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6" name="pt9146"/>
            <p:cNvSpPr/>
            <p:nvPr/>
          </p:nvSpPr>
          <p:spPr>
            <a:xfrm>
              <a:off x="2755370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7" name="pt9147"/>
            <p:cNvSpPr/>
            <p:nvPr/>
          </p:nvSpPr>
          <p:spPr>
            <a:xfrm>
              <a:off x="1462684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8" name="pt9148"/>
            <p:cNvSpPr/>
            <p:nvPr/>
          </p:nvSpPr>
          <p:spPr>
            <a:xfrm>
              <a:off x="209350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9" name="pt9149"/>
            <p:cNvSpPr/>
            <p:nvPr/>
          </p:nvSpPr>
          <p:spPr>
            <a:xfrm>
              <a:off x="148395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0" name="pt9150"/>
            <p:cNvSpPr/>
            <p:nvPr/>
          </p:nvSpPr>
          <p:spPr>
            <a:xfrm>
              <a:off x="2088397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1" name="pt9151"/>
            <p:cNvSpPr/>
            <p:nvPr/>
          </p:nvSpPr>
          <p:spPr>
            <a:xfrm>
              <a:off x="2625208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2" name="pt9152"/>
            <p:cNvSpPr/>
            <p:nvPr/>
          </p:nvSpPr>
          <p:spPr>
            <a:xfrm>
              <a:off x="2107964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3" name="pt9153"/>
            <p:cNvSpPr/>
            <p:nvPr/>
          </p:nvSpPr>
          <p:spPr>
            <a:xfrm>
              <a:off x="2728572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4" name="pt9154"/>
            <p:cNvSpPr/>
            <p:nvPr/>
          </p:nvSpPr>
          <p:spPr>
            <a:xfrm>
              <a:off x="3306644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5" name="pt9155"/>
            <p:cNvSpPr/>
            <p:nvPr/>
          </p:nvSpPr>
          <p:spPr>
            <a:xfrm>
              <a:off x="3942140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6" name="pt9156"/>
            <p:cNvSpPr/>
            <p:nvPr/>
          </p:nvSpPr>
          <p:spPr>
            <a:xfrm>
              <a:off x="4567428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7" name="pt9157"/>
            <p:cNvSpPr/>
            <p:nvPr/>
          </p:nvSpPr>
          <p:spPr>
            <a:xfrm>
              <a:off x="1446095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8" name="pt9158"/>
            <p:cNvSpPr/>
            <p:nvPr/>
          </p:nvSpPr>
          <p:spPr>
            <a:xfrm>
              <a:off x="168983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9" name="pt9159"/>
            <p:cNvSpPr/>
            <p:nvPr/>
          </p:nvSpPr>
          <p:spPr>
            <a:xfrm>
              <a:off x="184636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0" name="pt9160"/>
            <p:cNvSpPr/>
            <p:nvPr/>
          </p:nvSpPr>
          <p:spPr>
            <a:xfrm>
              <a:off x="201991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1" name="pt9161"/>
            <p:cNvSpPr/>
            <p:nvPr/>
          </p:nvSpPr>
          <p:spPr>
            <a:xfrm>
              <a:off x="2683909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2" name="pt9162"/>
            <p:cNvSpPr/>
            <p:nvPr/>
          </p:nvSpPr>
          <p:spPr>
            <a:xfrm>
              <a:off x="149756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3" name="pt9163"/>
            <p:cNvSpPr/>
            <p:nvPr/>
          </p:nvSpPr>
          <p:spPr>
            <a:xfrm>
              <a:off x="1842536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4" name="pt9164"/>
            <p:cNvSpPr/>
            <p:nvPr/>
          </p:nvSpPr>
          <p:spPr>
            <a:xfrm>
              <a:off x="2025443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5" name="pt9165"/>
            <p:cNvSpPr/>
            <p:nvPr/>
          </p:nvSpPr>
          <p:spPr>
            <a:xfrm>
              <a:off x="2209201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6" name="pt9166"/>
            <p:cNvSpPr/>
            <p:nvPr/>
          </p:nvSpPr>
          <p:spPr>
            <a:xfrm>
              <a:off x="2739206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7" name="pt9167"/>
            <p:cNvSpPr/>
            <p:nvPr/>
          </p:nvSpPr>
          <p:spPr>
            <a:xfrm>
              <a:off x="3370024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8" name="pt9168"/>
            <p:cNvSpPr/>
            <p:nvPr/>
          </p:nvSpPr>
          <p:spPr>
            <a:xfrm>
              <a:off x="3902581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9" name="pt9169"/>
            <p:cNvSpPr/>
            <p:nvPr/>
          </p:nvSpPr>
          <p:spPr>
            <a:xfrm>
              <a:off x="4219479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0" name="pt9170"/>
            <p:cNvSpPr/>
            <p:nvPr/>
          </p:nvSpPr>
          <p:spPr>
            <a:xfrm>
              <a:off x="4555092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1" name="pt9171"/>
            <p:cNvSpPr/>
            <p:nvPr/>
          </p:nvSpPr>
          <p:spPr>
            <a:xfrm>
              <a:off x="5178252" y="372334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2" name="pt9172"/>
            <p:cNvSpPr/>
            <p:nvPr/>
          </p:nvSpPr>
          <p:spPr>
            <a:xfrm>
              <a:off x="5788652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3" name="pt9173"/>
            <p:cNvSpPr/>
            <p:nvPr/>
          </p:nvSpPr>
          <p:spPr>
            <a:xfrm>
              <a:off x="6392671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4" name="pt9174"/>
            <p:cNvSpPr/>
            <p:nvPr/>
          </p:nvSpPr>
          <p:spPr>
            <a:xfrm>
              <a:off x="7029869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5" name="pt9175"/>
            <p:cNvSpPr/>
            <p:nvPr/>
          </p:nvSpPr>
          <p:spPr>
            <a:xfrm>
              <a:off x="1380164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6" name="pt9176"/>
            <p:cNvSpPr/>
            <p:nvPr/>
          </p:nvSpPr>
          <p:spPr>
            <a:xfrm>
              <a:off x="1953556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7" name="pt9177"/>
            <p:cNvSpPr/>
            <p:nvPr/>
          </p:nvSpPr>
          <p:spPr>
            <a:xfrm>
              <a:off x="2144120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8" name="pt9178"/>
            <p:cNvSpPr/>
            <p:nvPr/>
          </p:nvSpPr>
          <p:spPr>
            <a:xfrm>
              <a:off x="2718364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9" name="pt9179"/>
            <p:cNvSpPr/>
            <p:nvPr/>
          </p:nvSpPr>
          <p:spPr>
            <a:xfrm>
              <a:off x="3455097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0" name="pt9180"/>
            <p:cNvSpPr/>
            <p:nvPr/>
          </p:nvSpPr>
          <p:spPr>
            <a:xfrm>
              <a:off x="3929805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1" name="pt9181"/>
            <p:cNvSpPr/>
            <p:nvPr/>
          </p:nvSpPr>
          <p:spPr>
            <a:xfrm>
              <a:off x="4555943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2" name="pt9182"/>
            <p:cNvSpPr/>
            <p:nvPr/>
          </p:nvSpPr>
          <p:spPr>
            <a:xfrm>
              <a:off x="149118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3" name="pt9183"/>
            <p:cNvSpPr/>
            <p:nvPr/>
          </p:nvSpPr>
          <p:spPr>
            <a:xfrm>
              <a:off x="2103285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4" name="pt9184"/>
            <p:cNvSpPr/>
            <p:nvPr/>
          </p:nvSpPr>
          <p:spPr>
            <a:xfrm>
              <a:off x="2691991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5" name="pt9185"/>
            <p:cNvSpPr/>
            <p:nvPr/>
          </p:nvSpPr>
          <p:spPr>
            <a:xfrm>
              <a:off x="3313450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6" name="pt9186"/>
            <p:cNvSpPr/>
            <p:nvPr/>
          </p:nvSpPr>
          <p:spPr>
            <a:xfrm>
              <a:off x="3904708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7" name="pt9187"/>
            <p:cNvSpPr/>
            <p:nvPr/>
          </p:nvSpPr>
          <p:spPr>
            <a:xfrm>
              <a:off x="149416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8" name="pt9188"/>
            <p:cNvSpPr/>
            <p:nvPr/>
          </p:nvSpPr>
          <p:spPr>
            <a:xfrm>
              <a:off x="2117747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9" name="pt9189"/>
            <p:cNvSpPr/>
            <p:nvPr/>
          </p:nvSpPr>
          <p:spPr>
            <a:xfrm>
              <a:off x="2731550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0" name="pt9190"/>
            <p:cNvSpPr/>
            <p:nvPr/>
          </p:nvSpPr>
          <p:spPr>
            <a:xfrm>
              <a:off x="3330890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1" name="pt9191"/>
            <p:cNvSpPr/>
            <p:nvPr/>
          </p:nvSpPr>
          <p:spPr>
            <a:xfrm>
              <a:off x="3942566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2" name="pt9192"/>
            <p:cNvSpPr/>
            <p:nvPr/>
          </p:nvSpPr>
          <p:spPr>
            <a:xfrm>
              <a:off x="4581890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3" name="pt9193"/>
            <p:cNvSpPr/>
            <p:nvPr/>
          </p:nvSpPr>
          <p:spPr>
            <a:xfrm>
              <a:off x="5189312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4" name="pt9194"/>
            <p:cNvSpPr/>
            <p:nvPr/>
          </p:nvSpPr>
          <p:spPr>
            <a:xfrm>
              <a:off x="122660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5" name="pt9195"/>
            <p:cNvSpPr/>
            <p:nvPr/>
          </p:nvSpPr>
          <p:spPr>
            <a:xfrm>
              <a:off x="1571578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6" name="pt9196"/>
            <p:cNvSpPr/>
            <p:nvPr/>
          </p:nvSpPr>
          <p:spPr>
            <a:xfrm>
              <a:off x="1837006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7" name="pt9197"/>
            <p:cNvSpPr/>
            <p:nvPr/>
          </p:nvSpPr>
          <p:spPr>
            <a:xfrm>
              <a:off x="2377646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8" name="pt9198"/>
            <p:cNvSpPr/>
            <p:nvPr/>
          </p:nvSpPr>
          <p:spPr>
            <a:xfrm>
              <a:off x="3086305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9" name="pt9199"/>
            <p:cNvSpPr/>
            <p:nvPr/>
          </p:nvSpPr>
          <p:spPr>
            <a:xfrm>
              <a:off x="3682242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0" name="pt9200"/>
            <p:cNvSpPr/>
            <p:nvPr/>
          </p:nvSpPr>
          <p:spPr>
            <a:xfrm>
              <a:off x="3963834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1" name="pt9201"/>
            <p:cNvSpPr/>
            <p:nvPr/>
          </p:nvSpPr>
          <p:spPr>
            <a:xfrm>
              <a:off x="4226710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2" name="pt9202"/>
            <p:cNvSpPr/>
            <p:nvPr/>
          </p:nvSpPr>
          <p:spPr>
            <a:xfrm>
              <a:off x="4408766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3" name="pt9203"/>
            <p:cNvSpPr/>
            <p:nvPr/>
          </p:nvSpPr>
          <p:spPr>
            <a:xfrm>
              <a:off x="4565301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4" name="pt9204"/>
            <p:cNvSpPr/>
            <p:nvPr/>
          </p:nvSpPr>
          <p:spPr>
            <a:xfrm>
              <a:off x="4961741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5" name="pt9205"/>
            <p:cNvSpPr/>
            <p:nvPr/>
          </p:nvSpPr>
          <p:spPr>
            <a:xfrm>
              <a:off x="6757635" y="21133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6" name="pt9206"/>
            <p:cNvSpPr/>
            <p:nvPr/>
          </p:nvSpPr>
          <p:spPr>
            <a:xfrm>
              <a:off x="1430782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7" name="pt9207"/>
            <p:cNvSpPr/>
            <p:nvPr/>
          </p:nvSpPr>
          <p:spPr>
            <a:xfrm>
              <a:off x="1809783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8" name="pt9208"/>
            <p:cNvSpPr/>
            <p:nvPr/>
          </p:nvSpPr>
          <p:spPr>
            <a:xfrm>
              <a:off x="2050965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9" name="pt9209"/>
            <p:cNvSpPr/>
            <p:nvPr/>
          </p:nvSpPr>
          <p:spPr>
            <a:xfrm>
              <a:off x="2746863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0" name="pt9210"/>
            <p:cNvSpPr/>
            <p:nvPr/>
          </p:nvSpPr>
          <p:spPr>
            <a:xfrm>
              <a:off x="3296435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1" name="pt9211"/>
            <p:cNvSpPr/>
            <p:nvPr/>
          </p:nvSpPr>
          <p:spPr>
            <a:xfrm>
              <a:off x="1201935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2" name="pt9212"/>
            <p:cNvSpPr/>
            <p:nvPr/>
          </p:nvSpPr>
          <p:spPr>
            <a:xfrm>
              <a:off x="1526489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3" name="pt9213"/>
            <p:cNvSpPr/>
            <p:nvPr/>
          </p:nvSpPr>
          <p:spPr>
            <a:xfrm>
              <a:off x="1746403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4" name="pt9214"/>
            <p:cNvSpPr/>
            <p:nvPr/>
          </p:nvSpPr>
          <p:spPr>
            <a:xfrm>
              <a:off x="2120725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5" name="pt9215"/>
            <p:cNvSpPr/>
            <p:nvPr/>
          </p:nvSpPr>
          <p:spPr>
            <a:xfrm>
              <a:off x="2375944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6" name="pt9216"/>
            <p:cNvSpPr/>
            <p:nvPr/>
          </p:nvSpPr>
          <p:spPr>
            <a:xfrm>
              <a:off x="2649029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7" name="pt9217"/>
            <p:cNvSpPr/>
            <p:nvPr/>
          </p:nvSpPr>
          <p:spPr>
            <a:xfrm>
              <a:off x="2828108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8" name="pt9218"/>
            <p:cNvSpPr/>
            <p:nvPr/>
          </p:nvSpPr>
          <p:spPr>
            <a:xfrm>
              <a:off x="3192221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9" name="pt9219"/>
            <p:cNvSpPr/>
            <p:nvPr/>
          </p:nvSpPr>
          <p:spPr>
            <a:xfrm>
              <a:off x="3369173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0" name="pt9220"/>
            <p:cNvSpPr/>
            <p:nvPr/>
          </p:nvSpPr>
          <p:spPr>
            <a:xfrm>
              <a:off x="3976595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1" name="pt9221"/>
            <p:cNvSpPr/>
            <p:nvPr/>
          </p:nvSpPr>
          <p:spPr>
            <a:xfrm>
              <a:off x="4561047" y="289179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2" name="pt9222"/>
            <p:cNvSpPr/>
            <p:nvPr/>
          </p:nvSpPr>
          <p:spPr>
            <a:xfrm>
              <a:off x="5202498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3" name="pt9223"/>
            <p:cNvSpPr/>
            <p:nvPr/>
          </p:nvSpPr>
          <p:spPr>
            <a:xfrm>
              <a:off x="5821405" y="24494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4" name="pt9224"/>
            <p:cNvSpPr/>
            <p:nvPr/>
          </p:nvSpPr>
          <p:spPr>
            <a:xfrm>
              <a:off x="6433932" y="23964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5" name="pt9225"/>
            <p:cNvSpPr/>
            <p:nvPr/>
          </p:nvSpPr>
          <p:spPr>
            <a:xfrm>
              <a:off x="7027316" y="23964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6" name="pt9226"/>
            <p:cNvSpPr/>
            <p:nvPr/>
          </p:nvSpPr>
          <p:spPr>
            <a:xfrm>
              <a:off x="1470766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7" name="pt9227"/>
            <p:cNvSpPr/>
            <p:nvPr/>
          </p:nvSpPr>
          <p:spPr>
            <a:xfrm>
              <a:off x="2073509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8" name="pt9228"/>
            <p:cNvSpPr/>
            <p:nvPr/>
          </p:nvSpPr>
          <p:spPr>
            <a:xfrm>
              <a:off x="2634141" y="22548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9" name="pt9229"/>
            <p:cNvSpPr/>
            <p:nvPr/>
          </p:nvSpPr>
          <p:spPr>
            <a:xfrm>
              <a:off x="143758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0" name="pt9230"/>
            <p:cNvSpPr/>
            <p:nvPr/>
          </p:nvSpPr>
          <p:spPr>
            <a:xfrm>
              <a:off x="205054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1" name="pt9231"/>
            <p:cNvSpPr/>
            <p:nvPr/>
          </p:nvSpPr>
          <p:spPr>
            <a:xfrm>
              <a:off x="2675402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2" name="pt9232"/>
            <p:cNvSpPr/>
            <p:nvPr/>
          </p:nvSpPr>
          <p:spPr>
            <a:xfrm>
              <a:off x="3269637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3" name="pt9233"/>
            <p:cNvSpPr/>
            <p:nvPr/>
          </p:nvSpPr>
          <p:spPr>
            <a:xfrm>
              <a:off x="3885992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4" name="pt9234"/>
            <p:cNvSpPr/>
            <p:nvPr/>
          </p:nvSpPr>
          <p:spPr>
            <a:xfrm>
              <a:off x="4507451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5" name="pt9235"/>
            <p:cNvSpPr/>
            <p:nvPr/>
          </p:nvSpPr>
          <p:spPr>
            <a:xfrm>
              <a:off x="5125933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6" name="pt9236"/>
            <p:cNvSpPr/>
            <p:nvPr/>
          </p:nvSpPr>
          <p:spPr>
            <a:xfrm>
              <a:off x="1444819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7" name="pt9237"/>
            <p:cNvSpPr/>
            <p:nvPr/>
          </p:nvSpPr>
          <p:spPr>
            <a:xfrm>
              <a:off x="206032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8" name="pt9238"/>
            <p:cNvSpPr/>
            <p:nvPr/>
          </p:nvSpPr>
          <p:spPr>
            <a:xfrm>
              <a:off x="2508658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9" name="pt9239"/>
            <p:cNvSpPr/>
            <p:nvPr/>
          </p:nvSpPr>
          <p:spPr>
            <a:xfrm>
              <a:off x="2692842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0" name="pt9240"/>
            <p:cNvSpPr/>
            <p:nvPr/>
          </p:nvSpPr>
          <p:spPr>
            <a:xfrm>
              <a:off x="3258152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1" name="pt9241"/>
            <p:cNvSpPr/>
            <p:nvPr/>
          </p:nvSpPr>
          <p:spPr>
            <a:xfrm>
              <a:off x="1408238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2" name="pt9242"/>
            <p:cNvSpPr/>
            <p:nvPr/>
          </p:nvSpPr>
          <p:spPr>
            <a:xfrm>
              <a:off x="1983757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3" name="pt9243"/>
            <p:cNvSpPr/>
            <p:nvPr/>
          </p:nvSpPr>
          <p:spPr>
            <a:xfrm>
              <a:off x="2724744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4" name="pt9244"/>
            <p:cNvSpPr/>
            <p:nvPr/>
          </p:nvSpPr>
          <p:spPr>
            <a:xfrm>
              <a:off x="3196474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5" name="pt9245"/>
            <p:cNvSpPr/>
            <p:nvPr/>
          </p:nvSpPr>
          <p:spPr>
            <a:xfrm>
              <a:off x="3818784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6" name="pt9246"/>
            <p:cNvSpPr/>
            <p:nvPr/>
          </p:nvSpPr>
          <p:spPr>
            <a:xfrm>
              <a:off x="4475974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7" name="pt9247"/>
            <p:cNvSpPr/>
            <p:nvPr/>
          </p:nvSpPr>
          <p:spPr>
            <a:xfrm>
              <a:off x="5754623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8" name="pt9248"/>
            <p:cNvSpPr/>
            <p:nvPr/>
          </p:nvSpPr>
          <p:spPr>
            <a:xfrm>
              <a:off x="6396074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9" name="pt9249"/>
            <p:cNvSpPr/>
            <p:nvPr/>
          </p:nvSpPr>
          <p:spPr>
            <a:xfrm>
              <a:off x="6981377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0" name="pt9250"/>
            <p:cNvSpPr/>
            <p:nvPr/>
          </p:nvSpPr>
          <p:spPr>
            <a:xfrm>
              <a:off x="1264464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1" name="pt9251"/>
            <p:cNvSpPr/>
            <p:nvPr/>
          </p:nvSpPr>
          <p:spPr>
            <a:xfrm>
              <a:off x="1438864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2" name="pt9252"/>
            <p:cNvSpPr/>
            <p:nvPr/>
          </p:nvSpPr>
          <p:spPr>
            <a:xfrm>
              <a:off x="158944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3" name="pt9253"/>
            <p:cNvSpPr/>
            <p:nvPr/>
          </p:nvSpPr>
          <p:spPr>
            <a:xfrm>
              <a:off x="183020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4" name="pt9254"/>
            <p:cNvSpPr/>
            <p:nvPr/>
          </p:nvSpPr>
          <p:spPr>
            <a:xfrm>
              <a:off x="206500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5" name="pt9255"/>
            <p:cNvSpPr/>
            <p:nvPr/>
          </p:nvSpPr>
          <p:spPr>
            <a:xfrm>
              <a:off x="2279386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6" name="pt9256"/>
            <p:cNvSpPr/>
            <p:nvPr/>
          </p:nvSpPr>
          <p:spPr>
            <a:xfrm>
              <a:off x="2500151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7" name="pt9257"/>
            <p:cNvSpPr/>
            <p:nvPr/>
          </p:nvSpPr>
          <p:spPr>
            <a:xfrm>
              <a:off x="2711558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8" name="pt9258"/>
            <p:cNvSpPr/>
            <p:nvPr/>
          </p:nvSpPr>
          <p:spPr>
            <a:xfrm>
              <a:off x="3295159" y="282102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9" name="pt9259"/>
            <p:cNvSpPr/>
            <p:nvPr/>
          </p:nvSpPr>
          <p:spPr>
            <a:xfrm>
              <a:off x="1386119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0" name="pt9260"/>
            <p:cNvSpPr/>
            <p:nvPr/>
          </p:nvSpPr>
          <p:spPr>
            <a:xfrm>
              <a:off x="1956534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1" name="pt9261"/>
            <p:cNvSpPr/>
            <p:nvPr/>
          </p:nvSpPr>
          <p:spPr>
            <a:xfrm>
              <a:off x="2589903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2" name="pt9262"/>
            <p:cNvSpPr/>
            <p:nvPr/>
          </p:nvSpPr>
          <p:spPr>
            <a:xfrm>
              <a:off x="3203706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3" name="pt9263"/>
            <p:cNvSpPr/>
            <p:nvPr/>
          </p:nvSpPr>
          <p:spPr>
            <a:xfrm>
              <a:off x="3828568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4" name="pt9264"/>
            <p:cNvSpPr/>
            <p:nvPr/>
          </p:nvSpPr>
          <p:spPr>
            <a:xfrm>
              <a:off x="4436840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5" name="pt9265"/>
            <p:cNvSpPr/>
            <p:nvPr/>
          </p:nvSpPr>
          <p:spPr>
            <a:xfrm>
              <a:off x="5057023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6" name="pt9266"/>
            <p:cNvSpPr/>
            <p:nvPr/>
          </p:nvSpPr>
          <p:spPr>
            <a:xfrm>
              <a:off x="5689116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7" name="pt9267"/>
            <p:cNvSpPr/>
            <p:nvPr/>
          </p:nvSpPr>
          <p:spPr>
            <a:xfrm>
              <a:off x="6285904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8" name="pt9268"/>
            <p:cNvSpPr/>
            <p:nvPr/>
          </p:nvSpPr>
          <p:spPr>
            <a:xfrm>
              <a:off x="2018637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9" name="pt9269"/>
            <p:cNvSpPr/>
            <p:nvPr/>
          </p:nvSpPr>
          <p:spPr>
            <a:xfrm>
              <a:off x="2674976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0" name="pt9270"/>
            <p:cNvSpPr/>
            <p:nvPr/>
          </p:nvSpPr>
          <p:spPr>
            <a:xfrm>
              <a:off x="3411709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1" name="pt9271"/>
            <p:cNvSpPr/>
            <p:nvPr/>
          </p:nvSpPr>
          <p:spPr>
            <a:xfrm>
              <a:off x="3803046" y="269717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2" name="pt9272"/>
            <p:cNvSpPr/>
            <p:nvPr/>
          </p:nvSpPr>
          <p:spPr>
            <a:xfrm>
              <a:off x="4655904" y="31925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3" name="pt9273"/>
            <p:cNvSpPr/>
            <p:nvPr/>
          </p:nvSpPr>
          <p:spPr>
            <a:xfrm>
              <a:off x="1442692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4" name="pt9274"/>
            <p:cNvSpPr/>
            <p:nvPr/>
          </p:nvSpPr>
          <p:spPr>
            <a:xfrm>
              <a:off x="206542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5" name="pt9275"/>
            <p:cNvSpPr/>
            <p:nvPr/>
          </p:nvSpPr>
          <p:spPr>
            <a:xfrm>
              <a:off x="2691991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6" name="pt9276"/>
            <p:cNvSpPr/>
            <p:nvPr/>
          </p:nvSpPr>
          <p:spPr>
            <a:xfrm>
              <a:off x="3290055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7" name="pt9277"/>
            <p:cNvSpPr/>
            <p:nvPr/>
          </p:nvSpPr>
          <p:spPr>
            <a:xfrm>
              <a:off x="3900880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8" name="pt9278"/>
            <p:cNvSpPr/>
            <p:nvPr/>
          </p:nvSpPr>
          <p:spPr>
            <a:xfrm>
              <a:off x="4502347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9" name="pt9279"/>
            <p:cNvSpPr/>
            <p:nvPr/>
          </p:nvSpPr>
          <p:spPr>
            <a:xfrm>
              <a:off x="139122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0" name="pt9280"/>
            <p:cNvSpPr/>
            <p:nvPr/>
          </p:nvSpPr>
          <p:spPr>
            <a:xfrm>
              <a:off x="190208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1" name="pt9281"/>
            <p:cNvSpPr/>
            <p:nvPr/>
          </p:nvSpPr>
          <p:spPr>
            <a:xfrm>
              <a:off x="2093502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2" name="pt9282"/>
            <p:cNvSpPr/>
            <p:nvPr/>
          </p:nvSpPr>
          <p:spPr>
            <a:xfrm>
              <a:off x="2735378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3" name="pt9283"/>
            <p:cNvSpPr/>
            <p:nvPr/>
          </p:nvSpPr>
          <p:spPr>
            <a:xfrm>
              <a:off x="1395051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4" name="pt9284"/>
            <p:cNvSpPr/>
            <p:nvPr/>
          </p:nvSpPr>
          <p:spPr>
            <a:xfrm>
              <a:off x="1595824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5" name="pt9285"/>
            <p:cNvSpPr/>
            <p:nvPr/>
          </p:nvSpPr>
          <p:spPr>
            <a:xfrm>
              <a:off x="1815738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6" name="pt9286"/>
            <p:cNvSpPr/>
            <p:nvPr/>
          </p:nvSpPr>
          <p:spPr>
            <a:xfrm>
              <a:off x="2425712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7" name="pt9287"/>
            <p:cNvSpPr/>
            <p:nvPr/>
          </p:nvSpPr>
          <p:spPr>
            <a:xfrm>
              <a:off x="126999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8" name="pt9288"/>
            <p:cNvSpPr/>
            <p:nvPr/>
          </p:nvSpPr>
          <p:spPr>
            <a:xfrm>
              <a:off x="1416320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9" name="pt9289"/>
            <p:cNvSpPr/>
            <p:nvPr/>
          </p:nvSpPr>
          <p:spPr>
            <a:xfrm>
              <a:off x="1566899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0" name="pt9290"/>
            <p:cNvSpPr/>
            <p:nvPr/>
          </p:nvSpPr>
          <p:spPr>
            <a:xfrm>
              <a:off x="205947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1" name="pt9291"/>
            <p:cNvSpPr/>
            <p:nvPr/>
          </p:nvSpPr>
          <p:spPr>
            <a:xfrm>
              <a:off x="2760475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2" name="pt9292"/>
            <p:cNvSpPr/>
            <p:nvPr/>
          </p:nvSpPr>
          <p:spPr>
            <a:xfrm>
              <a:off x="2968904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3" name="pt9293"/>
            <p:cNvSpPr/>
            <p:nvPr/>
          </p:nvSpPr>
          <p:spPr>
            <a:xfrm>
              <a:off x="3285376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4" name="pt9294"/>
            <p:cNvSpPr/>
            <p:nvPr/>
          </p:nvSpPr>
          <p:spPr>
            <a:xfrm>
              <a:off x="3946819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5" name="pt9295"/>
            <p:cNvSpPr/>
            <p:nvPr/>
          </p:nvSpPr>
          <p:spPr>
            <a:xfrm>
              <a:off x="147034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6" name="pt9296"/>
            <p:cNvSpPr/>
            <p:nvPr/>
          </p:nvSpPr>
          <p:spPr>
            <a:xfrm>
              <a:off x="165324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7" name="pt9297"/>
            <p:cNvSpPr/>
            <p:nvPr/>
          </p:nvSpPr>
          <p:spPr>
            <a:xfrm>
              <a:off x="2097330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8" name="pt9298"/>
            <p:cNvSpPr/>
            <p:nvPr/>
          </p:nvSpPr>
          <p:spPr>
            <a:xfrm>
              <a:off x="2696245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9" name="pt9299"/>
            <p:cNvSpPr/>
            <p:nvPr/>
          </p:nvSpPr>
          <p:spPr>
            <a:xfrm>
              <a:off x="145758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0" name="pt9300"/>
            <p:cNvSpPr/>
            <p:nvPr/>
          </p:nvSpPr>
          <p:spPr>
            <a:xfrm>
              <a:off x="2080315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1" name="pt9301"/>
            <p:cNvSpPr/>
            <p:nvPr/>
          </p:nvSpPr>
          <p:spPr>
            <a:xfrm>
              <a:off x="2695394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2" name="pt9302"/>
            <p:cNvSpPr/>
            <p:nvPr/>
          </p:nvSpPr>
          <p:spPr>
            <a:xfrm>
              <a:off x="3311748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3" name="pt9303"/>
            <p:cNvSpPr/>
            <p:nvPr/>
          </p:nvSpPr>
          <p:spPr>
            <a:xfrm>
              <a:off x="3945543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4" name="pt9304"/>
            <p:cNvSpPr/>
            <p:nvPr/>
          </p:nvSpPr>
          <p:spPr>
            <a:xfrm>
              <a:off x="136570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5" name="pt9305"/>
            <p:cNvSpPr/>
            <p:nvPr/>
          </p:nvSpPr>
          <p:spPr>
            <a:xfrm>
              <a:off x="157455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6" name="pt9306"/>
            <p:cNvSpPr/>
            <p:nvPr/>
          </p:nvSpPr>
          <p:spPr>
            <a:xfrm>
              <a:off x="1891878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7" name="pt9307"/>
            <p:cNvSpPr/>
            <p:nvPr/>
          </p:nvSpPr>
          <p:spPr>
            <a:xfrm>
              <a:off x="2076062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8" name="pt9308"/>
            <p:cNvSpPr/>
            <p:nvPr/>
          </p:nvSpPr>
          <p:spPr>
            <a:xfrm>
              <a:off x="2438898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9" name="pt9309"/>
            <p:cNvSpPr/>
            <p:nvPr/>
          </p:nvSpPr>
          <p:spPr>
            <a:xfrm>
              <a:off x="2726020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0" name="pt9310"/>
            <p:cNvSpPr/>
            <p:nvPr/>
          </p:nvSpPr>
          <p:spPr>
            <a:xfrm>
              <a:off x="3309196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1" name="pt9311"/>
            <p:cNvSpPr/>
            <p:nvPr/>
          </p:nvSpPr>
          <p:spPr>
            <a:xfrm>
              <a:off x="1497139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2" name="pt9312"/>
            <p:cNvSpPr/>
            <p:nvPr/>
          </p:nvSpPr>
          <p:spPr>
            <a:xfrm>
              <a:off x="2126680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3" name="pt9313"/>
            <p:cNvSpPr/>
            <p:nvPr/>
          </p:nvSpPr>
          <p:spPr>
            <a:xfrm>
              <a:off x="2747714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4" name="pt9314"/>
            <p:cNvSpPr/>
            <p:nvPr/>
          </p:nvSpPr>
          <p:spPr>
            <a:xfrm>
              <a:off x="3379382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5" name="pt9315"/>
            <p:cNvSpPr/>
            <p:nvPr/>
          </p:nvSpPr>
          <p:spPr>
            <a:xfrm>
              <a:off x="1466087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6" name="pt9316"/>
            <p:cNvSpPr/>
            <p:nvPr/>
          </p:nvSpPr>
          <p:spPr>
            <a:xfrm>
              <a:off x="2056495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7" name="pt9317"/>
            <p:cNvSpPr/>
            <p:nvPr/>
          </p:nvSpPr>
          <p:spPr>
            <a:xfrm>
              <a:off x="267752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8" name="pt9318"/>
            <p:cNvSpPr/>
            <p:nvPr/>
          </p:nvSpPr>
          <p:spPr>
            <a:xfrm>
              <a:off x="326410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9" name="pt9319"/>
            <p:cNvSpPr/>
            <p:nvPr/>
          </p:nvSpPr>
          <p:spPr>
            <a:xfrm>
              <a:off x="3884716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0" name="pt9320"/>
            <p:cNvSpPr/>
            <p:nvPr/>
          </p:nvSpPr>
          <p:spPr>
            <a:xfrm>
              <a:off x="4501071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1" name="pt9321"/>
            <p:cNvSpPr/>
            <p:nvPr/>
          </p:nvSpPr>
          <p:spPr>
            <a:xfrm>
              <a:off x="4910698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2" name="pt9322"/>
            <p:cNvSpPr/>
            <p:nvPr/>
          </p:nvSpPr>
          <p:spPr>
            <a:xfrm>
              <a:off x="5176976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3" name="pt9323"/>
            <p:cNvSpPr/>
            <p:nvPr/>
          </p:nvSpPr>
          <p:spPr>
            <a:xfrm>
              <a:off x="5770787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4" name="pt9324"/>
            <p:cNvSpPr/>
            <p:nvPr/>
          </p:nvSpPr>
          <p:spPr>
            <a:xfrm>
              <a:off x="5770787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5" name="pt9325"/>
            <p:cNvSpPr/>
            <p:nvPr/>
          </p:nvSpPr>
          <p:spPr>
            <a:xfrm>
              <a:off x="6356090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6" name="pt9326"/>
            <p:cNvSpPr/>
            <p:nvPr/>
          </p:nvSpPr>
          <p:spPr>
            <a:xfrm>
              <a:off x="144524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7" name="pt9327"/>
            <p:cNvSpPr/>
            <p:nvPr/>
          </p:nvSpPr>
          <p:spPr>
            <a:xfrm>
              <a:off x="2065002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8" name="pt9328"/>
            <p:cNvSpPr/>
            <p:nvPr/>
          </p:nvSpPr>
          <p:spPr>
            <a:xfrm>
              <a:off x="2662641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9" name="pt9329"/>
            <p:cNvSpPr/>
            <p:nvPr/>
          </p:nvSpPr>
          <p:spPr>
            <a:xfrm>
              <a:off x="1443543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0" name="pt9330"/>
            <p:cNvSpPr/>
            <p:nvPr/>
          </p:nvSpPr>
          <p:spPr>
            <a:xfrm>
              <a:off x="208499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1" name="pt9331"/>
            <p:cNvSpPr/>
            <p:nvPr/>
          </p:nvSpPr>
          <p:spPr>
            <a:xfrm>
              <a:off x="227896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2" name="pt9332"/>
            <p:cNvSpPr/>
            <p:nvPr/>
          </p:nvSpPr>
          <p:spPr>
            <a:xfrm>
              <a:off x="265285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3" name="pt9333"/>
            <p:cNvSpPr/>
            <p:nvPr/>
          </p:nvSpPr>
          <p:spPr>
            <a:xfrm>
              <a:off x="3354285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4" name="pt9334"/>
            <p:cNvSpPr/>
            <p:nvPr/>
          </p:nvSpPr>
          <p:spPr>
            <a:xfrm>
              <a:off x="3910663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5" name="pt9335"/>
            <p:cNvSpPr/>
            <p:nvPr/>
          </p:nvSpPr>
          <p:spPr>
            <a:xfrm>
              <a:off x="3910663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6" name="pt9336"/>
            <p:cNvSpPr/>
            <p:nvPr/>
          </p:nvSpPr>
          <p:spPr>
            <a:xfrm>
              <a:off x="4493414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7" name="pt9337"/>
            <p:cNvSpPr/>
            <p:nvPr/>
          </p:nvSpPr>
          <p:spPr>
            <a:xfrm>
              <a:off x="4773730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8" name="pt9338"/>
            <p:cNvSpPr/>
            <p:nvPr/>
          </p:nvSpPr>
          <p:spPr>
            <a:xfrm>
              <a:off x="5067232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9" name="pt9339"/>
            <p:cNvSpPr/>
            <p:nvPr/>
          </p:nvSpPr>
          <p:spPr>
            <a:xfrm>
              <a:off x="5709534" y="30687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0" name="pt9340"/>
            <p:cNvSpPr/>
            <p:nvPr/>
          </p:nvSpPr>
          <p:spPr>
            <a:xfrm>
              <a:off x="5939231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1" name="pt9341"/>
            <p:cNvSpPr/>
            <p:nvPr/>
          </p:nvSpPr>
          <p:spPr>
            <a:xfrm>
              <a:off x="6135325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2" name="pt9342"/>
            <p:cNvSpPr/>
            <p:nvPr/>
          </p:nvSpPr>
          <p:spPr>
            <a:xfrm>
              <a:off x="6385015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3" name="pt9343"/>
            <p:cNvSpPr/>
            <p:nvPr/>
          </p:nvSpPr>
          <p:spPr>
            <a:xfrm>
              <a:off x="6580257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4" name="pt9344"/>
            <p:cNvSpPr/>
            <p:nvPr/>
          </p:nvSpPr>
          <p:spPr>
            <a:xfrm>
              <a:off x="7031570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5" name="pt9345"/>
            <p:cNvSpPr/>
            <p:nvPr/>
          </p:nvSpPr>
          <p:spPr>
            <a:xfrm>
              <a:off x="146651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6" name="pt9346"/>
            <p:cNvSpPr/>
            <p:nvPr/>
          </p:nvSpPr>
          <p:spPr>
            <a:xfrm>
              <a:off x="200417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7" name="pt9347"/>
            <p:cNvSpPr/>
            <p:nvPr/>
          </p:nvSpPr>
          <p:spPr>
            <a:xfrm>
              <a:off x="5065531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8" name="pt9348"/>
            <p:cNvSpPr/>
            <p:nvPr/>
          </p:nvSpPr>
          <p:spPr>
            <a:xfrm>
              <a:off x="5675079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9" name="pt9349"/>
            <p:cNvSpPr/>
            <p:nvPr/>
          </p:nvSpPr>
          <p:spPr>
            <a:xfrm>
              <a:off x="575419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0" name="pt9350"/>
            <p:cNvSpPr/>
            <p:nvPr/>
          </p:nvSpPr>
          <p:spPr>
            <a:xfrm>
              <a:off x="5827360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1" name="pt9351"/>
            <p:cNvSpPr/>
            <p:nvPr/>
          </p:nvSpPr>
          <p:spPr>
            <a:xfrm>
              <a:off x="635396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2" name="pt9352"/>
            <p:cNvSpPr/>
            <p:nvPr/>
          </p:nvSpPr>
          <p:spPr>
            <a:xfrm>
              <a:off x="690481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3" name="pt9353"/>
            <p:cNvSpPr/>
            <p:nvPr/>
          </p:nvSpPr>
          <p:spPr>
            <a:xfrm>
              <a:off x="1464386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4" name="pt9354"/>
            <p:cNvSpPr/>
            <p:nvPr/>
          </p:nvSpPr>
          <p:spPr>
            <a:xfrm>
              <a:off x="211094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5" name="pt9355"/>
            <p:cNvSpPr/>
            <p:nvPr/>
          </p:nvSpPr>
          <p:spPr>
            <a:xfrm>
              <a:off x="2688588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6" name="pt9356"/>
            <p:cNvSpPr/>
            <p:nvPr/>
          </p:nvSpPr>
          <p:spPr>
            <a:xfrm>
              <a:off x="2869368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7" name="pt9357"/>
            <p:cNvSpPr/>
            <p:nvPr/>
          </p:nvSpPr>
          <p:spPr>
            <a:xfrm>
              <a:off x="3116080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8" name="pt9358"/>
            <p:cNvSpPr/>
            <p:nvPr/>
          </p:nvSpPr>
          <p:spPr>
            <a:xfrm>
              <a:off x="3257302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9" name="pt9359"/>
            <p:cNvSpPr/>
            <p:nvPr/>
          </p:nvSpPr>
          <p:spPr>
            <a:xfrm>
              <a:off x="1507348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0" name="pt9360"/>
            <p:cNvSpPr/>
            <p:nvPr/>
          </p:nvSpPr>
          <p:spPr>
            <a:xfrm>
              <a:off x="211732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1" name="pt9361"/>
            <p:cNvSpPr/>
            <p:nvPr/>
          </p:nvSpPr>
          <p:spPr>
            <a:xfrm>
              <a:off x="265200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2" name="pt9362"/>
            <p:cNvSpPr/>
            <p:nvPr/>
          </p:nvSpPr>
          <p:spPr>
            <a:xfrm>
              <a:off x="335598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3" name="pt9363"/>
            <p:cNvSpPr/>
            <p:nvPr/>
          </p:nvSpPr>
          <p:spPr>
            <a:xfrm>
              <a:off x="3954901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4" name="pt9364"/>
            <p:cNvSpPr/>
            <p:nvPr/>
          </p:nvSpPr>
          <p:spPr>
            <a:xfrm>
              <a:off x="4489586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5" name="pt9365"/>
            <p:cNvSpPr/>
            <p:nvPr/>
          </p:nvSpPr>
          <p:spPr>
            <a:xfrm>
              <a:off x="5097858" y="43071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6" name="pt9366"/>
            <p:cNvSpPr/>
            <p:nvPr/>
          </p:nvSpPr>
          <p:spPr>
            <a:xfrm>
              <a:off x="5819278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7" name="pt9367"/>
            <p:cNvSpPr/>
            <p:nvPr/>
          </p:nvSpPr>
          <p:spPr>
            <a:xfrm>
              <a:off x="1353791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8" name="pt9368"/>
            <p:cNvSpPr/>
            <p:nvPr/>
          </p:nvSpPr>
          <p:spPr>
            <a:xfrm>
              <a:off x="1531594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9" name="pt9369"/>
            <p:cNvSpPr/>
            <p:nvPr/>
          </p:nvSpPr>
          <p:spPr>
            <a:xfrm>
              <a:off x="181063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0" name="pt9370"/>
            <p:cNvSpPr/>
            <p:nvPr/>
          </p:nvSpPr>
          <p:spPr>
            <a:xfrm>
              <a:off x="2023316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1" name="pt9371"/>
            <p:cNvSpPr/>
            <p:nvPr/>
          </p:nvSpPr>
          <p:spPr>
            <a:xfrm>
              <a:off x="2200268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2" name="pt9372"/>
            <p:cNvSpPr/>
            <p:nvPr/>
          </p:nvSpPr>
          <p:spPr>
            <a:xfrm>
              <a:off x="2351273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3" name="pt9373"/>
            <p:cNvSpPr/>
            <p:nvPr/>
          </p:nvSpPr>
          <p:spPr>
            <a:xfrm>
              <a:off x="2580970" y="26441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4" name="pt9374"/>
            <p:cNvSpPr/>
            <p:nvPr/>
          </p:nvSpPr>
          <p:spPr>
            <a:xfrm>
              <a:off x="1228733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5" name="pt9375"/>
            <p:cNvSpPr/>
            <p:nvPr/>
          </p:nvSpPr>
          <p:spPr>
            <a:xfrm>
              <a:off x="141461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6" name="pt9376"/>
            <p:cNvSpPr/>
            <p:nvPr/>
          </p:nvSpPr>
          <p:spPr>
            <a:xfrm>
              <a:off x="208329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7" name="pt9377"/>
            <p:cNvSpPr/>
            <p:nvPr/>
          </p:nvSpPr>
          <p:spPr>
            <a:xfrm>
              <a:off x="2730274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8" name="pt9378"/>
            <p:cNvSpPr/>
            <p:nvPr/>
          </p:nvSpPr>
          <p:spPr>
            <a:xfrm>
              <a:off x="1464386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9" name="pt9379"/>
            <p:cNvSpPr/>
            <p:nvPr/>
          </p:nvSpPr>
          <p:spPr>
            <a:xfrm>
              <a:off x="2060748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0" name="pt9380"/>
            <p:cNvSpPr/>
            <p:nvPr/>
          </p:nvSpPr>
          <p:spPr>
            <a:xfrm>
              <a:off x="2717087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1" name="pt9381"/>
            <p:cNvSpPr/>
            <p:nvPr/>
          </p:nvSpPr>
          <p:spPr>
            <a:xfrm>
              <a:off x="1423976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2" name="pt9382"/>
            <p:cNvSpPr/>
            <p:nvPr/>
          </p:nvSpPr>
          <p:spPr>
            <a:xfrm>
              <a:off x="1576682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3" name="pt9383"/>
            <p:cNvSpPr/>
            <p:nvPr/>
          </p:nvSpPr>
          <p:spPr>
            <a:xfrm>
              <a:off x="1714075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4" name="pt9384"/>
            <p:cNvSpPr/>
            <p:nvPr/>
          </p:nvSpPr>
          <p:spPr>
            <a:xfrm>
              <a:off x="209818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5" name="pt9385"/>
            <p:cNvSpPr/>
            <p:nvPr/>
          </p:nvSpPr>
          <p:spPr>
            <a:xfrm>
              <a:off x="2634567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6" name="pt9386"/>
            <p:cNvSpPr/>
            <p:nvPr/>
          </p:nvSpPr>
          <p:spPr>
            <a:xfrm>
              <a:off x="3341949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7" name="pt9387"/>
            <p:cNvSpPr/>
            <p:nvPr/>
          </p:nvSpPr>
          <p:spPr>
            <a:xfrm>
              <a:off x="3769016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8" name="pt9388"/>
            <p:cNvSpPr/>
            <p:nvPr/>
          </p:nvSpPr>
          <p:spPr>
            <a:xfrm>
              <a:off x="3918745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9" name="pt9389"/>
            <p:cNvSpPr/>
            <p:nvPr/>
          </p:nvSpPr>
          <p:spPr>
            <a:xfrm>
              <a:off x="4539779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0" name="pt9390"/>
            <p:cNvSpPr/>
            <p:nvPr/>
          </p:nvSpPr>
          <p:spPr>
            <a:xfrm>
              <a:off x="5148052" y="31925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1" name="pt9391"/>
            <p:cNvSpPr/>
            <p:nvPr/>
          </p:nvSpPr>
          <p:spPr>
            <a:xfrm>
              <a:off x="5183782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2" name="pt9392"/>
            <p:cNvSpPr/>
            <p:nvPr/>
          </p:nvSpPr>
          <p:spPr>
            <a:xfrm>
              <a:off x="1426954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3" name="pt9393"/>
            <p:cNvSpPr/>
            <p:nvPr/>
          </p:nvSpPr>
          <p:spPr>
            <a:xfrm>
              <a:off x="196206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4" name="pt9394"/>
            <p:cNvSpPr/>
            <p:nvPr/>
          </p:nvSpPr>
          <p:spPr>
            <a:xfrm>
              <a:off x="1993966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5" name="pt9395"/>
            <p:cNvSpPr/>
            <p:nvPr/>
          </p:nvSpPr>
          <p:spPr>
            <a:xfrm>
              <a:off x="2734953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6" name="pt9396"/>
            <p:cNvSpPr/>
            <p:nvPr/>
          </p:nvSpPr>
          <p:spPr>
            <a:xfrm>
              <a:off x="2966352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7" name="pt9397"/>
            <p:cNvSpPr/>
            <p:nvPr/>
          </p:nvSpPr>
          <p:spPr>
            <a:xfrm>
              <a:off x="3137774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8" name="pt9398"/>
            <p:cNvSpPr/>
            <p:nvPr/>
          </p:nvSpPr>
          <p:spPr>
            <a:xfrm>
              <a:off x="3285376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9" name="pt9399"/>
            <p:cNvSpPr/>
            <p:nvPr/>
          </p:nvSpPr>
          <p:spPr>
            <a:xfrm>
              <a:off x="3474238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0" name="pt9400"/>
            <p:cNvSpPr/>
            <p:nvPr/>
          </p:nvSpPr>
          <p:spPr>
            <a:xfrm>
              <a:off x="3660123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1" name="pt9401"/>
            <p:cNvSpPr/>
            <p:nvPr/>
          </p:nvSpPr>
          <p:spPr>
            <a:xfrm>
              <a:off x="3830269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2" name="pt9402"/>
            <p:cNvSpPr/>
            <p:nvPr/>
          </p:nvSpPr>
          <p:spPr>
            <a:xfrm>
              <a:off x="3978296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3" name="pt9403"/>
            <p:cNvSpPr/>
            <p:nvPr/>
          </p:nvSpPr>
          <p:spPr>
            <a:xfrm>
              <a:off x="4165882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4" name="pt9404"/>
            <p:cNvSpPr/>
            <p:nvPr/>
          </p:nvSpPr>
          <p:spPr>
            <a:xfrm>
              <a:off x="1474169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5" name="pt9405"/>
            <p:cNvSpPr/>
            <p:nvPr/>
          </p:nvSpPr>
          <p:spPr>
            <a:xfrm>
              <a:off x="221515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6" name="pt9406"/>
            <p:cNvSpPr/>
            <p:nvPr/>
          </p:nvSpPr>
          <p:spPr>
            <a:xfrm>
              <a:off x="2773661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7" name="pt9407"/>
            <p:cNvSpPr/>
            <p:nvPr/>
          </p:nvSpPr>
          <p:spPr>
            <a:xfrm>
              <a:off x="1243621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8" name="pt9408"/>
            <p:cNvSpPr/>
            <p:nvPr/>
          </p:nvSpPr>
          <p:spPr>
            <a:xfrm>
              <a:off x="141291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9" name="pt9409"/>
            <p:cNvSpPr/>
            <p:nvPr/>
          </p:nvSpPr>
          <p:spPr>
            <a:xfrm>
              <a:off x="145034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0" name="pt9410"/>
            <p:cNvSpPr/>
            <p:nvPr/>
          </p:nvSpPr>
          <p:spPr>
            <a:xfrm>
              <a:off x="1616241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1" name="pt9411"/>
            <p:cNvSpPr/>
            <p:nvPr/>
          </p:nvSpPr>
          <p:spPr>
            <a:xfrm>
              <a:off x="1821693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2" name="pt9412"/>
            <p:cNvSpPr/>
            <p:nvPr/>
          </p:nvSpPr>
          <p:spPr>
            <a:xfrm>
              <a:off x="204160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3" name="pt9413"/>
            <p:cNvSpPr/>
            <p:nvPr/>
          </p:nvSpPr>
          <p:spPr>
            <a:xfrm>
              <a:off x="226279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4" name="pt9414"/>
            <p:cNvSpPr/>
            <p:nvPr/>
          </p:nvSpPr>
          <p:spPr>
            <a:xfrm>
              <a:off x="1509900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5" name="pt9415"/>
            <p:cNvSpPr/>
            <p:nvPr/>
          </p:nvSpPr>
          <p:spPr>
            <a:xfrm>
              <a:off x="1746829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6" name="pt9416"/>
            <p:cNvSpPr/>
            <p:nvPr/>
          </p:nvSpPr>
          <p:spPr>
            <a:xfrm>
              <a:off x="240784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7" name="pt9417"/>
            <p:cNvSpPr/>
            <p:nvPr/>
          </p:nvSpPr>
          <p:spPr>
            <a:xfrm>
              <a:off x="3338546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8" name="pt9418"/>
            <p:cNvSpPr/>
            <p:nvPr/>
          </p:nvSpPr>
          <p:spPr>
            <a:xfrm>
              <a:off x="3699256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9" name="pt9419"/>
            <p:cNvSpPr/>
            <p:nvPr/>
          </p:nvSpPr>
          <p:spPr>
            <a:xfrm>
              <a:off x="6682770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0" name="pt9420"/>
            <p:cNvSpPr/>
            <p:nvPr/>
          </p:nvSpPr>
          <p:spPr>
            <a:xfrm>
              <a:off x="135336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1" name="pt9421"/>
            <p:cNvSpPr/>
            <p:nvPr/>
          </p:nvSpPr>
          <p:spPr>
            <a:xfrm>
              <a:off x="152096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2" name="pt9422"/>
            <p:cNvSpPr/>
            <p:nvPr/>
          </p:nvSpPr>
          <p:spPr>
            <a:xfrm>
              <a:off x="2090099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3" name="pt9423"/>
            <p:cNvSpPr/>
            <p:nvPr/>
          </p:nvSpPr>
          <p:spPr>
            <a:xfrm>
              <a:off x="1403984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4" name="pt9424"/>
            <p:cNvSpPr/>
            <p:nvPr/>
          </p:nvSpPr>
          <p:spPr>
            <a:xfrm>
              <a:off x="1982907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5" name="pt9425"/>
            <p:cNvSpPr/>
            <p:nvPr/>
          </p:nvSpPr>
          <p:spPr>
            <a:xfrm>
              <a:off x="2672424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6" name="pt9426"/>
            <p:cNvSpPr/>
            <p:nvPr/>
          </p:nvSpPr>
          <p:spPr>
            <a:xfrm>
              <a:off x="1507773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7" name="pt9427"/>
            <p:cNvSpPr/>
            <p:nvPr/>
          </p:nvSpPr>
          <p:spPr>
            <a:xfrm>
              <a:off x="2119449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8" name="pt9428"/>
            <p:cNvSpPr/>
            <p:nvPr/>
          </p:nvSpPr>
          <p:spPr>
            <a:xfrm>
              <a:off x="2892338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9" name="pt9429"/>
            <p:cNvSpPr/>
            <p:nvPr/>
          </p:nvSpPr>
          <p:spPr>
            <a:xfrm>
              <a:off x="3298562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0" name="pt9430"/>
            <p:cNvSpPr/>
            <p:nvPr/>
          </p:nvSpPr>
          <p:spPr>
            <a:xfrm>
              <a:off x="3912790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1" name="pt9431"/>
            <p:cNvSpPr/>
            <p:nvPr/>
          </p:nvSpPr>
          <p:spPr>
            <a:xfrm>
              <a:off x="4518511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2" name="pt9432"/>
            <p:cNvSpPr/>
            <p:nvPr/>
          </p:nvSpPr>
          <p:spPr>
            <a:xfrm>
              <a:off x="1490759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3" name="pt9433"/>
            <p:cNvSpPr/>
            <p:nvPr/>
          </p:nvSpPr>
          <p:spPr>
            <a:xfrm>
              <a:off x="2117747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4" name="pt9434"/>
            <p:cNvSpPr/>
            <p:nvPr/>
          </p:nvSpPr>
          <p:spPr>
            <a:xfrm>
              <a:off x="2117747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5" name="pt9435"/>
            <p:cNvSpPr/>
            <p:nvPr/>
          </p:nvSpPr>
          <p:spPr>
            <a:xfrm>
              <a:off x="2805989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6" name="pt9436"/>
            <p:cNvSpPr/>
            <p:nvPr/>
          </p:nvSpPr>
          <p:spPr>
            <a:xfrm>
              <a:off x="134698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7" name="pt9437"/>
            <p:cNvSpPr/>
            <p:nvPr/>
          </p:nvSpPr>
          <p:spPr>
            <a:xfrm>
              <a:off x="1978227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8" name="pt9438"/>
            <p:cNvSpPr/>
            <p:nvPr/>
          </p:nvSpPr>
          <p:spPr>
            <a:xfrm>
              <a:off x="264732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9" name="pt9439"/>
            <p:cNvSpPr/>
            <p:nvPr/>
          </p:nvSpPr>
          <p:spPr>
            <a:xfrm>
              <a:off x="3247093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0" name="pt9440"/>
            <p:cNvSpPr/>
            <p:nvPr/>
          </p:nvSpPr>
          <p:spPr>
            <a:xfrm>
              <a:off x="3814105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1" name="pt9441"/>
            <p:cNvSpPr/>
            <p:nvPr/>
          </p:nvSpPr>
          <p:spPr>
            <a:xfrm>
              <a:off x="4490436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2" name="pt9442"/>
            <p:cNvSpPr/>
            <p:nvPr/>
          </p:nvSpPr>
          <p:spPr>
            <a:xfrm>
              <a:off x="5268430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3" name="pt9443"/>
            <p:cNvSpPr/>
            <p:nvPr/>
          </p:nvSpPr>
          <p:spPr>
            <a:xfrm>
              <a:off x="5724422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4" name="pt9444"/>
            <p:cNvSpPr/>
            <p:nvPr/>
          </p:nvSpPr>
          <p:spPr>
            <a:xfrm>
              <a:off x="139420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5" name="pt9445"/>
            <p:cNvSpPr/>
            <p:nvPr/>
          </p:nvSpPr>
          <p:spPr>
            <a:xfrm>
              <a:off x="1954832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6" name="pt9446"/>
            <p:cNvSpPr/>
            <p:nvPr/>
          </p:nvSpPr>
          <p:spPr>
            <a:xfrm>
              <a:off x="2917435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7" name="pt9447"/>
            <p:cNvSpPr/>
            <p:nvPr/>
          </p:nvSpPr>
          <p:spPr>
            <a:xfrm>
              <a:off x="3155639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8" name="pt9448"/>
            <p:cNvSpPr/>
            <p:nvPr/>
          </p:nvSpPr>
          <p:spPr>
            <a:xfrm>
              <a:off x="3851112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9" name="pt9449"/>
            <p:cNvSpPr/>
            <p:nvPr/>
          </p:nvSpPr>
          <p:spPr>
            <a:xfrm>
              <a:off x="442450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0" name="pt9450"/>
            <p:cNvSpPr/>
            <p:nvPr/>
          </p:nvSpPr>
          <p:spPr>
            <a:xfrm>
              <a:off x="5020867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1" name="pt9451"/>
            <p:cNvSpPr/>
            <p:nvPr/>
          </p:nvSpPr>
          <p:spPr>
            <a:xfrm>
              <a:off x="5671676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2" name="pt9452"/>
            <p:cNvSpPr/>
            <p:nvPr/>
          </p:nvSpPr>
          <p:spPr>
            <a:xfrm>
              <a:off x="1422275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3" name="pt9453"/>
            <p:cNvSpPr/>
            <p:nvPr/>
          </p:nvSpPr>
          <p:spPr>
            <a:xfrm>
              <a:off x="2111792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4" name="pt9454"/>
            <p:cNvSpPr/>
            <p:nvPr/>
          </p:nvSpPr>
          <p:spPr>
            <a:xfrm>
              <a:off x="2611597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5" name="pt9455"/>
            <p:cNvSpPr/>
            <p:nvPr/>
          </p:nvSpPr>
          <p:spPr>
            <a:xfrm>
              <a:off x="3314726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6" name="pt9456"/>
            <p:cNvSpPr/>
            <p:nvPr/>
          </p:nvSpPr>
          <p:spPr>
            <a:xfrm>
              <a:off x="3926827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7" name="pt9457"/>
            <p:cNvSpPr/>
            <p:nvPr/>
          </p:nvSpPr>
          <p:spPr>
            <a:xfrm>
              <a:off x="4562323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8" name="pt9458"/>
            <p:cNvSpPr/>
            <p:nvPr/>
          </p:nvSpPr>
          <p:spPr>
            <a:xfrm>
              <a:off x="5185484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9" name="pt9459"/>
            <p:cNvSpPr/>
            <p:nvPr/>
          </p:nvSpPr>
          <p:spPr>
            <a:xfrm>
              <a:off x="5789503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0" name="pt9460"/>
            <p:cNvSpPr/>
            <p:nvPr/>
          </p:nvSpPr>
          <p:spPr>
            <a:xfrm>
              <a:off x="6413089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1" name="pt9461"/>
            <p:cNvSpPr/>
            <p:nvPr/>
          </p:nvSpPr>
          <p:spPr>
            <a:xfrm>
              <a:off x="1435886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2" name="pt9462"/>
            <p:cNvSpPr/>
            <p:nvPr/>
          </p:nvSpPr>
          <p:spPr>
            <a:xfrm>
              <a:off x="2099457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3" name="pt9463"/>
            <p:cNvSpPr/>
            <p:nvPr/>
          </p:nvSpPr>
          <p:spPr>
            <a:xfrm>
              <a:off x="2586926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4" name="pt9464"/>
            <p:cNvSpPr/>
            <p:nvPr/>
          </p:nvSpPr>
          <p:spPr>
            <a:xfrm>
              <a:off x="5941784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5" name="pt9465"/>
            <p:cNvSpPr/>
            <p:nvPr/>
          </p:nvSpPr>
          <p:spPr>
            <a:xfrm>
              <a:off x="6308449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6" name="pt9466"/>
            <p:cNvSpPr/>
            <p:nvPr/>
          </p:nvSpPr>
          <p:spPr>
            <a:xfrm>
              <a:off x="6980952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7" name="pt9467"/>
            <p:cNvSpPr/>
            <p:nvPr/>
          </p:nvSpPr>
          <p:spPr>
            <a:xfrm>
              <a:off x="140228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8" name="pt9468"/>
            <p:cNvSpPr/>
            <p:nvPr/>
          </p:nvSpPr>
          <p:spPr>
            <a:xfrm>
              <a:off x="161368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9" name="pt9469"/>
            <p:cNvSpPr/>
            <p:nvPr/>
          </p:nvSpPr>
          <p:spPr>
            <a:xfrm>
              <a:off x="183147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0" name="pt9470"/>
            <p:cNvSpPr/>
            <p:nvPr/>
          </p:nvSpPr>
          <p:spPr>
            <a:xfrm>
              <a:off x="2062024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1" name="pt9471"/>
            <p:cNvSpPr/>
            <p:nvPr/>
          </p:nvSpPr>
          <p:spPr>
            <a:xfrm>
              <a:off x="2254290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2" name="pt9472"/>
            <p:cNvSpPr/>
            <p:nvPr/>
          </p:nvSpPr>
          <p:spPr>
            <a:xfrm>
              <a:off x="151585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3" name="pt9473"/>
            <p:cNvSpPr/>
            <p:nvPr/>
          </p:nvSpPr>
          <p:spPr>
            <a:xfrm>
              <a:off x="1785112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4" name="pt9474"/>
            <p:cNvSpPr/>
            <p:nvPr/>
          </p:nvSpPr>
          <p:spPr>
            <a:xfrm>
              <a:off x="222791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5" name="pt9475"/>
            <p:cNvSpPr/>
            <p:nvPr/>
          </p:nvSpPr>
          <p:spPr>
            <a:xfrm>
              <a:off x="2227917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6" name="pt9476"/>
            <p:cNvSpPr/>
            <p:nvPr/>
          </p:nvSpPr>
          <p:spPr>
            <a:xfrm>
              <a:off x="261797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7" name="pt9477"/>
            <p:cNvSpPr/>
            <p:nvPr/>
          </p:nvSpPr>
          <p:spPr>
            <a:xfrm>
              <a:off x="3427448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8" name="pt9478"/>
            <p:cNvSpPr/>
            <p:nvPr/>
          </p:nvSpPr>
          <p:spPr>
            <a:xfrm>
              <a:off x="366650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9" name="pt9479"/>
            <p:cNvSpPr/>
            <p:nvPr/>
          </p:nvSpPr>
          <p:spPr>
            <a:xfrm>
              <a:off x="390088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0" name="pt9480"/>
            <p:cNvSpPr/>
            <p:nvPr/>
          </p:nvSpPr>
          <p:spPr>
            <a:xfrm>
              <a:off x="4042952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1" name="pt9481"/>
            <p:cNvSpPr/>
            <p:nvPr/>
          </p:nvSpPr>
          <p:spPr>
            <a:xfrm>
              <a:off x="456104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2" name="pt9482"/>
            <p:cNvSpPr/>
            <p:nvPr/>
          </p:nvSpPr>
          <p:spPr>
            <a:xfrm>
              <a:off x="5186334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3" name="pt9483"/>
            <p:cNvSpPr/>
            <p:nvPr/>
          </p:nvSpPr>
          <p:spPr>
            <a:xfrm>
              <a:off x="5683161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4" name="pt9484"/>
            <p:cNvSpPr/>
            <p:nvPr/>
          </p:nvSpPr>
          <p:spPr>
            <a:xfrm>
              <a:off x="6265061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5" name="pt9485"/>
            <p:cNvSpPr/>
            <p:nvPr/>
          </p:nvSpPr>
          <p:spPr>
            <a:xfrm>
              <a:off x="6973295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6" name="pt9486"/>
            <p:cNvSpPr/>
            <p:nvPr/>
          </p:nvSpPr>
          <p:spPr>
            <a:xfrm>
              <a:off x="1445670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7" name="pt9487"/>
            <p:cNvSpPr/>
            <p:nvPr/>
          </p:nvSpPr>
          <p:spPr>
            <a:xfrm>
              <a:off x="2161560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8" name="pt9488"/>
            <p:cNvSpPr/>
            <p:nvPr/>
          </p:nvSpPr>
          <p:spPr>
            <a:xfrm>
              <a:off x="280981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9" name="pt9489"/>
            <p:cNvSpPr/>
            <p:nvPr/>
          </p:nvSpPr>
          <p:spPr>
            <a:xfrm>
              <a:off x="3358539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0" name="pt9490"/>
            <p:cNvSpPr/>
            <p:nvPr/>
          </p:nvSpPr>
          <p:spPr>
            <a:xfrm>
              <a:off x="144481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1" name="pt9491"/>
            <p:cNvSpPr/>
            <p:nvPr/>
          </p:nvSpPr>
          <p:spPr>
            <a:xfrm>
              <a:off x="2069256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2" name="pt9492"/>
            <p:cNvSpPr/>
            <p:nvPr/>
          </p:nvSpPr>
          <p:spPr>
            <a:xfrm>
              <a:off x="273708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3" name="pt9493"/>
            <p:cNvSpPr/>
            <p:nvPr/>
          </p:nvSpPr>
          <p:spPr>
            <a:xfrm>
              <a:off x="3340673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4" name="pt9494"/>
            <p:cNvSpPr/>
            <p:nvPr/>
          </p:nvSpPr>
          <p:spPr>
            <a:xfrm>
              <a:off x="3962558" y="46256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5" name="pt9495"/>
            <p:cNvSpPr/>
            <p:nvPr/>
          </p:nvSpPr>
          <p:spPr>
            <a:xfrm>
              <a:off x="4567853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6" name="pt9496"/>
            <p:cNvSpPr/>
            <p:nvPr/>
          </p:nvSpPr>
          <p:spPr>
            <a:xfrm>
              <a:off x="5187185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7" name="pt9497"/>
            <p:cNvSpPr/>
            <p:nvPr/>
          </p:nvSpPr>
          <p:spPr>
            <a:xfrm>
              <a:off x="133677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8" name="pt9498"/>
            <p:cNvSpPr/>
            <p:nvPr/>
          </p:nvSpPr>
          <p:spPr>
            <a:xfrm>
              <a:off x="148990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9" name="pt9499"/>
            <p:cNvSpPr/>
            <p:nvPr/>
          </p:nvSpPr>
          <p:spPr>
            <a:xfrm>
              <a:off x="1689830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0" name="pt9500"/>
            <p:cNvSpPr/>
            <p:nvPr/>
          </p:nvSpPr>
          <p:spPr>
            <a:xfrm>
              <a:off x="203862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1" name="pt9501"/>
            <p:cNvSpPr/>
            <p:nvPr/>
          </p:nvSpPr>
          <p:spPr>
            <a:xfrm>
              <a:off x="2217283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2" name="pt9502"/>
            <p:cNvSpPr/>
            <p:nvPr/>
          </p:nvSpPr>
          <p:spPr>
            <a:xfrm>
              <a:off x="240231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3" name="pt9503"/>
            <p:cNvSpPr/>
            <p:nvPr/>
          </p:nvSpPr>
          <p:spPr>
            <a:xfrm>
              <a:off x="256565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4" name="pt9504"/>
            <p:cNvSpPr/>
            <p:nvPr/>
          </p:nvSpPr>
          <p:spPr>
            <a:xfrm>
              <a:off x="2805989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5" name="pt9505"/>
            <p:cNvSpPr/>
            <p:nvPr/>
          </p:nvSpPr>
          <p:spPr>
            <a:xfrm>
              <a:off x="295444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6" name="pt9506"/>
            <p:cNvSpPr/>
            <p:nvPr/>
          </p:nvSpPr>
          <p:spPr>
            <a:xfrm>
              <a:off x="3190519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7" name="pt9507"/>
            <p:cNvSpPr/>
            <p:nvPr/>
          </p:nvSpPr>
          <p:spPr>
            <a:xfrm>
              <a:off x="3799643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8" name="pt9508"/>
            <p:cNvSpPr/>
            <p:nvPr/>
          </p:nvSpPr>
          <p:spPr>
            <a:xfrm>
              <a:off x="4393028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9" name="pt9509"/>
            <p:cNvSpPr/>
            <p:nvPr/>
          </p:nvSpPr>
          <p:spPr>
            <a:xfrm>
              <a:off x="4424930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0" name="pt9510"/>
            <p:cNvSpPr/>
            <p:nvPr/>
          </p:nvSpPr>
          <p:spPr>
            <a:xfrm>
              <a:off x="5011956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1" name="pt9511"/>
            <p:cNvSpPr/>
            <p:nvPr/>
          </p:nvSpPr>
          <p:spPr>
            <a:xfrm>
              <a:off x="5701027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2" name="pt9512"/>
            <p:cNvSpPr/>
            <p:nvPr/>
          </p:nvSpPr>
          <p:spPr>
            <a:xfrm>
              <a:off x="6292285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3" name="pt9513"/>
            <p:cNvSpPr/>
            <p:nvPr/>
          </p:nvSpPr>
          <p:spPr>
            <a:xfrm>
              <a:off x="6940542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4" name="pt9514"/>
            <p:cNvSpPr/>
            <p:nvPr/>
          </p:nvSpPr>
          <p:spPr>
            <a:xfrm>
              <a:off x="1503945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5" name="pt9515"/>
            <p:cNvSpPr/>
            <p:nvPr/>
          </p:nvSpPr>
          <p:spPr>
            <a:xfrm>
              <a:off x="2077338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6" name="pt9516"/>
            <p:cNvSpPr/>
            <p:nvPr/>
          </p:nvSpPr>
          <p:spPr>
            <a:xfrm>
              <a:off x="2699222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7" name="pt9517"/>
            <p:cNvSpPr/>
            <p:nvPr/>
          </p:nvSpPr>
          <p:spPr>
            <a:xfrm>
              <a:off x="3294734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8" name="pt9518"/>
            <p:cNvSpPr/>
            <p:nvPr/>
          </p:nvSpPr>
          <p:spPr>
            <a:xfrm>
              <a:off x="3526558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9" name="pt9519"/>
            <p:cNvSpPr/>
            <p:nvPr/>
          </p:nvSpPr>
          <p:spPr>
            <a:xfrm>
              <a:off x="3929805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0" name="pt9520"/>
            <p:cNvSpPr/>
            <p:nvPr/>
          </p:nvSpPr>
          <p:spPr>
            <a:xfrm>
              <a:off x="4552540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1" name="pt9521"/>
            <p:cNvSpPr/>
            <p:nvPr/>
          </p:nvSpPr>
          <p:spPr>
            <a:xfrm>
              <a:off x="149969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2" name="pt9522"/>
            <p:cNvSpPr/>
            <p:nvPr/>
          </p:nvSpPr>
          <p:spPr>
            <a:xfrm>
              <a:off x="2074360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3" name="pt9523"/>
            <p:cNvSpPr/>
            <p:nvPr/>
          </p:nvSpPr>
          <p:spPr>
            <a:xfrm>
              <a:off x="291615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4" name="pt9524"/>
            <p:cNvSpPr/>
            <p:nvPr/>
          </p:nvSpPr>
          <p:spPr>
            <a:xfrm>
              <a:off x="3325786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5" name="pt9525"/>
            <p:cNvSpPr/>
            <p:nvPr/>
          </p:nvSpPr>
          <p:spPr>
            <a:xfrm>
              <a:off x="3942140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6" name="pt9526"/>
            <p:cNvSpPr/>
            <p:nvPr/>
          </p:nvSpPr>
          <p:spPr>
            <a:xfrm>
              <a:off x="4509578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7" name="pt9527"/>
            <p:cNvSpPr/>
            <p:nvPr/>
          </p:nvSpPr>
          <p:spPr>
            <a:xfrm>
              <a:off x="1401006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8" name="pt9528"/>
            <p:cNvSpPr/>
            <p:nvPr/>
          </p:nvSpPr>
          <p:spPr>
            <a:xfrm>
              <a:off x="2029697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9" name="pt9529"/>
            <p:cNvSpPr/>
            <p:nvPr/>
          </p:nvSpPr>
          <p:spPr>
            <a:xfrm>
              <a:off x="3256451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0" name="pt9530"/>
            <p:cNvSpPr/>
            <p:nvPr/>
          </p:nvSpPr>
          <p:spPr>
            <a:xfrm>
              <a:off x="3909387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1" name="pt9531"/>
            <p:cNvSpPr/>
            <p:nvPr/>
          </p:nvSpPr>
          <p:spPr>
            <a:xfrm>
              <a:off x="4462362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2" name="pt9532"/>
            <p:cNvSpPr/>
            <p:nvPr/>
          </p:nvSpPr>
          <p:spPr>
            <a:xfrm>
              <a:off x="5153156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3" name="pt9533"/>
            <p:cNvSpPr/>
            <p:nvPr/>
          </p:nvSpPr>
          <p:spPr>
            <a:xfrm>
              <a:off x="5783973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4" name="pt9534"/>
            <p:cNvSpPr/>
            <p:nvPr/>
          </p:nvSpPr>
          <p:spPr>
            <a:xfrm>
              <a:off x="6376082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5" name="pt9535"/>
            <p:cNvSpPr/>
            <p:nvPr/>
          </p:nvSpPr>
          <p:spPr>
            <a:xfrm>
              <a:off x="7006899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6" name="pt9536"/>
            <p:cNvSpPr/>
            <p:nvPr/>
          </p:nvSpPr>
          <p:spPr>
            <a:xfrm>
              <a:off x="147119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7" name="pt9537"/>
            <p:cNvSpPr/>
            <p:nvPr/>
          </p:nvSpPr>
          <p:spPr>
            <a:xfrm>
              <a:off x="1625174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8" name="pt9538"/>
            <p:cNvSpPr/>
            <p:nvPr/>
          </p:nvSpPr>
          <p:spPr>
            <a:xfrm>
              <a:off x="199864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9" name="pt9539"/>
            <p:cNvSpPr/>
            <p:nvPr/>
          </p:nvSpPr>
          <p:spPr>
            <a:xfrm>
              <a:off x="2037353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0" name="pt9540"/>
            <p:cNvSpPr/>
            <p:nvPr/>
          </p:nvSpPr>
          <p:spPr>
            <a:xfrm>
              <a:off x="2250887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1" name="pt9541"/>
            <p:cNvSpPr/>
            <p:nvPr/>
          </p:nvSpPr>
          <p:spPr>
            <a:xfrm>
              <a:off x="2726871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2" name="pt9542"/>
            <p:cNvSpPr/>
            <p:nvPr/>
          </p:nvSpPr>
          <p:spPr>
            <a:xfrm>
              <a:off x="3150535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3" name="pt9543"/>
            <p:cNvSpPr/>
            <p:nvPr/>
          </p:nvSpPr>
          <p:spPr>
            <a:xfrm>
              <a:off x="3299838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4" name="pt9544"/>
            <p:cNvSpPr/>
            <p:nvPr/>
          </p:nvSpPr>
          <p:spPr>
            <a:xfrm>
              <a:off x="3907686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5" name="pt9545"/>
            <p:cNvSpPr/>
            <p:nvPr/>
          </p:nvSpPr>
          <p:spPr>
            <a:xfrm>
              <a:off x="4522764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6" name="pt9546"/>
            <p:cNvSpPr/>
            <p:nvPr/>
          </p:nvSpPr>
          <p:spPr>
            <a:xfrm>
              <a:off x="1249576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7" name="pt9547"/>
            <p:cNvSpPr/>
            <p:nvPr/>
          </p:nvSpPr>
          <p:spPr>
            <a:xfrm>
              <a:off x="1613689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8" name="pt9548"/>
            <p:cNvSpPr/>
            <p:nvPr/>
          </p:nvSpPr>
          <p:spPr>
            <a:xfrm>
              <a:off x="206670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9" name="pt9549"/>
            <p:cNvSpPr/>
            <p:nvPr/>
          </p:nvSpPr>
          <p:spPr>
            <a:xfrm>
              <a:off x="224365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0" name="pt9550"/>
            <p:cNvSpPr/>
            <p:nvPr/>
          </p:nvSpPr>
          <p:spPr>
            <a:xfrm>
              <a:off x="290424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1" name="pt9551"/>
            <p:cNvSpPr/>
            <p:nvPr/>
          </p:nvSpPr>
          <p:spPr>
            <a:xfrm>
              <a:off x="3596318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2" name="pt9552"/>
            <p:cNvSpPr/>
            <p:nvPr/>
          </p:nvSpPr>
          <p:spPr>
            <a:xfrm>
              <a:off x="4101227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3" name="pt9553"/>
            <p:cNvSpPr/>
            <p:nvPr/>
          </p:nvSpPr>
          <p:spPr>
            <a:xfrm>
              <a:off x="4744805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4" name="pt9554"/>
            <p:cNvSpPr/>
            <p:nvPr/>
          </p:nvSpPr>
          <p:spPr>
            <a:xfrm>
              <a:off x="5327556" y="27148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5" name="pt9555"/>
            <p:cNvSpPr/>
            <p:nvPr/>
          </p:nvSpPr>
          <p:spPr>
            <a:xfrm>
              <a:off x="1366126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6" name="pt9556"/>
            <p:cNvSpPr/>
            <p:nvPr/>
          </p:nvSpPr>
          <p:spPr>
            <a:xfrm>
              <a:off x="1566474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7" name="pt9557"/>
            <p:cNvSpPr/>
            <p:nvPr/>
          </p:nvSpPr>
          <p:spPr>
            <a:xfrm>
              <a:off x="1712799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8" name="pt9558"/>
            <p:cNvSpPr/>
            <p:nvPr/>
          </p:nvSpPr>
          <p:spPr>
            <a:xfrm>
              <a:off x="1859550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9" name="pt9559"/>
            <p:cNvSpPr/>
            <p:nvPr/>
          </p:nvSpPr>
          <p:spPr>
            <a:xfrm>
              <a:off x="201183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0" name="pt9560"/>
            <p:cNvSpPr/>
            <p:nvPr/>
          </p:nvSpPr>
          <p:spPr>
            <a:xfrm>
              <a:off x="219133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1" name="pt9561"/>
            <p:cNvSpPr/>
            <p:nvPr/>
          </p:nvSpPr>
          <p:spPr>
            <a:xfrm>
              <a:off x="2440174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2" name="pt9562"/>
            <p:cNvSpPr/>
            <p:nvPr/>
          </p:nvSpPr>
          <p:spPr>
            <a:xfrm>
              <a:off x="262520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3" name="pt9563"/>
            <p:cNvSpPr/>
            <p:nvPr/>
          </p:nvSpPr>
          <p:spPr>
            <a:xfrm>
              <a:off x="3284525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4" name="pt9564"/>
            <p:cNvSpPr/>
            <p:nvPr/>
          </p:nvSpPr>
          <p:spPr>
            <a:xfrm>
              <a:off x="379709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5" name="pt9565"/>
            <p:cNvSpPr/>
            <p:nvPr/>
          </p:nvSpPr>
          <p:spPr>
            <a:xfrm>
              <a:off x="4498837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6" name="pt9566"/>
            <p:cNvSpPr/>
            <p:nvPr/>
          </p:nvSpPr>
          <p:spPr>
            <a:xfrm>
              <a:off x="5305437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7" name="pt9567"/>
            <p:cNvSpPr/>
            <p:nvPr/>
          </p:nvSpPr>
          <p:spPr>
            <a:xfrm>
              <a:off x="5461546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8" name="pt9568"/>
            <p:cNvSpPr/>
            <p:nvPr/>
          </p:nvSpPr>
          <p:spPr>
            <a:xfrm>
              <a:off x="5609998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9" name="pt9569"/>
            <p:cNvSpPr/>
            <p:nvPr/>
          </p:nvSpPr>
          <p:spPr>
            <a:xfrm>
              <a:off x="5690818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0" name="pt9570"/>
            <p:cNvSpPr/>
            <p:nvPr/>
          </p:nvSpPr>
          <p:spPr>
            <a:xfrm>
              <a:off x="5759302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1" name="pt9571"/>
            <p:cNvSpPr/>
            <p:nvPr/>
          </p:nvSpPr>
          <p:spPr>
            <a:xfrm>
              <a:off x="6294837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2" name="pt9572"/>
            <p:cNvSpPr/>
            <p:nvPr/>
          </p:nvSpPr>
          <p:spPr>
            <a:xfrm>
              <a:off x="6897580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3" name="pt9573"/>
            <p:cNvSpPr/>
            <p:nvPr/>
          </p:nvSpPr>
          <p:spPr>
            <a:xfrm>
              <a:off x="141589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4" name="pt9574"/>
            <p:cNvSpPr/>
            <p:nvPr/>
          </p:nvSpPr>
          <p:spPr>
            <a:xfrm>
              <a:off x="2033100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5" name="pt9575"/>
            <p:cNvSpPr/>
            <p:nvPr/>
          </p:nvSpPr>
          <p:spPr>
            <a:xfrm>
              <a:off x="2724319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6" name="pt9576"/>
            <p:cNvSpPr/>
            <p:nvPr/>
          </p:nvSpPr>
          <p:spPr>
            <a:xfrm>
              <a:off x="3377680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7" name="pt9577"/>
            <p:cNvSpPr/>
            <p:nvPr/>
          </p:nvSpPr>
          <p:spPr>
            <a:xfrm>
              <a:off x="3954050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8" name="pt9578"/>
            <p:cNvSpPr/>
            <p:nvPr/>
          </p:nvSpPr>
          <p:spPr>
            <a:xfrm>
              <a:off x="5780145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9" name="pt9579"/>
            <p:cNvSpPr/>
            <p:nvPr/>
          </p:nvSpPr>
          <p:spPr>
            <a:xfrm>
              <a:off x="6357366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0" name="pt9580"/>
            <p:cNvSpPr/>
            <p:nvPr/>
          </p:nvSpPr>
          <p:spPr>
            <a:xfrm>
              <a:off x="7014981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1" name="pt9581"/>
            <p:cNvSpPr/>
            <p:nvPr/>
          </p:nvSpPr>
          <p:spPr>
            <a:xfrm>
              <a:off x="124319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2" name="pt9582"/>
            <p:cNvSpPr/>
            <p:nvPr/>
          </p:nvSpPr>
          <p:spPr>
            <a:xfrm>
              <a:off x="1451625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3" name="pt9583"/>
            <p:cNvSpPr/>
            <p:nvPr/>
          </p:nvSpPr>
          <p:spPr>
            <a:xfrm>
              <a:off x="1829350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4" name="pt9584"/>
            <p:cNvSpPr/>
            <p:nvPr/>
          </p:nvSpPr>
          <p:spPr>
            <a:xfrm>
              <a:off x="2130083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5" name="pt9585"/>
            <p:cNvSpPr/>
            <p:nvPr/>
          </p:nvSpPr>
          <p:spPr>
            <a:xfrm>
              <a:off x="2719214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6" name="pt9586"/>
            <p:cNvSpPr/>
            <p:nvPr/>
          </p:nvSpPr>
          <p:spPr>
            <a:xfrm>
              <a:off x="3354710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7" name="pt9587"/>
            <p:cNvSpPr/>
            <p:nvPr/>
          </p:nvSpPr>
          <p:spPr>
            <a:xfrm>
              <a:off x="145800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8" name="pt9588"/>
            <p:cNvSpPr/>
            <p:nvPr/>
          </p:nvSpPr>
          <p:spPr>
            <a:xfrm>
              <a:off x="2048838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9" name="pt9589"/>
            <p:cNvSpPr/>
            <p:nvPr/>
          </p:nvSpPr>
          <p:spPr>
            <a:xfrm>
              <a:off x="2707304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0" name="pt9590"/>
            <p:cNvSpPr/>
            <p:nvPr/>
          </p:nvSpPr>
          <p:spPr>
            <a:xfrm>
              <a:off x="1461408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1" name="pt9591"/>
            <p:cNvSpPr/>
            <p:nvPr/>
          </p:nvSpPr>
          <p:spPr>
            <a:xfrm>
              <a:off x="200630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2" name="pt9592"/>
            <p:cNvSpPr/>
            <p:nvPr/>
          </p:nvSpPr>
          <p:spPr>
            <a:xfrm>
              <a:off x="2184955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3" name="pt9593"/>
            <p:cNvSpPr/>
            <p:nvPr/>
          </p:nvSpPr>
          <p:spPr>
            <a:xfrm>
              <a:off x="2716662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4" name="pt9594"/>
            <p:cNvSpPr/>
            <p:nvPr/>
          </p:nvSpPr>
          <p:spPr>
            <a:xfrm>
              <a:off x="3301114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5" name="pt9595"/>
            <p:cNvSpPr/>
            <p:nvPr/>
          </p:nvSpPr>
          <p:spPr>
            <a:xfrm>
              <a:off x="3934909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6" name="pt9596"/>
            <p:cNvSpPr/>
            <p:nvPr/>
          </p:nvSpPr>
          <p:spPr>
            <a:xfrm>
              <a:off x="1467789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7" name="pt9597"/>
            <p:cNvSpPr/>
            <p:nvPr/>
          </p:nvSpPr>
          <p:spPr>
            <a:xfrm>
              <a:off x="2072233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8" name="pt9598"/>
            <p:cNvSpPr/>
            <p:nvPr/>
          </p:nvSpPr>
          <p:spPr>
            <a:xfrm>
              <a:off x="2678805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9" name="pt9599"/>
            <p:cNvSpPr/>
            <p:nvPr/>
          </p:nvSpPr>
          <p:spPr>
            <a:xfrm>
              <a:off x="3742218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0" name="pt9600"/>
            <p:cNvSpPr/>
            <p:nvPr/>
          </p:nvSpPr>
          <p:spPr>
            <a:xfrm>
              <a:off x="3903857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1" name="pt9601"/>
            <p:cNvSpPr/>
            <p:nvPr/>
          </p:nvSpPr>
          <p:spPr>
            <a:xfrm>
              <a:off x="4151420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2" name="pt9602"/>
            <p:cNvSpPr/>
            <p:nvPr/>
          </p:nvSpPr>
          <p:spPr>
            <a:xfrm>
              <a:off x="4664836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3" name="pt9603"/>
            <p:cNvSpPr/>
            <p:nvPr/>
          </p:nvSpPr>
          <p:spPr>
            <a:xfrm>
              <a:off x="520249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4" name="pt9604"/>
            <p:cNvSpPr/>
            <p:nvPr/>
          </p:nvSpPr>
          <p:spPr>
            <a:xfrm>
              <a:off x="5784398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5" name="pt9605"/>
            <p:cNvSpPr/>
            <p:nvPr/>
          </p:nvSpPr>
          <p:spPr>
            <a:xfrm>
              <a:off x="6405857" y="34402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6" name="pt9606"/>
            <p:cNvSpPr/>
            <p:nvPr/>
          </p:nvSpPr>
          <p:spPr>
            <a:xfrm>
              <a:off x="1198532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7" name="pt9607"/>
            <p:cNvSpPr/>
            <p:nvPr/>
          </p:nvSpPr>
          <p:spPr>
            <a:xfrm>
              <a:off x="134443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8" name="pt9608"/>
            <p:cNvSpPr/>
            <p:nvPr/>
          </p:nvSpPr>
          <p:spPr>
            <a:xfrm>
              <a:off x="1515004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9" name="pt9609"/>
            <p:cNvSpPr/>
            <p:nvPr/>
          </p:nvSpPr>
          <p:spPr>
            <a:xfrm>
              <a:off x="205479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0" name="pt9610"/>
            <p:cNvSpPr/>
            <p:nvPr/>
          </p:nvSpPr>
          <p:spPr>
            <a:xfrm>
              <a:off x="1371231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1" name="pt9611"/>
            <p:cNvSpPr/>
            <p:nvPr/>
          </p:nvSpPr>
          <p:spPr>
            <a:xfrm>
              <a:off x="1946325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2" name="pt9612"/>
            <p:cNvSpPr/>
            <p:nvPr/>
          </p:nvSpPr>
          <p:spPr>
            <a:xfrm>
              <a:off x="1458856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3" name="pt9613"/>
            <p:cNvSpPr/>
            <p:nvPr/>
          </p:nvSpPr>
          <p:spPr>
            <a:xfrm>
              <a:off x="208371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4" name="pt9614"/>
            <p:cNvSpPr/>
            <p:nvPr/>
          </p:nvSpPr>
          <p:spPr>
            <a:xfrm>
              <a:off x="2689013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5" name="pt9615"/>
            <p:cNvSpPr/>
            <p:nvPr/>
          </p:nvSpPr>
          <p:spPr>
            <a:xfrm>
              <a:off x="3288779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6" name="pt9616"/>
            <p:cNvSpPr/>
            <p:nvPr/>
          </p:nvSpPr>
          <p:spPr>
            <a:xfrm>
              <a:off x="3538468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7" name="pt9617"/>
            <p:cNvSpPr/>
            <p:nvPr/>
          </p:nvSpPr>
          <p:spPr>
            <a:xfrm>
              <a:off x="3930655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8" name="pt9618"/>
            <p:cNvSpPr/>
            <p:nvPr/>
          </p:nvSpPr>
          <p:spPr>
            <a:xfrm>
              <a:off x="4092294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9" name="pt9619"/>
            <p:cNvSpPr/>
            <p:nvPr/>
          </p:nvSpPr>
          <p:spPr>
            <a:xfrm>
              <a:off x="4559346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0" name="pt9620"/>
            <p:cNvSpPr/>
            <p:nvPr/>
          </p:nvSpPr>
          <p:spPr>
            <a:xfrm>
              <a:off x="4794573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1" name="pt9621"/>
            <p:cNvSpPr/>
            <p:nvPr/>
          </p:nvSpPr>
          <p:spPr>
            <a:xfrm>
              <a:off x="5162939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2" name="pt9622"/>
            <p:cNvSpPr/>
            <p:nvPr/>
          </p:nvSpPr>
          <p:spPr>
            <a:xfrm>
              <a:off x="1492460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3" name="pt9623"/>
            <p:cNvSpPr/>
            <p:nvPr/>
          </p:nvSpPr>
          <p:spPr>
            <a:xfrm>
              <a:off x="2117747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4" name="pt9624"/>
            <p:cNvSpPr/>
            <p:nvPr/>
          </p:nvSpPr>
          <p:spPr>
            <a:xfrm>
              <a:off x="2721341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5" name="pt9625"/>
            <p:cNvSpPr/>
            <p:nvPr/>
          </p:nvSpPr>
          <p:spPr>
            <a:xfrm>
              <a:off x="3259003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6" name="pt9626"/>
            <p:cNvSpPr/>
            <p:nvPr/>
          </p:nvSpPr>
          <p:spPr>
            <a:xfrm>
              <a:off x="3310898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7" name="pt9627"/>
            <p:cNvSpPr/>
            <p:nvPr/>
          </p:nvSpPr>
          <p:spPr>
            <a:xfrm>
              <a:off x="1514579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8" name="pt9628"/>
            <p:cNvSpPr/>
            <p:nvPr/>
          </p:nvSpPr>
          <p:spPr>
            <a:xfrm>
              <a:off x="1969295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9" name="pt9629"/>
            <p:cNvSpPr/>
            <p:nvPr/>
          </p:nvSpPr>
          <p:spPr>
            <a:xfrm>
              <a:off x="2198567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0" name="pt9630"/>
            <p:cNvSpPr/>
            <p:nvPr/>
          </p:nvSpPr>
          <p:spPr>
            <a:xfrm>
              <a:off x="2421458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1" name="pt9631"/>
            <p:cNvSpPr/>
            <p:nvPr/>
          </p:nvSpPr>
          <p:spPr>
            <a:xfrm>
              <a:off x="2677954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2" name="pt9632"/>
            <p:cNvSpPr/>
            <p:nvPr/>
          </p:nvSpPr>
          <p:spPr>
            <a:xfrm>
              <a:off x="2831085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3" name="pt9633"/>
            <p:cNvSpPr/>
            <p:nvPr/>
          </p:nvSpPr>
          <p:spPr>
            <a:xfrm>
              <a:off x="1500542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4" name="pt9634"/>
            <p:cNvSpPr/>
            <p:nvPr/>
          </p:nvSpPr>
          <p:spPr>
            <a:xfrm>
              <a:off x="2102434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5" name="pt9635"/>
            <p:cNvSpPr/>
            <p:nvPr/>
          </p:nvSpPr>
          <p:spPr>
            <a:xfrm>
              <a:off x="2367012" y="24317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6" name="pt9636"/>
            <p:cNvSpPr/>
            <p:nvPr/>
          </p:nvSpPr>
          <p:spPr>
            <a:xfrm>
              <a:off x="2750266" y="218409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7" name="pt9637"/>
            <p:cNvSpPr/>
            <p:nvPr/>
          </p:nvSpPr>
          <p:spPr>
            <a:xfrm>
              <a:off x="3504864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8" name="pt9638"/>
            <p:cNvSpPr/>
            <p:nvPr/>
          </p:nvSpPr>
          <p:spPr>
            <a:xfrm>
              <a:off x="3868127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9" name="pt9639"/>
            <p:cNvSpPr/>
            <p:nvPr/>
          </p:nvSpPr>
          <p:spPr>
            <a:xfrm>
              <a:off x="4564025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0" name="pt9640"/>
            <p:cNvSpPr/>
            <p:nvPr/>
          </p:nvSpPr>
          <p:spPr>
            <a:xfrm>
              <a:off x="5108067" y="250256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1" name="pt9641"/>
            <p:cNvSpPr/>
            <p:nvPr/>
          </p:nvSpPr>
          <p:spPr>
            <a:xfrm>
              <a:off x="5777167" y="26441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2" name="pt9642"/>
            <p:cNvSpPr/>
            <p:nvPr/>
          </p:nvSpPr>
          <p:spPr>
            <a:xfrm>
              <a:off x="6373104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3" name="pt9643"/>
            <p:cNvSpPr/>
            <p:nvPr/>
          </p:nvSpPr>
          <p:spPr>
            <a:xfrm>
              <a:off x="6983929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4" name="pt9644"/>
            <p:cNvSpPr/>
            <p:nvPr/>
          </p:nvSpPr>
          <p:spPr>
            <a:xfrm>
              <a:off x="1254255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5" name="pt9645"/>
            <p:cNvSpPr/>
            <p:nvPr/>
          </p:nvSpPr>
          <p:spPr>
            <a:xfrm>
              <a:off x="1421424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6" name="pt9646"/>
            <p:cNvSpPr/>
            <p:nvPr/>
          </p:nvSpPr>
          <p:spPr>
            <a:xfrm>
              <a:off x="206074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7" name="pt9647"/>
            <p:cNvSpPr/>
            <p:nvPr/>
          </p:nvSpPr>
          <p:spPr>
            <a:xfrm>
              <a:off x="2634992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8" name="pt9648"/>
            <p:cNvSpPr/>
            <p:nvPr/>
          </p:nvSpPr>
          <p:spPr>
            <a:xfrm>
              <a:off x="3232205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9" name="pt9649"/>
            <p:cNvSpPr/>
            <p:nvPr/>
          </p:nvSpPr>
          <p:spPr>
            <a:xfrm>
              <a:off x="3754554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0" name="pt9650"/>
            <p:cNvSpPr/>
            <p:nvPr/>
          </p:nvSpPr>
          <p:spPr>
            <a:xfrm>
              <a:off x="3931931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1" name="pt9651"/>
            <p:cNvSpPr/>
            <p:nvPr/>
          </p:nvSpPr>
          <p:spPr>
            <a:xfrm>
              <a:off x="4504899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2" name="pt9652"/>
            <p:cNvSpPr/>
            <p:nvPr/>
          </p:nvSpPr>
          <p:spPr>
            <a:xfrm>
              <a:off x="1427379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3" name="pt9653"/>
            <p:cNvSpPr/>
            <p:nvPr/>
          </p:nvSpPr>
          <p:spPr>
            <a:xfrm>
              <a:off x="2019488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4" name="pt9654"/>
            <p:cNvSpPr/>
            <p:nvPr/>
          </p:nvSpPr>
          <p:spPr>
            <a:xfrm>
              <a:off x="2626059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5" name="pt9655"/>
            <p:cNvSpPr/>
            <p:nvPr/>
          </p:nvSpPr>
          <p:spPr>
            <a:xfrm>
              <a:off x="1578809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6" name="pt9656"/>
            <p:cNvSpPr/>
            <p:nvPr/>
          </p:nvSpPr>
          <p:spPr>
            <a:xfrm>
              <a:off x="1999921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7" name="pt9657"/>
            <p:cNvSpPr/>
            <p:nvPr/>
          </p:nvSpPr>
          <p:spPr>
            <a:xfrm>
              <a:off x="2561404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8" name="pt9658"/>
            <p:cNvSpPr/>
            <p:nvPr/>
          </p:nvSpPr>
          <p:spPr>
            <a:xfrm>
              <a:off x="3232205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9" name="pt9659"/>
            <p:cNvSpPr/>
            <p:nvPr/>
          </p:nvSpPr>
          <p:spPr>
            <a:xfrm>
              <a:off x="3738390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0" name="pt9660"/>
            <p:cNvSpPr/>
            <p:nvPr/>
          </p:nvSpPr>
          <p:spPr>
            <a:xfrm>
              <a:off x="4376438" y="46964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1" name="pt9661"/>
            <p:cNvSpPr/>
            <p:nvPr/>
          </p:nvSpPr>
          <p:spPr>
            <a:xfrm>
              <a:off x="5074889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2" name="pt9662"/>
            <p:cNvSpPr/>
            <p:nvPr/>
          </p:nvSpPr>
          <p:spPr>
            <a:xfrm>
              <a:off x="5666147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3" name="pt9663"/>
            <p:cNvSpPr/>
            <p:nvPr/>
          </p:nvSpPr>
          <p:spPr>
            <a:xfrm>
              <a:off x="6108527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4" name="pt9664"/>
            <p:cNvSpPr/>
            <p:nvPr/>
          </p:nvSpPr>
          <p:spPr>
            <a:xfrm>
              <a:off x="6252300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5" name="pt9665"/>
            <p:cNvSpPr/>
            <p:nvPr/>
          </p:nvSpPr>
          <p:spPr>
            <a:xfrm>
              <a:off x="6799746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6" name="pt9666"/>
            <p:cNvSpPr/>
            <p:nvPr/>
          </p:nvSpPr>
          <p:spPr>
            <a:xfrm>
              <a:off x="1217249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7" name="pt9667"/>
            <p:cNvSpPr/>
            <p:nvPr/>
          </p:nvSpPr>
          <p:spPr>
            <a:xfrm>
              <a:off x="1429081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8" name="pt9668"/>
            <p:cNvSpPr/>
            <p:nvPr/>
          </p:nvSpPr>
          <p:spPr>
            <a:xfrm>
              <a:off x="174597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9" name="pt9669"/>
            <p:cNvSpPr/>
            <p:nvPr/>
          </p:nvSpPr>
          <p:spPr>
            <a:xfrm>
              <a:off x="1994391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0" name="pt9670"/>
            <p:cNvSpPr/>
            <p:nvPr/>
          </p:nvSpPr>
          <p:spPr>
            <a:xfrm>
              <a:off x="2181127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1" name="pt9671"/>
            <p:cNvSpPr/>
            <p:nvPr/>
          </p:nvSpPr>
          <p:spPr>
            <a:xfrm>
              <a:off x="2595858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2" name="pt9672"/>
            <p:cNvSpPr/>
            <p:nvPr/>
          </p:nvSpPr>
          <p:spPr>
            <a:xfrm>
              <a:off x="3250496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3" name="pt9673"/>
            <p:cNvSpPr/>
            <p:nvPr/>
          </p:nvSpPr>
          <p:spPr>
            <a:xfrm>
              <a:off x="3552931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4" name="pt9674"/>
            <p:cNvSpPr/>
            <p:nvPr/>
          </p:nvSpPr>
          <p:spPr>
            <a:xfrm>
              <a:off x="3975744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5" name="pt9675"/>
            <p:cNvSpPr/>
            <p:nvPr/>
          </p:nvSpPr>
          <p:spPr>
            <a:xfrm>
              <a:off x="1474595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6" name="pt9676"/>
            <p:cNvSpPr/>
            <p:nvPr/>
          </p:nvSpPr>
          <p:spPr>
            <a:xfrm>
              <a:off x="2087546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7" name="pt9677"/>
            <p:cNvSpPr/>
            <p:nvPr/>
          </p:nvSpPr>
          <p:spPr>
            <a:xfrm>
              <a:off x="2710282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8" name="pt9678"/>
            <p:cNvSpPr/>
            <p:nvPr/>
          </p:nvSpPr>
          <p:spPr>
            <a:xfrm>
              <a:off x="3296010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9" name="pt9679"/>
            <p:cNvSpPr/>
            <p:nvPr/>
          </p:nvSpPr>
          <p:spPr>
            <a:xfrm>
              <a:off x="3912365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0" name="pt9680"/>
            <p:cNvSpPr/>
            <p:nvPr/>
          </p:nvSpPr>
          <p:spPr>
            <a:xfrm>
              <a:off x="1546481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1" name="pt9681"/>
            <p:cNvSpPr/>
            <p:nvPr/>
          </p:nvSpPr>
          <p:spPr>
            <a:xfrm>
              <a:off x="1752358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2" name="pt9682"/>
            <p:cNvSpPr/>
            <p:nvPr/>
          </p:nvSpPr>
          <p:spPr>
            <a:xfrm>
              <a:off x="1966743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3" name="pt9683"/>
            <p:cNvSpPr/>
            <p:nvPr/>
          </p:nvSpPr>
          <p:spPr>
            <a:xfrm>
              <a:off x="2112218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4" name="pt9684"/>
            <p:cNvSpPr/>
            <p:nvPr/>
          </p:nvSpPr>
          <p:spPr>
            <a:xfrm>
              <a:off x="2338087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5" name="pt9685"/>
            <p:cNvSpPr/>
            <p:nvPr/>
          </p:nvSpPr>
          <p:spPr>
            <a:xfrm>
              <a:off x="2515039" y="340487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6" name="pt9686"/>
            <p:cNvSpPr/>
            <p:nvPr/>
          </p:nvSpPr>
          <p:spPr>
            <a:xfrm>
              <a:off x="2734953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7" name="pt9687"/>
            <p:cNvSpPr/>
            <p:nvPr/>
          </p:nvSpPr>
          <p:spPr>
            <a:xfrm>
              <a:off x="2986344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8" name="pt9688"/>
            <p:cNvSpPr/>
            <p:nvPr/>
          </p:nvSpPr>
          <p:spPr>
            <a:xfrm>
              <a:off x="3142878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9" name="pt9689"/>
            <p:cNvSpPr/>
            <p:nvPr/>
          </p:nvSpPr>
          <p:spPr>
            <a:xfrm>
              <a:off x="3340248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0" name="pt9690"/>
            <p:cNvSpPr/>
            <p:nvPr/>
          </p:nvSpPr>
          <p:spPr>
            <a:xfrm>
              <a:off x="3831971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1" name="pt9691"/>
            <p:cNvSpPr/>
            <p:nvPr/>
          </p:nvSpPr>
          <p:spPr>
            <a:xfrm>
              <a:off x="1477998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2" name="pt9692"/>
            <p:cNvSpPr/>
            <p:nvPr/>
          </p:nvSpPr>
          <p:spPr>
            <a:xfrm>
              <a:off x="2092651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3" name="pt9693"/>
            <p:cNvSpPr/>
            <p:nvPr/>
          </p:nvSpPr>
          <p:spPr>
            <a:xfrm>
              <a:off x="2710282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4" name="pt9694"/>
            <p:cNvSpPr/>
            <p:nvPr/>
          </p:nvSpPr>
          <p:spPr>
            <a:xfrm>
              <a:off x="3403627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5" name="pt9695"/>
            <p:cNvSpPr/>
            <p:nvPr/>
          </p:nvSpPr>
          <p:spPr>
            <a:xfrm>
              <a:off x="3946819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6" name="pt9696"/>
            <p:cNvSpPr/>
            <p:nvPr/>
          </p:nvSpPr>
          <p:spPr>
            <a:xfrm>
              <a:off x="4565726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7" name="pt9697"/>
            <p:cNvSpPr/>
            <p:nvPr/>
          </p:nvSpPr>
          <p:spPr>
            <a:xfrm>
              <a:off x="1406962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8" name="pt9698"/>
            <p:cNvSpPr/>
            <p:nvPr/>
          </p:nvSpPr>
          <p:spPr>
            <a:xfrm>
              <a:off x="2034801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9" name="pt9699"/>
            <p:cNvSpPr/>
            <p:nvPr/>
          </p:nvSpPr>
          <p:spPr>
            <a:xfrm>
              <a:off x="2641372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0" name="pt9700"/>
            <p:cNvSpPr/>
            <p:nvPr/>
          </p:nvSpPr>
          <p:spPr>
            <a:xfrm>
              <a:off x="3069715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1" name="pt9701"/>
            <p:cNvSpPr/>
            <p:nvPr/>
          </p:nvSpPr>
          <p:spPr>
            <a:xfrm>
              <a:off x="3263682" y="45902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2" name="pt9702"/>
            <p:cNvSpPr/>
            <p:nvPr/>
          </p:nvSpPr>
          <p:spPr>
            <a:xfrm>
              <a:off x="3838351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3" name="pt9703"/>
            <p:cNvSpPr/>
            <p:nvPr/>
          </p:nvSpPr>
          <p:spPr>
            <a:xfrm>
              <a:off x="4427057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4" name="pt9704"/>
            <p:cNvSpPr/>
            <p:nvPr/>
          </p:nvSpPr>
          <p:spPr>
            <a:xfrm>
              <a:off x="5097433" y="20779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5" name="pt9705"/>
            <p:cNvSpPr/>
            <p:nvPr/>
          </p:nvSpPr>
          <p:spPr>
            <a:xfrm>
              <a:off x="5697198" y="211332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6" name="pt9706"/>
            <p:cNvSpPr/>
            <p:nvPr/>
          </p:nvSpPr>
          <p:spPr>
            <a:xfrm>
              <a:off x="1487356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7" name="pt9707"/>
            <p:cNvSpPr/>
            <p:nvPr/>
          </p:nvSpPr>
          <p:spPr>
            <a:xfrm>
              <a:off x="1938243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8" name="pt9708"/>
            <p:cNvSpPr/>
            <p:nvPr/>
          </p:nvSpPr>
          <p:spPr>
            <a:xfrm>
              <a:off x="2074360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9" name="pt9709"/>
            <p:cNvSpPr/>
            <p:nvPr/>
          </p:nvSpPr>
          <p:spPr>
            <a:xfrm>
              <a:off x="2619679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0" name="pt9710"/>
            <p:cNvSpPr/>
            <p:nvPr/>
          </p:nvSpPr>
          <p:spPr>
            <a:xfrm>
              <a:off x="1278927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1" name="pt9711"/>
            <p:cNvSpPr/>
            <p:nvPr/>
          </p:nvSpPr>
          <p:spPr>
            <a:xfrm>
              <a:off x="1486505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2" name="pt9712"/>
            <p:cNvSpPr/>
            <p:nvPr/>
          </p:nvSpPr>
          <p:spPr>
            <a:xfrm>
              <a:off x="1707270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3" name="pt9713"/>
            <p:cNvSpPr/>
            <p:nvPr/>
          </p:nvSpPr>
          <p:spPr>
            <a:xfrm>
              <a:off x="2080741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4" name="pt9714"/>
            <p:cNvSpPr/>
            <p:nvPr/>
          </p:nvSpPr>
          <p:spPr>
            <a:xfrm>
              <a:off x="2674551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5" name="pt9715"/>
            <p:cNvSpPr/>
            <p:nvPr/>
          </p:nvSpPr>
          <p:spPr>
            <a:xfrm>
              <a:off x="3965961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6" name="pt9716"/>
            <p:cNvSpPr/>
            <p:nvPr/>
          </p:nvSpPr>
          <p:spPr>
            <a:xfrm>
              <a:off x="4524891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7" name="pt9717"/>
            <p:cNvSpPr/>
            <p:nvPr/>
          </p:nvSpPr>
          <p:spPr>
            <a:xfrm>
              <a:off x="5122530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8" name="pt9718"/>
            <p:cNvSpPr/>
            <p:nvPr/>
          </p:nvSpPr>
          <p:spPr>
            <a:xfrm>
              <a:off x="1397604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9" name="pt9719"/>
            <p:cNvSpPr/>
            <p:nvPr/>
          </p:nvSpPr>
          <p:spPr>
            <a:xfrm>
              <a:off x="2091375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0" name="pt9720"/>
            <p:cNvSpPr/>
            <p:nvPr/>
          </p:nvSpPr>
          <p:spPr>
            <a:xfrm>
              <a:off x="2303207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1" name="pt9721"/>
            <p:cNvSpPr/>
            <p:nvPr/>
          </p:nvSpPr>
          <p:spPr>
            <a:xfrm>
              <a:off x="2608194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2" name="pt9722"/>
            <p:cNvSpPr/>
            <p:nvPr/>
          </p:nvSpPr>
          <p:spPr>
            <a:xfrm>
              <a:off x="3282824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3" name="pt9723"/>
            <p:cNvSpPr/>
            <p:nvPr/>
          </p:nvSpPr>
          <p:spPr>
            <a:xfrm>
              <a:off x="3482745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4" name="pt9724"/>
            <p:cNvSpPr/>
            <p:nvPr/>
          </p:nvSpPr>
          <p:spPr>
            <a:xfrm>
              <a:off x="3643959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5" name="pt9725"/>
            <p:cNvSpPr/>
            <p:nvPr/>
          </p:nvSpPr>
          <p:spPr>
            <a:xfrm>
              <a:off x="3833672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6" name="pt9726"/>
            <p:cNvSpPr/>
            <p:nvPr/>
          </p:nvSpPr>
          <p:spPr>
            <a:xfrm>
              <a:off x="5117851" y="333410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7" name="pt9727"/>
            <p:cNvSpPr/>
            <p:nvPr/>
          </p:nvSpPr>
          <p:spPr>
            <a:xfrm>
              <a:off x="5681460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8" name="pt9728"/>
            <p:cNvSpPr/>
            <p:nvPr/>
          </p:nvSpPr>
          <p:spPr>
            <a:xfrm>
              <a:off x="6370127" y="234333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9" name="pt9729"/>
            <p:cNvSpPr/>
            <p:nvPr/>
          </p:nvSpPr>
          <p:spPr>
            <a:xfrm>
              <a:off x="6991586" y="22194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0" name="pt9730"/>
            <p:cNvSpPr/>
            <p:nvPr/>
          </p:nvSpPr>
          <p:spPr>
            <a:xfrm>
              <a:off x="6991586" y="22548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1" name="pt9731"/>
            <p:cNvSpPr/>
            <p:nvPr/>
          </p:nvSpPr>
          <p:spPr>
            <a:xfrm>
              <a:off x="1387820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2" name="pt9732"/>
            <p:cNvSpPr/>
            <p:nvPr/>
          </p:nvSpPr>
          <p:spPr>
            <a:xfrm>
              <a:off x="2078188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3" name="pt9733"/>
            <p:cNvSpPr/>
            <p:nvPr/>
          </p:nvSpPr>
          <p:spPr>
            <a:xfrm>
              <a:off x="2657111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4" name="pt9734"/>
            <p:cNvSpPr/>
            <p:nvPr/>
          </p:nvSpPr>
          <p:spPr>
            <a:xfrm>
              <a:off x="3269212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5" name="pt9735"/>
            <p:cNvSpPr/>
            <p:nvPr/>
          </p:nvSpPr>
          <p:spPr>
            <a:xfrm>
              <a:off x="3791135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6" name="pt9736"/>
            <p:cNvSpPr/>
            <p:nvPr/>
          </p:nvSpPr>
          <p:spPr>
            <a:xfrm>
              <a:off x="4488310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7" name="pt9737"/>
            <p:cNvSpPr/>
            <p:nvPr/>
          </p:nvSpPr>
          <p:spPr>
            <a:xfrm>
              <a:off x="5142522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8" name="pt9738"/>
            <p:cNvSpPr/>
            <p:nvPr/>
          </p:nvSpPr>
          <p:spPr>
            <a:xfrm>
              <a:off x="5721019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9" name="pt9739"/>
            <p:cNvSpPr/>
            <p:nvPr/>
          </p:nvSpPr>
          <p:spPr>
            <a:xfrm>
              <a:off x="1493311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0" name="pt9740"/>
            <p:cNvSpPr/>
            <p:nvPr/>
          </p:nvSpPr>
          <p:spPr>
            <a:xfrm>
              <a:off x="2082867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1" name="pt9741"/>
            <p:cNvSpPr/>
            <p:nvPr/>
          </p:nvSpPr>
          <p:spPr>
            <a:xfrm>
              <a:off x="2696670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2" name="pt9742"/>
            <p:cNvSpPr/>
            <p:nvPr/>
          </p:nvSpPr>
          <p:spPr>
            <a:xfrm>
              <a:off x="3187542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3" name="pt9743"/>
            <p:cNvSpPr/>
            <p:nvPr/>
          </p:nvSpPr>
          <p:spPr>
            <a:xfrm>
              <a:off x="3396822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4" name="pt9744"/>
            <p:cNvSpPr/>
            <p:nvPr/>
          </p:nvSpPr>
          <p:spPr>
            <a:xfrm>
              <a:off x="3880888" y="41479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5" name="pt9745"/>
            <p:cNvSpPr/>
            <p:nvPr/>
          </p:nvSpPr>
          <p:spPr>
            <a:xfrm>
              <a:off x="4122495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6" name="pt9746"/>
            <p:cNvSpPr/>
            <p:nvPr/>
          </p:nvSpPr>
          <p:spPr>
            <a:xfrm>
              <a:off x="4288388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7" name="pt9747"/>
            <p:cNvSpPr/>
            <p:nvPr/>
          </p:nvSpPr>
          <p:spPr>
            <a:xfrm>
              <a:off x="4519361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8" name="pt9748"/>
            <p:cNvSpPr/>
            <p:nvPr/>
          </p:nvSpPr>
          <p:spPr>
            <a:xfrm>
              <a:off x="6517729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9" name="pt9749"/>
            <p:cNvSpPr/>
            <p:nvPr/>
          </p:nvSpPr>
          <p:spPr>
            <a:xfrm>
              <a:off x="6945646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0" name="pt9750"/>
            <p:cNvSpPr/>
            <p:nvPr/>
          </p:nvSpPr>
          <p:spPr>
            <a:xfrm>
              <a:off x="1411641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1" name="pt9751"/>
            <p:cNvSpPr/>
            <p:nvPr/>
          </p:nvSpPr>
          <p:spPr>
            <a:xfrm>
              <a:off x="2021615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2" name="pt9752"/>
            <p:cNvSpPr/>
            <p:nvPr/>
          </p:nvSpPr>
          <p:spPr>
            <a:xfrm>
              <a:off x="2642648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3" name="pt9753"/>
            <p:cNvSpPr/>
            <p:nvPr/>
          </p:nvSpPr>
          <p:spPr>
            <a:xfrm>
              <a:off x="1225756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4" name="pt9754"/>
            <p:cNvSpPr/>
            <p:nvPr/>
          </p:nvSpPr>
          <p:spPr>
            <a:xfrm>
              <a:off x="1370805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5" name="pt9755"/>
            <p:cNvSpPr/>
            <p:nvPr/>
          </p:nvSpPr>
          <p:spPr>
            <a:xfrm>
              <a:off x="2226641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6" name="pt9756"/>
            <p:cNvSpPr/>
            <p:nvPr/>
          </p:nvSpPr>
          <p:spPr>
            <a:xfrm>
              <a:off x="2708155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7" name="pt9757"/>
            <p:cNvSpPr/>
            <p:nvPr/>
          </p:nvSpPr>
          <p:spPr>
            <a:xfrm>
              <a:off x="3353860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8" name="pt9758"/>
            <p:cNvSpPr/>
            <p:nvPr/>
          </p:nvSpPr>
          <p:spPr>
            <a:xfrm>
              <a:off x="3904708" y="42894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9" name="pt9759"/>
            <p:cNvSpPr/>
            <p:nvPr/>
          </p:nvSpPr>
          <p:spPr>
            <a:xfrm>
              <a:off x="4512555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0" name="pt9760"/>
            <p:cNvSpPr/>
            <p:nvPr/>
          </p:nvSpPr>
          <p:spPr>
            <a:xfrm>
              <a:off x="5121679" y="34579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1" name="pt9761"/>
            <p:cNvSpPr/>
            <p:nvPr/>
          </p:nvSpPr>
          <p:spPr>
            <a:xfrm>
              <a:off x="1435036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2" name="pt9762"/>
            <p:cNvSpPr/>
            <p:nvPr/>
          </p:nvSpPr>
          <p:spPr>
            <a:xfrm>
              <a:off x="2100733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3" name="pt9763"/>
            <p:cNvSpPr/>
            <p:nvPr/>
          </p:nvSpPr>
          <p:spPr>
            <a:xfrm>
              <a:off x="2701349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4" name="pt9764"/>
            <p:cNvSpPr/>
            <p:nvPr/>
          </p:nvSpPr>
          <p:spPr>
            <a:xfrm>
              <a:off x="3305793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5" name="pt9765"/>
            <p:cNvSpPr/>
            <p:nvPr/>
          </p:nvSpPr>
          <p:spPr>
            <a:xfrm>
              <a:off x="3942140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6" name="pt9766"/>
            <p:cNvSpPr/>
            <p:nvPr/>
          </p:nvSpPr>
          <p:spPr>
            <a:xfrm>
              <a:off x="1293389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7" name="pt9767"/>
            <p:cNvSpPr/>
            <p:nvPr/>
          </p:nvSpPr>
          <p:spPr>
            <a:xfrm>
              <a:off x="196674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8" name="pt9768"/>
            <p:cNvSpPr/>
            <p:nvPr/>
          </p:nvSpPr>
          <p:spPr>
            <a:xfrm>
              <a:off x="2642223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9" name="pt9769"/>
            <p:cNvSpPr/>
            <p:nvPr/>
          </p:nvSpPr>
          <p:spPr>
            <a:xfrm>
              <a:off x="3226250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0" name="pt9770"/>
            <p:cNvSpPr/>
            <p:nvPr/>
          </p:nvSpPr>
          <p:spPr>
            <a:xfrm>
              <a:off x="1575406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1" name="pt9771"/>
            <p:cNvSpPr/>
            <p:nvPr/>
          </p:nvSpPr>
          <p:spPr>
            <a:xfrm>
              <a:off x="2118173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2" name="pt9772"/>
            <p:cNvSpPr/>
            <p:nvPr/>
          </p:nvSpPr>
          <p:spPr>
            <a:xfrm>
              <a:off x="2734953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3" name="pt9773"/>
            <p:cNvSpPr/>
            <p:nvPr/>
          </p:nvSpPr>
          <p:spPr>
            <a:xfrm>
              <a:off x="3325786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4" name="pt9774"/>
            <p:cNvSpPr/>
            <p:nvPr/>
          </p:nvSpPr>
          <p:spPr>
            <a:xfrm>
              <a:off x="1523937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5" name="pt9775"/>
            <p:cNvSpPr/>
            <p:nvPr/>
          </p:nvSpPr>
          <p:spPr>
            <a:xfrm>
              <a:off x="1719605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6" name="pt9776"/>
            <p:cNvSpPr/>
            <p:nvPr/>
          </p:nvSpPr>
          <p:spPr>
            <a:xfrm>
              <a:off x="1958661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7" name="pt9777"/>
            <p:cNvSpPr/>
            <p:nvPr/>
          </p:nvSpPr>
          <p:spPr>
            <a:xfrm>
              <a:off x="2166664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8" name="pt9778"/>
            <p:cNvSpPr/>
            <p:nvPr/>
          </p:nvSpPr>
          <p:spPr>
            <a:xfrm>
              <a:off x="2235148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9" name="pt9779"/>
            <p:cNvSpPr/>
            <p:nvPr/>
          </p:nvSpPr>
          <p:spPr>
            <a:xfrm>
              <a:off x="2601813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0" name="pt9780"/>
            <p:cNvSpPr/>
            <p:nvPr/>
          </p:nvSpPr>
          <p:spPr>
            <a:xfrm>
              <a:off x="2959971" y="31571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1" name="pt9781"/>
            <p:cNvSpPr/>
            <p:nvPr/>
          </p:nvSpPr>
          <p:spPr>
            <a:xfrm>
              <a:off x="1211293" y="478488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2" name="pt9782"/>
            <p:cNvSpPr/>
            <p:nvPr/>
          </p:nvSpPr>
          <p:spPr>
            <a:xfrm>
              <a:off x="1364850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3" name="pt9783"/>
            <p:cNvSpPr/>
            <p:nvPr/>
          </p:nvSpPr>
          <p:spPr>
            <a:xfrm>
              <a:off x="2056920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4" name="pt9784"/>
            <p:cNvSpPr/>
            <p:nvPr/>
          </p:nvSpPr>
          <p:spPr>
            <a:xfrm>
              <a:off x="2647327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5" name="pt9785"/>
            <p:cNvSpPr/>
            <p:nvPr/>
          </p:nvSpPr>
          <p:spPr>
            <a:xfrm>
              <a:off x="3087531" y="41833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6" name="pt9786"/>
            <p:cNvSpPr/>
            <p:nvPr/>
          </p:nvSpPr>
          <p:spPr>
            <a:xfrm>
              <a:off x="3283674" y="40771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7" name="pt9787"/>
            <p:cNvSpPr/>
            <p:nvPr/>
          </p:nvSpPr>
          <p:spPr>
            <a:xfrm>
              <a:off x="3939588" y="38294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8" name="pt9788"/>
            <p:cNvSpPr/>
            <p:nvPr/>
          </p:nvSpPr>
          <p:spPr>
            <a:xfrm>
              <a:off x="4139084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9" name="pt9789"/>
            <p:cNvSpPr/>
            <p:nvPr/>
          </p:nvSpPr>
          <p:spPr>
            <a:xfrm>
              <a:off x="4588270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0" name="pt9790"/>
            <p:cNvSpPr/>
            <p:nvPr/>
          </p:nvSpPr>
          <p:spPr>
            <a:xfrm>
              <a:off x="1398454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1" name="pt9791"/>
            <p:cNvSpPr/>
            <p:nvPr/>
          </p:nvSpPr>
          <p:spPr>
            <a:xfrm>
              <a:off x="2112643" y="40948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2" name="pt9792"/>
            <p:cNvSpPr/>
            <p:nvPr/>
          </p:nvSpPr>
          <p:spPr>
            <a:xfrm>
              <a:off x="2670723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3" name="pt9793"/>
            <p:cNvSpPr/>
            <p:nvPr/>
          </p:nvSpPr>
          <p:spPr>
            <a:xfrm>
              <a:off x="3316853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4" name="pt9794"/>
            <p:cNvSpPr/>
            <p:nvPr/>
          </p:nvSpPr>
          <p:spPr>
            <a:xfrm>
              <a:off x="3944692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5" name="pt9795"/>
            <p:cNvSpPr/>
            <p:nvPr/>
          </p:nvSpPr>
          <p:spPr>
            <a:xfrm>
              <a:off x="1398880" y="536873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6" name="pt9796"/>
            <p:cNvSpPr/>
            <p:nvPr/>
          </p:nvSpPr>
          <p:spPr>
            <a:xfrm>
              <a:off x="1919527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7" name="pt9797"/>
            <p:cNvSpPr/>
            <p:nvPr/>
          </p:nvSpPr>
          <p:spPr>
            <a:xfrm>
              <a:off x="2662215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8" name="pt9798"/>
            <p:cNvSpPr/>
            <p:nvPr/>
          </p:nvSpPr>
          <p:spPr>
            <a:xfrm>
              <a:off x="3255600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9" name="pt9799"/>
            <p:cNvSpPr/>
            <p:nvPr/>
          </p:nvSpPr>
          <p:spPr>
            <a:xfrm>
              <a:off x="3982550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0" name="pt9800"/>
            <p:cNvSpPr/>
            <p:nvPr/>
          </p:nvSpPr>
          <p:spPr>
            <a:xfrm>
              <a:off x="1519258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1" name="pt9801"/>
            <p:cNvSpPr/>
            <p:nvPr/>
          </p:nvSpPr>
          <p:spPr>
            <a:xfrm>
              <a:off x="1696210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2" name="pt9802"/>
            <p:cNvSpPr/>
            <p:nvPr/>
          </p:nvSpPr>
          <p:spPr>
            <a:xfrm>
              <a:off x="2118598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3" name="pt9803"/>
            <p:cNvSpPr/>
            <p:nvPr/>
          </p:nvSpPr>
          <p:spPr>
            <a:xfrm>
              <a:off x="2368288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4" name="pt9804"/>
            <p:cNvSpPr/>
            <p:nvPr/>
          </p:nvSpPr>
          <p:spPr>
            <a:xfrm>
              <a:off x="2613298" y="508565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5" name="pt9805"/>
            <p:cNvSpPr/>
            <p:nvPr/>
          </p:nvSpPr>
          <p:spPr>
            <a:xfrm>
              <a:off x="3321957" y="40064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6" name="pt9806"/>
            <p:cNvSpPr/>
            <p:nvPr/>
          </p:nvSpPr>
          <p:spPr>
            <a:xfrm>
              <a:off x="5168469" y="202486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7" name="pt9807"/>
            <p:cNvSpPr/>
            <p:nvPr/>
          </p:nvSpPr>
          <p:spPr>
            <a:xfrm>
              <a:off x="5824808" y="285641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8" name="pt9808"/>
            <p:cNvSpPr/>
            <p:nvPr/>
          </p:nvSpPr>
          <p:spPr>
            <a:xfrm>
              <a:off x="6368000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9" name="pt9809"/>
            <p:cNvSpPr/>
            <p:nvPr/>
          </p:nvSpPr>
          <p:spPr>
            <a:xfrm>
              <a:off x="1525213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0" name="pt9810"/>
            <p:cNvSpPr/>
            <p:nvPr/>
          </p:nvSpPr>
          <p:spPr>
            <a:xfrm>
              <a:off x="2165388" y="282102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1" name="pt9811"/>
            <p:cNvSpPr/>
            <p:nvPr/>
          </p:nvSpPr>
          <p:spPr>
            <a:xfrm>
              <a:off x="2370840" y="29094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2" name="pt9812"/>
            <p:cNvSpPr/>
            <p:nvPr/>
          </p:nvSpPr>
          <p:spPr>
            <a:xfrm>
              <a:off x="2753669" y="35110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3" name="pt9813"/>
            <p:cNvSpPr/>
            <p:nvPr/>
          </p:nvSpPr>
          <p:spPr>
            <a:xfrm>
              <a:off x="1480124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4" name="pt9814"/>
            <p:cNvSpPr/>
            <p:nvPr/>
          </p:nvSpPr>
          <p:spPr>
            <a:xfrm>
              <a:off x="2076062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5" name="pt9815"/>
            <p:cNvSpPr/>
            <p:nvPr/>
          </p:nvSpPr>
          <p:spPr>
            <a:xfrm>
              <a:off x="2709856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6" name="pt9816"/>
            <p:cNvSpPr/>
            <p:nvPr/>
          </p:nvSpPr>
          <p:spPr>
            <a:xfrm>
              <a:off x="1356768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7" name="pt9817"/>
            <p:cNvSpPr/>
            <p:nvPr/>
          </p:nvSpPr>
          <p:spPr>
            <a:xfrm>
              <a:off x="1764269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8" name="pt9818"/>
            <p:cNvSpPr/>
            <p:nvPr/>
          </p:nvSpPr>
          <p:spPr>
            <a:xfrm>
              <a:off x="2060323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9" name="pt9819"/>
            <p:cNvSpPr/>
            <p:nvPr/>
          </p:nvSpPr>
          <p:spPr>
            <a:xfrm>
              <a:off x="2294274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0" name="pt9820"/>
            <p:cNvSpPr/>
            <p:nvPr/>
          </p:nvSpPr>
          <p:spPr>
            <a:xfrm>
              <a:off x="2471652" y="48910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1" name="pt9821"/>
            <p:cNvSpPr/>
            <p:nvPr/>
          </p:nvSpPr>
          <p:spPr>
            <a:xfrm>
              <a:off x="2567359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2" name="pt9822"/>
            <p:cNvSpPr/>
            <p:nvPr/>
          </p:nvSpPr>
          <p:spPr>
            <a:xfrm>
              <a:off x="2637544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3" name="pt9823"/>
            <p:cNvSpPr/>
            <p:nvPr/>
          </p:nvSpPr>
          <p:spPr>
            <a:xfrm>
              <a:off x="2870644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4" name="pt9824"/>
            <p:cNvSpPr/>
            <p:nvPr/>
          </p:nvSpPr>
          <p:spPr>
            <a:xfrm>
              <a:off x="3204131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5" name="pt9825"/>
            <p:cNvSpPr/>
            <p:nvPr/>
          </p:nvSpPr>
          <p:spPr>
            <a:xfrm>
              <a:off x="3367046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6" name="pt9826"/>
            <p:cNvSpPr/>
            <p:nvPr/>
          </p:nvSpPr>
          <p:spPr>
            <a:xfrm>
              <a:off x="3515499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7" name="pt9827"/>
            <p:cNvSpPr/>
            <p:nvPr/>
          </p:nvSpPr>
          <p:spPr>
            <a:xfrm>
              <a:off x="1374634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8" name="pt9828"/>
            <p:cNvSpPr/>
            <p:nvPr/>
          </p:nvSpPr>
          <p:spPr>
            <a:xfrm>
              <a:off x="1554989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9" name="pt9829"/>
            <p:cNvSpPr/>
            <p:nvPr/>
          </p:nvSpPr>
          <p:spPr>
            <a:xfrm>
              <a:off x="2124128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0" name="pt9830"/>
            <p:cNvSpPr/>
            <p:nvPr/>
          </p:nvSpPr>
          <p:spPr>
            <a:xfrm>
              <a:off x="2340639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1" name="pt9831"/>
            <p:cNvSpPr/>
            <p:nvPr/>
          </p:nvSpPr>
          <p:spPr>
            <a:xfrm>
              <a:off x="2533330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2" name="pt9832"/>
            <p:cNvSpPr/>
            <p:nvPr/>
          </p:nvSpPr>
          <p:spPr>
            <a:xfrm>
              <a:off x="2753669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3" name="pt9833"/>
            <p:cNvSpPr/>
            <p:nvPr/>
          </p:nvSpPr>
          <p:spPr>
            <a:xfrm>
              <a:off x="3136072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4" name="pt9834"/>
            <p:cNvSpPr/>
            <p:nvPr/>
          </p:nvSpPr>
          <p:spPr>
            <a:xfrm>
              <a:off x="3339823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5" name="pt9835"/>
            <p:cNvSpPr/>
            <p:nvPr/>
          </p:nvSpPr>
          <p:spPr>
            <a:xfrm>
              <a:off x="3916618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6" name="pt9836"/>
            <p:cNvSpPr/>
            <p:nvPr/>
          </p:nvSpPr>
          <p:spPr>
            <a:xfrm>
              <a:off x="4540630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7" name="pt9837"/>
            <p:cNvSpPr/>
            <p:nvPr/>
          </p:nvSpPr>
          <p:spPr>
            <a:xfrm>
              <a:off x="5010658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8" name="pt9838"/>
            <p:cNvSpPr/>
            <p:nvPr/>
          </p:nvSpPr>
          <p:spPr>
            <a:xfrm>
              <a:off x="5160812" y="31217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9" name="pt9839"/>
            <p:cNvSpPr/>
            <p:nvPr/>
          </p:nvSpPr>
          <p:spPr>
            <a:xfrm>
              <a:off x="5779719" y="32456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0" name="pt9840"/>
            <p:cNvSpPr/>
            <p:nvPr/>
          </p:nvSpPr>
          <p:spPr>
            <a:xfrm>
              <a:off x="6268039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1" name="pt9841"/>
            <p:cNvSpPr/>
            <p:nvPr/>
          </p:nvSpPr>
          <p:spPr>
            <a:xfrm>
              <a:off x="6747001" y="35464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2" name="pt9842"/>
            <p:cNvSpPr/>
            <p:nvPr/>
          </p:nvSpPr>
          <p:spPr>
            <a:xfrm>
              <a:off x="6915871" y="31925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3" name="pt9843"/>
            <p:cNvSpPr/>
            <p:nvPr/>
          </p:nvSpPr>
          <p:spPr>
            <a:xfrm>
              <a:off x="1203637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4" name="pt9844"/>
            <p:cNvSpPr/>
            <p:nvPr/>
          </p:nvSpPr>
          <p:spPr>
            <a:xfrm>
              <a:off x="1483527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5" name="pt9845"/>
            <p:cNvSpPr/>
            <p:nvPr/>
          </p:nvSpPr>
          <p:spPr>
            <a:xfrm>
              <a:off x="1652397" y="49264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6" name="pt9846"/>
            <p:cNvSpPr/>
            <p:nvPr/>
          </p:nvSpPr>
          <p:spPr>
            <a:xfrm>
              <a:off x="2117322" y="46079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7" name="pt9847"/>
            <p:cNvSpPr/>
            <p:nvPr/>
          </p:nvSpPr>
          <p:spPr>
            <a:xfrm>
              <a:off x="2317669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8" name="pt9848"/>
            <p:cNvSpPr/>
            <p:nvPr/>
          </p:nvSpPr>
          <p:spPr>
            <a:xfrm>
              <a:off x="2744736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9" name="pt9849"/>
            <p:cNvSpPr/>
            <p:nvPr/>
          </p:nvSpPr>
          <p:spPr>
            <a:xfrm>
              <a:off x="2987620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0" name="pt9850"/>
            <p:cNvSpPr/>
            <p:nvPr/>
          </p:nvSpPr>
          <p:spPr>
            <a:xfrm>
              <a:off x="3332166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1" name="pt9851"/>
            <p:cNvSpPr/>
            <p:nvPr/>
          </p:nvSpPr>
          <p:spPr>
            <a:xfrm>
              <a:off x="3722652" y="29979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2" name="pt9852"/>
            <p:cNvSpPr/>
            <p:nvPr/>
          </p:nvSpPr>
          <p:spPr>
            <a:xfrm>
              <a:off x="3835373" y="27502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3" name="pt9853"/>
            <p:cNvSpPr/>
            <p:nvPr/>
          </p:nvSpPr>
          <p:spPr>
            <a:xfrm>
              <a:off x="4563174" y="289179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4" name="pt9854"/>
            <p:cNvSpPr/>
            <p:nvPr/>
          </p:nvSpPr>
          <p:spPr>
            <a:xfrm>
              <a:off x="5121253" y="26794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5" name="pt9855"/>
            <p:cNvSpPr/>
            <p:nvPr/>
          </p:nvSpPr>
          <p:spPr>
            <a:xfrm>
              <a:off x="5782697" y="21664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6" name="pt9856"/>
            <p:cNvSpPr/>
            <p:nvPr/>
          </p:nvSpPr>
          <p:spPr>
            <a:xfrm>
              <a:off x="6390970" y="26087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7" name="pt9857"/>
            <p:cNvSpPr/>
            <p:nvPr/>
          </p:nvSpPr>
          <p:spPr>
            <a:xfrm>
              <a:off x="7105584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8" name="pt9858"/>
            <p:cNvSpPr/>
            <p:nvPr/>
          </p:nvSpPr>
          <p:spPr>
            <a:xfrm>
              <a:off x="1457580" y="556335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9" name="pt9859"/>
            <p:cNvSpPr/>
            <p:nvPr/>
          </p:nvSpPr>
          <p:spPr>
            <a:xfrm>
              <a:off x="2103710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0" name="pt9860"/>
            <p:cNvSpPr/>
            <p:nvPr/>
          </p:nvSpPr>
          <p:spPr>
            <a:xfrm>
              <a:off x="2703476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1" name="pt9861"/>
            <p:cNvSpPr/>
            <p:nvPr/>
          </p:nvSpPr>
          <p:spPr>
            <a:xfrm>
              <a:off x="3296861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2" name="pt9862"/>
            <p:cNvSpPr/>
            <p:nvPr/>
          </p:nvSpPr>
          <p:spPr>
            <a:xfrm>
              <a:off x="1464386" y="482027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3" name="pt9863"/>
            <p:cNvSpPr/>
            <p:nvPr/>
          </p:nvSpPr>
          <p:spPr>
            <a:xfrm>
              <a:off x="2049264" y="28741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4" name="pt9864"/>
            <p:cNvSpPr/>
            <p:nvPr/>
          </p:nvSpPr>
          <p:spPr>
            <a:xfrm>
              <a:off x="3312174" y="266179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5" name="pt9865"/>
            <p:cNvSpPr/>
            <p:nvPr/>
          </p:nvSpPr>
          <p:spPr>
            <a:xfrm>
              <a:off x="3892372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6" name="pt9866"/>
            <p:cNvSpPr/>
            <p:nvPr/>
          </p:nvSpPr>
          <p:spPr>
            <a:xfrm>
              <a:off x="4533824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7" name="pt9867"/>
            <p:cNvSpPr/>
            <p:nvPr/>
          </p:nvSpPr>
          <p:spPr>
            <a:xfrm>
              <a:off x="1310404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8" name="pt9868"/>
            <p:cNvSpPr/>
            <p:nvPr/>
          </p:nvSpPr>
          <p:spPr>
            <a:xfrm>
              <a:off x="1458856" y="55102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9" name="pt9869"/>
            <p:cNvSpPr/>
            <p:nvPr/>
          </p:nvSpPr>
          <p:spPr>
            <a:xfrm>
              <a:off x="2086270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0" name="pt9870"/>
            <p:cNvSpPr/>
            <p:nvPr/>
          </p:nvSpPr>
          <p:spPr>
            <a:xfrm>
              <a:off x="2686886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1" name="pt9871"/>
            <p:cNvSpPr/>
            <p:nvPr/>
          </p:nvSpPr>
          <p:spPr>
            <a:xfrm>
              <a:off x="1470766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2" name="pt9872"/>
            <p:cNvSpPr/>
            <p:nvPr/>
          </p:nvSpPr>
          <p:spPr>
            <a:xfrm>
              <a:off x="2050880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3" name="pt9873"/>
            <p:cNvSpPr/>
            <p:nvPr/>
          </p:nvSpPr>
          <p:spPr>
            <a:xfrm>
              <a:off x="2698371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4" name="pt9874"/>
            <p:cNvSpPr/>
            <p:nvPr/>
          </p:nvSpPr>
          <p:spPr>
            <a:xfrm>
              <a:off x="3312174" y="44664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5" name="pt9875"/>
            <p:cNvSpPr/>
            <p:nvPr/>
          </p:nvSpPr>
          <p:spPr>
            <a:xfrm>
              <a:off x="3967662" y="32810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6" name="pt9876"/>
            <p:cNvSpPr/>
            <p:nvPr/>
          </p:nvSpPr>
          <p:spPr>
            <a:xfrm>
              <a:off x="4153547" y="34756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7" name="pt9877"/>
            <p:cNvSpPr/>
            <p:nvPr/>
          </p:nvSpPr>
          <p:spPr>
            <a:xfrm>
              <a:off x="4585293" y="33871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8" name="pt9878"/>
            <p:cNvSpPr/>
            <p:nvPr/>
          </p:nvSpPr>
          <p:spPr>
            <a:xfrm>
              <a:off x="1429081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9" name="pt9879"/>
            <p:cNvSpPr/>
            <p:nvPr/>
          </p:nvSpPr>
          <p:spPr>
            <a:xfrm>
              <a:off x="2098181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0" name="pt9880"/>
            <p:cNvSpPr/>
            <p:nvPr/>
          </p:nvSpPr>
          <p:spPr>
            <a:xfrm>
              <a:off x="2754520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1" name="pt9881"/>
            <p:cNvSpPr/>
            <p:nvPr/>
          </p:nvSpPr>
          <p:spPr>
            <a:xfrm>
              <a:off x="3316002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2" name="pt9882"/>
            <p:cNvSpPr/>
            <p:nvPr/>
          </p:nvSpPr>
          <p:spPr>
            <a:xfrm>
              <a:off x="1203637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3" name="pt9883"/>
            <p:cNvSpPr/>
            <p:nvPr/>
          </p:nvSpPr>
          <p:spPr>
            <a:xfrm>
              <a:off x="1355067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4" name="pt9884"/>
            <p:cNvSpPr/>
            <p:nvPr/>
          </p:nvSpPr>
          <p:spPr>
            <a:xfrm>
              <a:off x="202331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5" name="pt9885"/>
            <p:cNvSpPr/>
            <p:nvPr/>
          </p:nvSpPr>
          <p:spPr>
            <a:xfrm>
              <a:off x="2583523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6" name="pt9886"/>
            <p:cNvSpPr/>
            <p:nvPr/>
          </p:nvSpPr>
          <p:spPr>
            <a:xfrm>
              <a:off x="3424896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7" name="pt9887"/>
            <p:cNvSpPr/>
            <p:nvPr/>
          </p:nvSpPr>
          <p:spPr>
            <a:xfrm>
              <a:off x="3881738" y="423642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8" name="pt9888"/>
            <p:cNvSpPr/>
            <p:nvPr/>
          </p:nvSpPr>
          <p:spPr>
            <a:xfrm>
              <a:off x="4303701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9" name="pt9889"/>
            <p:cNvSpPr/>
            <p:nvPr/>
          </p:nvSpPr>
          <p:spPr>
            <a:xfrm>
              <a:off x="4618897" y="352872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0" name="pt9890"/>
            <p:cNvSpPr/>
            <p:nvPr/>
          </p:nvSpPr>
          <p:spPr>
            <a:xfrm>
              <a:off x="4865183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1" name="pt9891"/>
            <p:cNvSpPr/>
            <p:nvPr/>
          </p:nvSpPr>
          <p:spPr>
            <a:xfrm>
              <a:off x="5084672" y="32633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2" name="pt9892"/>
            <p:cNvSpPr/>
            <p:nvPr/>
          </p:nvSpPr>
          <p:spPr>
            <a:xfrm>
              <a:off x="1345709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3" name="pt9893"/>
            <p:cNvSpPr/>
            <p:nvPr/>
          </p:nvSpPr>
          <p:spPr>
            <a:xfrm>
              <a:off x="1522236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4" name="pt9894"/>
            <p:cNvSpPr/>
            <p:nvPr/>
          </p:nvSpPr>
          <p:spPr>
            <a:xfrm>
              <a:off x="2137314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5" name="pt9895"/>
            <p:cNvSpPr/>
            <p:nvPr/>
          </p:nvSpPr>
          <p:spPr>
            <a:xfrm>
              <a:off x="2686036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6" name="pt9896"/>
            <p:cNvSpPr/>
            <p:nvPr/>
          </p:nvSpPr>
          <p:spPr>
            <a:xfrm>
              <a:off x="2932322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7" name="pt9897"/>
            <p:cNvSpPr/>
            <p:nvPr/>
          </p:nvSpPr>
          <p:spPr>
            <a:xfrm>
              <a:off x="3449142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8" name="pt9898"/>
            <p:cNvSpPr/>
            <p:nvPr/>
          </p:nvSpPr>
          <p:spPr>
            <a:xfrm>
              <a:off x="3590363" y="45195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9" name="pt9899"/>
            <p:cNvSpPr/>
            <p:nvPr/>
          </p:nvSpPr>
          <p:spPr>
            <a:xfrm>
              <a:off x="3968938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0" name="pt9900"/>
            <p:cNvSpPr/>
            <p:nvPr/>
          </p:nvSpPr>
          <p:spPr>
            <a:xfrm>
              <a:off x="4180345" y="321026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1" name="pt9901"/>
            <p:cNvSpPr/>
            <p:nvPr/>
          </p:nvSpPr>
          <p:spPr>
            <a:xfrm>
              <a:off x="5212282" y="29271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2" name="pt9902"/>
            <p:cNvSpPr/>
            <p:nvPr/>
          </p:nvSpPr>
          <p:spPr>
            <a:xfrm>
              <a:off x="5795883" y="30333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3" name="pt9903"/>
            <p:cNvSpPr/>
            <p:nvPr/>
          </p:nvSpPr>
          <p:spPr>
            <a:xfrm>
              <a:off x="1403984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4" name="pt9904"/>
            <p:cNvSpPr/>
            <p:nvPr/>
          </p:nvSpPr>
          <p:spPr>
            <a:xfrm>
              <a:off x="2133061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5" name="pt9905"/>
            <p:cNvSpPr/>
            <p:nvPr/>
          </p:nvSpPr>
          <p:spPr>
            <a:xfrm>
              <a:off x="3013567" y="368795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6" name="pt9906"/>
            <p:cNvSpPr/>
            <p:nvPr/>
          </p:nvSpPr>
          <p:spPr>
            <a:xfrm>
              <a:off x="3476365" y="375872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7" name="pt9907"/>
            <p:cNvSpPr/>
            <p:nvPr/>
          </p:nvSpPr>
          <p:spPr>
            <a:xfrm>
              <a:off x="1534997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8" name="pt9908"/>
            <p:cNvSpPr/>
            <p:nvPr/>
          </p:nvSpPr>
          <p:spPr>
            <a:xfrm>
              <a:off x="2103285" y="512104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9" name="pt9909"/>
            <p:cNvSpPr/>
            <p:nvPr/>
          </p:nvSpPr>
          <p:spPr>
            <a:xfrm>
              <a:off x="2626485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0" name="pt9910"/>
            <p:cNvSpPr/>
            <p:nvPr/>
          </p:nvSpPr>
          <p:spPr>
            <a:xfrm>
              <a:off x="3338546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1" name="pt9911"/>
            <p:cNvSpPr/>
            <p:nvPr/>
          </p:nvSpPr>
          <p:spPr>
            <a:xfrm>
              <a:off x="3854090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2" name="pt9912"/>
            <p:cNvSpPr/>
            <p:nvPr/>
          </p:nvSpPr>
          <p:spPr>
            <a:xfrm>
              <a:off x="4056989" y="38118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3" name="pt9913"/>
            <p:cNvSpPr/>
            <p:nvPr/>
          </p:nvSpPr>
          <p:spPr>
            <a:xfrm>
              <a:off x="4165882" y="36702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4" name="pt9914"/>
            <p:cNvSpPr/>
            <p:nvPr/>
          </p:nvSpPr>
          <p:spPr>
            <a:xfrm>
              <a:off x="1389096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5" name="pt9915"/>
            <p:cNvSpPr/>
            <p:nvPr/>
          </p:nvSpPr>
          <p:spPr>
            <a:xfrm>
              <a:off x="2099457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6" name="pt9916"/>
            <p:cNvSpPr/>
            <p:nvPr/>
          </p:nvSpPr>
          <p:spPr>
            <a:xfrm>
              <a:off x="2691565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7" name="pt9917"/>
            <p:cNvSpPr/>
            <p:nvPr/>
          </p:nvSpPr>
          <p:spPr>
            <a:xfrm>
              <a:off x="3209661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8" name="pt9918"/>
            <p:cNvSpPr/>
            <p:nvPr/>
          </p:nvSpPr>
          <p:spPr>
            <a:xfrm>
              <a:off x="1503520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9" name="pt9919"/>
            <p:cNvSpPr/>
            <p:nvPr/>
          </p:nvSpPr>
          <p:spPr>
            <a:xfrm>
              <a:off x="2059047" y="533335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0" name="pt9920"/>
            <p:cNvSpPr/>
            <p:nvPr/>
          </p:nvSpPr>
          <p:spPr>
            <a:xfrm>
              <a:off x="2686461" y="46787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1" name="pt9921"/>
            <p:cNvSpPr/>
            <p:nvPr/>
          </p:nvSpPr>
          <p:spPr>
            <a:xfrm>
              <a:off x="3320256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2" name="pt9922"/>
            <p:cNvSpPr/>
            <p:nvPr/>
          </p:nvSpPr>
          <p:spPr>
            <a:xfrm>
              <a:off x="3921297" y="336949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3" name="pt9923"/>
            <p:cNvSpPr/>
            <p:nvPr/>
          </p:nvSpPr>
          <p:spPr>
            <a:xfrm>
              <a:off x="1492460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4" name="pt9924"/>
            <p:cNvSpPr/>
            <p:nvPr/>
          </p:nvSpPr>
          <p:spPr>
            <a:xfrm>
              <a:off x="2067980" y="476719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5" name="pt9925"/>
            <p:cNvSpPr/>
            <p:nvPr/>
          </p:nvSpPr>
          <p:spPr>
            <a:xfrm>
              <a:off x="2337661" y="44841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6" name="pt9926"/>
            <p:cNvSpPr/>
            <p:nvPr/>
          </p:nvSpPr>
          <p:spPr>
            <a:xfrm>
              <a:off x="2673700" y="420103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7" name="pt9927"/>
            <p:cNvSpPr/>
            <p:nvPr/>
          </p:nvSpPr>
          <p:spPr>
            <a:xfrm>
              <a:off x="1464386" y="53510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8" name="pt9928"/>
            <p:cNvSpPr/>
            <p:nvPr/>
          </p:nvSpPr>
          <p:spPr>
            <a:xfrm>
              <a:off x="1829350" y="515642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9" name="pt9929"/>
            <p:cNvSpPr/>
            <p:nvPr/>
          </p:nvSpPr>
          <p:spPr>
            <a:xfrm>
              <a:off x="2051816" y="501488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0" name="pt9930"/>
            <p:cNvSpPr/>
            <p:nvPr/>
          </p:nvSpPr>
          <p:spPr>
            <a:xfrm>
              <a:off x="2256417" y="50679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1" name="pt9931"/>
            <p:cNvSpPr/>
            <p:nvPr/>
          </p:nvSpPr>
          <p:spPr>
            <a:xfrm>
              <a:off x="2638395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2" name="pt9932"/>
            <p:cNvSpPr/>
            <p:nvPr/>
          </p:nvSpPr>
          <p:spPr>
            <a:xfrm>
              <a:off x="2913181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3" name="pt9933"/>
            <p:cNvSpPr/>
            <p:nvPr/>
          </p:nvSpPr>
          <p:spPr>
            <a:xfrm>
              <a:off x="3060783" y="49087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4" name="pt9934"/>
            <p:cNvSpPr/>
            <p:nvPr/>
          </p:nvSpPr>
          <p:spPr>
            <a:xfrm>
              <a:off x="3270488" y="43425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5" name="pt9935"/>
            <p:cNvSpPr/>
            <p:nvPr/>
          </p:nvSpPr>
          <p:spPr>
            <a:xfrm>
              <a:off x="3304517" y="45371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6" name="pt9936"/>
            <p:cNvSpPr/>
            <p:nvPr/>
          </p:nvSpPr>
          <p:spPr>
            <a:xfrm>
              <a:off x="3497208" y="441334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7" name="pt9937"/>
            <p:cNvSpPr/>
            <p:nvPr/>
          </p:nvSpPr>
          <p:spPr>
            <a:xfrm>
              <a:off x="3684369" y="42718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8" name="pt9938"/>
            <p:cNvSpPr/>
            <p:nvPr/>
          </p:nvSpPr>
          <p:spPr>
            <a:xfrm>
              <a:off x="3857492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9" name="pt9939"/>
            <p:cNvSpPr/>
            <p:nvPr/>
          </p:nvSpPr>
          <p:spPr>
            <a:xfrm>
              <a:off x="3954476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0" name="pt9940"/>
            <p:cNvSpPr/>
            <p:nvPr/>
          </p:nvSpPr>
          <p:spPr>
            <a:xfrm>
              <a:off x="4170561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1" name="pt9941"/>
            <p:cNvSpPr/>
            <p:nvPr/>
          </p:nvSpPr>
          <p:spPr>
            <a:xfrm>
              <a:off x="4564875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2" name="pt9942"/>
            <p:cNvSpPr/>
            <p:nvPr/>
          </p:nvSpPr>
          <p:spPr>
            <a:xfrm>
              <a:off x="4903041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3" name="pt9943"/>
            <p:cNvSpPr/>
            <p:nvPr/>
          </p:nvSpPr>
          <p:spPr>
            <a:xfrm>
              <a:off x="5071486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4" name="pt9944"/>
            <p:cNvSpPr/>
            <p:nvPr/>
          </p:nvSpPr>
          <p:spPr>
            <a:xfrm>
              <a:off x="5749518" y="30864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5" name="pt9945"/>
            <p:cNvSpPr/>
            <p:nvPr/>
          </p:nvSpPr>
          <p:spPr>
            <a:xfrm>
              <a:off x="6371828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6" name="pt9946"/>
            <p:cNvSpPr/>
            <p:nvPr/>
          </p:nvSpPr>
          <p:spPr>
            <a:xfrm>
              <a:off x="1221077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7" name="pt9947"/>
            <p:cNvSpPr/>
            <p:nvPr/>
          </p:nvSpPr>
          <p:spPr>
            <a:xfrm>
              <a:off x="1394201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8" name="pt9948"/>
            <p:cNvSpPr/>
            <p:nvPr/>
          </p:nvSpPr>
          <p:spPr>
            <a:xfrm>
              <a:off x="2021615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9" name="pt9949"/>
            <p:cNvSpPr/>
            <p:nvPr/>
          </p:nvSpPr>
          <p:spPr>
            <a:xfrm>
              <a:off x="2697946" y="349333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0" name="pt9950"/>
            <p:cNvSpPr/>
            <p:nvPr/>
          </p:nvSpPr>
          <p:spPr>
            <a:xfrm>
              <a:off x="3315151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1" name="pt9951"/>
            <p:cNvSpPr/>
            <p:nvPr/>
          </p:nvSpPr>
          <p:spPr>
            <a:xfrm>
              <a:off x="1452476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2" name="pt9952"/>
            <p:cNvSpPr/>
            <p:nvPr/>
          </p:nvSpPr>
          <p:spPr>
            <a:xfrm>
              <a:off x="2069256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3" name="pt9953"/>
            <p:cNvSpPr/>
            <p:nvPr/>
          </p:nvSpPr>
          <p:spPr>
            <a:xfrm>
              <a:off x="2659238" y="25733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4" name="pt9954"/>
            <p:cNvSpPr/>
            <p:nvPr/>
          </p:nvSpPr>
          <p:spPr>
            <a:xfrm>
              <a:off x="3266234" y="29625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5" name="pt9955"/>
            <p:cNvSpPr/>
            <p:nvPr/>
          </p:nvSpPr>
          <p:spPr>
            <a:xfrm>
              <a:off x="3877485" y="30156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6" name="pt9956"/>
            <p:cNvSpPr/>
            <p:nvPr/>
          </p:nvSpPr>
          <p:spPr>
            <a:xfrm>
              <a:off x="1451200" y="54748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7" name="pt9957"/>
            <p:cNvSpPr/>
            <p:nvPr/>
          </p:nvSpPr>
          <p:spPr>
            <a:xfrm>
              <a:off x="1978653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8" name="pt9958"/>
            <p:cNvSpPr/>
            <p:nvPr/>
          </p:nvSpPr>
          <p:spPr>
            <a:xfrm>
              <a:off x="2051816" y="47318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9" name="pt9959"/>
            <p:cNvSpPr/>
            <p:nvPr/>
          </p:nvSpPr>
          <p:spPr>
            <a:xfrm>
              <a:off x="2644350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0" name="pt9960"/>
            <p:cNvSpPr/>
            <p:nvPr/>
          </p:nvSpPr>
          <p:spPr>
            <a:xfrm>
              <a:off x="2882980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1" name="pt9961"/>
            <p:cNvSpPr/>
            <p:nvPr/>
          </p:nvSpPr>
          <p:spPr>
            <a:xfrm>
              <a:off x="3287077" y="40418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2" name="pt9962"/>
            <p:cNvSpPr/>
            <p:nvPr/>
          </p:nvSpPr>
          <p:spPr>
            <a:xfrm>
              <a:off x="1236390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3" name="pt9963"/>
            <p:cNvSpPr/>
            <p:nvPr/>
          </p:nvSpPr>
          <p:spPr>
            <a:xfrm>
              <a:off x="1435886" y="542181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4" name="pt9964"/>
            <p:cNvSpPr/>
            <p:nvPr/>
          </p:nvSpPr>
          <p:spPr>
            <a:xfrm>
              <a:off x="159071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5" name="pt9965"/>
            <p:cNvSpPr/>
            <p:nvPr/>
          </p:nvSpPr>
          <p:spPr>
            <a:xfrm>
              <a:off x="1793619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6" name="pt9966"/>
            <p:cNvSpPr/>
            <p:nvPr/>
          </p:nvSpPr>
          <p:spPr>
            <a:xfrm>
              <a:off x="1860827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7" name="pt9967"/>
            <p:cNvSpPr/>
            <p:nvPr/>
          </p:nvSpPr>
          <p:spPr>
            <a:xfrm>
              <a:off x="2586500" y="41656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8" name="pt9968"/>
            <p:cNvSpPr/>
            <p:nvPr/>
          </p:nvSpPr>
          <p:spPr>
            <a:xfrm>
              <a:off x="3267936" y="33164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9" name="pt9969"/>
            <p:cNvSpPr/>
            <p:nvPr/>
          </p:nvSpPr>
          <p:spPr>
            <a:xfrm>
              <a:off x="3500185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0" name="pt9970"/>
            <p:cNvSpPr/>
            <p:nvPr/>
          </p:nvSpPr>
          <p:spPr>
            <a:xfrm>
              <a:off x="4424079" y="24848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1" name="pt9971"/>
            <p:cNvSpPr/>
            <p:nvPr/>
          </p:nvSpPr>
          <p:spPr>
            <a:xfrm>
              <a:off x="5005554" y="29802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2" name="pt9972"/>
            <p:cNvSpPr/>
            <p:nvPr/>
          </p:nvSpPr>
          <p:spPr>
            <a:xfrm>
              <a:off x="6197854" y="207794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3" name="pt9973"/>
            <p:cNvSpPr/>
            <p:nvPr/>
          </p:nvSpPr>
          <p:spPr>
            <a:xfrm>
              <a:off x="1425252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4" name="pt9974"/>
            <p:cNvSpPr/>
            <p:nvPr/>
          </p:nvSpPr>
          <p:spPr>
            <a:xfrm>
              <a:off x="2305334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5" name="pt9975"/>
            <p:cNvSpPr/>
            <p:nvPr/>
          </p:nvSpPr>
          <p:spPr>
            <a:xfrm>
              <a:off x="2705177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6" name="pt9976"/>
            <p:cNvSpPr/>
            <p:nvPr/>
          </p:nvSpPr>
          <p:spPr>
            <a:xfrm>
              <a:off x="3369598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7" name="pt9977"/>
            <p:cNvSpPr/>
            <p:nvPr/>
          </p:nvSpPr>
          <p:spPr>
            <a:xfrm>
              <a:off x="3969364" y="474950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8" name="pt9978"/>
            <p:cNvSpPr/>
            <p:nvPr/>
          </p:nvSpPr>
          <p:spPr>
            <a:xfrm>
              <a:off x="4504899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9" name="pt9979"/>
            <p:cNvSpPr/>
            <p:nvPr/>
          </p:nvSpPr>
          <p:spPr>
            <a:xfrm>
              <a:off x="5151454" y="388257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0" name="pt9980"/>
            <p:cNvSpPr/>
            <p:nvPr/>
          </p:nvSpPr>
          <p:spPr>
            <a:xfrm>
              <a:off x="5357757" y="39356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1" name="pt9981"/>
            <p:cNvSpPr/>
            <p:nvPr/>
          </p:nvSpPr>
          <p:spPr>
            <a:xfrm>
              <a:off x="5754197" y="31394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2" name="pt9982"/>
            <p:cNvSpPr/>
            <p:nvPr/>
          </p:nvSpPr>
          <p:spPr>
            <a:xfrm>
              <a:off x="6396499" y="27679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3" name="pt9983"/>
            <p:cNvSpPr/>
            <p:nvPr/>
          </p:nvSpPr>
          <p:spPr>
            <a:xfrm>
              <a:off x="6972019" y="220179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4" name="pt9984"/>
            <p:cNvSpPr/>
            <p:nvPr/>
          </p:nvSpPr>
          <p:spPr>
            <a:xfrm>
              <a:off x="1407812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5" name="pt9985"/>
            <p:cNvSpPr/>
            <p:nvPr/>
          </p:nvSpPr>
          <p:spPr>
            <a:xfrm>
              <a:off x="2031824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6" name="pt9986"/>
            <p:cNvSpPr/>
            <p:nvPr/>
          </p:nvSpPr>
          <p:spPr>
            <a:xfrm>
              <a:off x="2649454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7" name="pt9987"/>
            <p:cNvSpPr/>
            <p:nvPr/>
          </p:nvSpPr>
          <p:spPr>
            <a:xfrm>
              <a:off x="3248794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8" name="pt9988"/>
            <p:cNvSpPr/>
            <p:nvPr/>
          </p:nvSpPr>
          <p:spPr>
            <a:xfrm>
              <a:off x="3414262" y="377641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9" name="pt9989"/>
            <p:cNvSpPr/>
            <p:nvPr/>
          </p:nvSpPr>
          <p:spPr>
            <a:xfrm>
              <a:off x="1366552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0" name="pt9990"/>
            <p:cNvSpPr/>
            <p:nvPr/>
          </p:nvSpPr>
          <p:spPr>
            <a:xfrm>
              <a:off x="2033100" y="45725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1" name="pt9991"/>
            <p:cNvSpPr/>
            <p:nvPr/>
          </p:nvSpPr>
          <p:spPr>
            <a:xfrm>
              <a:off x="2551620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2" name="pt9992"/>
            <p:cNvSpPr/>
            <p:nvPr/>
          </p:nvSpPr>
          <p:spPr>
            <a:xfrm>
              <a:off x="3177758" y="28033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3" name="pt9993"/>
            <p:cNvSpPr/>
            <p:nvPr/>
          </p:nvSpPr>
          <p:spPr>
            <a:xfrm>
              <a:off x="1520534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4" name="pt9994"/>
            <p:cNvSpPr/>
            <p:nvPr/>
          </p:nvSpPr>
          <p:spPr>
            <a:xfrm>
              <a:off x="2130083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5" name="pt9995"/>
            <p:cNvSpPr/>
            <p:nvPr/>
          </p:nvSpPr>
          <p:spPr>
            <a:xfrm>
              <a:off x="2751542" y="503258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6" name="pt9996"/>
            <p:cNvSpPr/>
            <p:nvPr/>
          </p:nvSpPr>
          <p:spPr>
            <a:xfrm>
              <a:off x="3358964" y="436026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7" name="pt9997"/>
            <p:cNvSpPr/>
            <p:nvPr/>
          </p:nvSpPr>
          <p:spPr>
            <a:xfrm>
              <a:off x="3981274" y="35818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8" name="pt9998"/>
            <p:cNvSpPr/>
            <p:nvPr/>
          </p:nvSpPr>
          <p:spPr>
            <a:xfrm>
              <a:off x="1494587" y="54395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9" name="pt9999"/>
            <p:cNvSpPr/>
            <p:nvPr/>
          </p:nvSpPr>
          <p:spPr>
            <a:xfrm>
              <a:off x="2113919" y="52625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0" name="pt10000"/>
            <p:cNvSpPr/>
            <p:nvPr/>
          </p:nvSpPr>
          <p:spPr>
            <a:xfrm>
              <a:off x="2701349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1" name="pt10001"/>
            <p:cNvSpPr/>
            <p:nvPr/>
          </p:nvSpPr>
          <p:spPr>
            <a:xfrm>
              <a:off x="3312174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2" name="pt10002"/>
            <p:cNvSpPr/>
            <p:nvPr/>
          </p:nvSpPr>
          <p:spPr>
            <a:xfrm>
              <a:off x="3907260" y="384718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3" name="pt10003"/>
            <p:cNvSpPr/>
            <p:nvPr/>
          </p:nvSpPr>
          <p:spPr>
            <a:xfrm>
              <a:off x="1502243" y="51918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4" name="pt10004"/>
            <p:cNvSpPr/>
            <p:nvPr/>
          </p:nvSpPr>
          <p:spPr>
            <a:xfrm>
              <a:off x="2136463" y="520950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5" name="pt10005"/>
            <p:cNvSpPr/>
            <p:nvPr/>
          </p:nvSpPr>
          <p:spPr>
            <a:xfrm>
              <a:off x="2746438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6" name="pt10006"/>
            <p:cNvSpPr/>
            <p:nvPr/>
          </p:nvSpPr>
          <p:spPr>
            <a:xfrm>
              <a:off x="3315577" y="513873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7" name="pt10007"/>
            <p:cNvSpPr/>
            <p:nvPr/>
          </p:nvSpPr>
          <p:spPr>
            <a:xfrm>
              <a:off x="3885567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8" name="pt10008"/>
            <p:cNvSpPr/>
            <p:nvPr/>
          </p:nvSpPr>
          <p:spPr>
            <a:xfrm>
              <a:off x="4544032" y="43779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9" name="pt10009"/>
            <p:cNvSpPr/>
            <p:nvPr/>
          </p:nvSpPr>
          <p:spPr>
            <a:xfrm>
              <a:off x="5165491" y="39002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0" name="pt10010"/>
            <p:cNvSpPr/>
            <p:nvPr/>
          </p:nvSpPr>
          <p:spPr>
            <a:xfrm>
              <a:off x="5778018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1" name="pt10011"/>
            <p:cNvSpPr/>
            <p:nvPr/>
          </p:nvSpPr>
          <p:spPr>
            <a:xfrm>
              <a:off x="6024305" y="425411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2" name="pt10012"/>
            <p:cNvSpPr/>
            <p:nvPr/>
          </p:nvSpPr>
          <p:spPr>
            <a:xfrm>
              <a:off x="6428827" y="398872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3" name="pt10013"/>
            <p:cNvSpPr/>
            <p:nvPr/>
          </p:nvSpPr>
          <p:spPr>
            <a:xfrm>
              <a:off x="1269568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4" name="pt10014"/>
            <p:cNvSpPr/>
            <p:nvPr/>
          </p:nvSpPr>
          <p:spPr>
            <a:xfrm>
              <a:off x="1586040" y="52271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5" name="pt10015"/>
            <p:cNvSpPr/>
            <p:nvPr/>
          </p:nvSpPr>
          <p:spPr>
            <a:xfrm>
              <a:off x="2358079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6" name="pt10016"/>
            <p:cNvSpPr/>
            <p:nvPr/>
          </p:nvSpPr>
          <p:spPr>
            <a:xfrm>
              <a:off x="2597134" y="40594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7" name="pt10017"/>
            <p:cNvSpPr/>
            <p:nvPr/>
          </p:nvSpPr>
          <p:spPr>
            <a:xfrm>
              <a:off x="3133520" y="363487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8" name="pt10018"/>
            <p:cNvSpPr/>
            <p:nvPr/>
          </p:nvSpPr>
          <p:spPr>
            <a:xfrm>
              <a:off x="3328338" y="395334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9" name="pt10019"/>
            <p:cNvSpPr/>
            <p:nvPr/>
          </p:nvSpPr>
          <p:spPr>
            <a:xfrm>
              <a:off x="3473813" y="432488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0" name="pt10020"/>
            <p:cNvSpPr/>
            <p:nvPr/>
          </p:nvSpPr>
          <p:spPr>
            <a:xfrm>
              <a:off x="3769442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1" name="pt10021"/>
            <p:cNvSpPr/>
            <p:nvPr/>
          </p:nvSpPr>
          <p:spPr>
            <a:xfrm>
              <a:off x="4217777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2" name="pt10022"/>
            <p:cNvSpPr/>
            <p:nvPr/>
          </p:nvSpPr>
          <p:spPr>
            <a:xfrm>
              <a:off x="4366230" y="464334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3" name="pt10023"/>
            <p:cNvSpPr/>
            <p:nvPr/>
          </p:nvSpPr>
          <p:spPr>
            <a:xfrm>
              <a:off x="5096157" y="41125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4" name="pt10024"/>
            <p:cNvSpPr/>
            <p:nvPr/>
          </p:nvSpPr>
          <p:spPr>
            <a:xfrm>
              <a:off x="1454602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5" name="pt10025"/>
            <p:cNvSpPr/>
            <p:nvPr/>
          </p:nvSpPr>
          <p:spPr>
            <a:xfrm>
              <a:off x="2038204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6" name="pt10026"/>
            <p:cNvSpPr/>
            <p:nvPr/>
          </p:nvSpPr>
          <p:spPr>
            <a:xfrm>
              <a:off x="2709431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7" name="pt10027"/>
            <p:cNvSpPr/>
            <p:nvPr/>
          </p:nvSpPr>
          <p:spPr>
            <a:xfrm>
              <a:off x="3321957" y="499719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8" name="pt10028"/>
            <p:cNvSpPr/>
            <p:nvPr/>
          </p:nvSpPr>
          <p:spPr>
            <a:xfrm>
              <a:off x="1444394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9" name="pt10029"/>
            <p:cNvSpPr/>
            <p:nvPr/>
          </p:nvSpPr>
          <p:spPr>
            <a:xfrm>
              <a:off x="2073509" y="524489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0" name="pt10030"/>
            <p:cNvSpPr/>
            <p:nvPr/>
          </p:nvSpPr>
          <p:spPr>
            <a:xfrm>
              <a:off x="2734953" y="485565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1" name="pt10031"/>
            <p:cNvSpPr/>
            <p:nvPr/>
          </p:nvSpPr>
          <p:spPr>
            <a:xfrm>
              <a:off x="3344502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2" name="pt10032"/>
            <p:cNvSpPr/>
            <p:nvPr/>
          </p:nvSpPr>
          <p:spPr>
            <a:xfrm>
              <a:off x="3933208" y="359949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3" name="pt10033"/>
            <p:cNvSpPr/>
            <p:nvPr/>
          </p:nvSpPr>
          <p:spPr>
            <a:xfrm>
              <a:off x="4535525" y="310410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4" name="pt10034"/>
            <p:cNvSpPr/>
            <p:nvPr/>
          </p:nvSpPr>
          <p:spPr>
            <a:xfrm>
              <a:off x="1355492" y="549258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5" name="pt10035"/>
            <p:cNvSpPr/>
            <p:nvPr/>
          </p:nvSpPr>
          <p:spPr>
            <a:xfrm>
              <a:off x="1606458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6" name="pt10036"/>
            <p:cNvSpPr/>
            <p:nvPr/>
          </p:nvSpPr>
          <p:spPr>
            <a:xfrm>
              <a:off x="2104986" y="53864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7" name="pt10037"/>
            <p:cNvSpPr/>
            <p:nvPr/>
          </p:nvSpPr>
          <p:spPr>
            <a:xfrm>
              <a:off x="2748990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8" name="pt10038"/>
            <p:cNvSpPr/>
            <p:nvPr/>
          </p:nvSpPr>
          <p:spPr>
            <a:xfrm>
              <a:off x="2989321" y="450180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9" name="pt10039"/>
            <p:cNvSpPr/>
            <p:nvPr/>
          </p:nvSpPr>
          <p:spPr>
            <a:xfrm>
              <a:off x="3204131" y="444873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0" name="pt10040"/>
            <p:cNvSpPr/>
            <p:nvPr/>
          </p:nvSpPr>
          <p:spPr>
            <a:xfrm>
              <a:off x="3289204" y="439565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1" name="pt10041"/>
            <p:cNvSpPr/>
            <p:nvPr/>
          </p:nvSpPr>
          <p:spPr>
            <a:xfrm>
              <a:off x="3390866" y="4130267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2" name="pt10042"/>
            <p:cNvSpPr/>
            <p:nvPr/>
          </p:nvSpPr>
          <p:spPr>
            <a:xfrm>
              <a:off x="3546976" y="391795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3" name="pt10043"/>
            <p:cNvSpPr/>
            <p:nvPr/>
          </p:nvSpPr>
          <p:spPr>
            <a:xfrm>
              <a:off x="3967662" y="365257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4" name="pt10044"/>
            <p:cNvSpPr/>
            <p:nvPr/>
          </p:nvSpPr>
          <p:spPr>
            <a:xfrm>
              <a:off x="1517982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5" name="pt10045"/>
            <p:cNvSpPr/>
            <p:nvPr/>
          </p:nvSpPr>
          <p:spPr>
            <a:xfrm>
              <a:off x="2097755" y="483796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6" name="pt10046"/>
            <p:cNvSpPr/>
            <p:nvPr/>
          </p:nvSpPr>
          <p:spPr>
            <a:xfrm>
              <a:off x="1285732" y="496181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7" name="pt10047"/>
            <p:cNvSpPr/>
            <p:nvPr/>
          </p:nvSpPr>
          <p:spPr>
            <a:xfrm>
              <a:off x="1459707" y="480258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8" name="pt10048"/>
            <p:cNvSpPr/>
            <p:nvPr/>
          </p:nvSpPr>
          <p:spPr>
            <a:xfrm>
              <a:off x="2002473" y="379411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9" name="pt10049"/>
            <p:cNvSpPr/>
            <p:nvPr/>
          </p:nvSpPr>
          <p:spPr>
            <a:xfrm>
              <a:off x="2724744" y="3351799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0" name="pt10050"/>
            <p:cNvSpPr/>
            <p:nvPr/>
          </p:nvSpPr>
          <p:spPr>
            <a:xfrm>
              <a:off x="1244047" y="552797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1" name="pt10051"/>
            <p:cNvSpPr/>
            <p:nvPr/>
          </p:nvSpPr>
          <p:spPr>
            <a:xfrm>
              <a:off x="1425678" y="554566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2" name="pt10052"/>
            <p:cNvSpPr/>
            <p:nvPr/>
          </p:nvSpPr>
          <p:spPr>
            <a:xfrm>
              <a:off x="1645592" y="545720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3" name="pt10053"/>
            <p:cNvSpPr/>
            <p:nvPr/>
          </p:nvSpPr>
          <p:spPr>
            <a:xfrm>
              <a:off x="1870185" y="540412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4" name="pt10054"/>
            <p:cNvSpPr/>
            <p:nvPr/>
          </p:nvSpPr>
          <p:spPr>
            <a:xfrm>
              <a:off x="2047562" y="531566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5" name="pt10055"/>
            <p:cNvSpPr/>
            <p:nvPr/>
          </p:nvSpPr>
          <p:spPr>
            <a:xfrm>
              <a:off x="2694118" y="487335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6" name="pt10056"/>
            <p:cNvSpPr/>
            <p:nvPr/>
          </p:nvSpPr>
          <p:spPr>
            <a:xfrm>
              <a:off x="2875323" y="455488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7" name="pt10057"/>
            <p:cNvSpPr/>
            <p:nvPr/>
          </p:nvSpPr>
          <p:spPr>
            <a:xfrm>
              <a:off x="3316427" y="3971035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8" name="pt10058"/>
            <p:cNvSpPr/>
            <p:nvPr/>
          </p:nvSpPr>
          <p:spPr>
            <a:xfrm>
              <a:off x="3477216" y="3741033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9" name="pt10059"/>
            <p:cNvSpPr/>
            <p:nvPr/>
          </p:nvSpPr>
          <p:spPr>
            <a:xfrm>
              <a:off x="1344433" y="5280276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0" name="pt10060"/>
            <p:cNvSpPr/>
            <p:nvPr/>
          </p:nvSpPr>
          <p:spPr>
            <a:xfrm>
              <a:off x="1939945" y="494412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1" name="pt10061"/>
            <p:cNvSpPr/>
            <p:nvPr/>
          </p:nvSpPr>
          <p:spPr>
            <a:xfrm>
              <a:off x="2545665" y="497950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2" name="pt10062"/>
            <p:cNvSpPr/>
            <p:nvPr/>
          </p:nvSpPr>
          <p:spPr>
            <a:xfrm>
              <a:off x="3747323" y="5103352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3" name="pt10063"/>
            <p:cNvSpPr/>
            <p:nvPr/>
          </p:nvSpPr>
          <p:spPr>
            <a:xfrm>
              <a:off x="4421102" y="5050274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4" name="pt10064"/>
            <p:cNvSpPr/>
            <p:nvPr/>
          </p:nvSpPr>
          <p:spPr>
            <a:xfrm>
              <a:off x="1377186" y="5297968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5" name="pt10065"/>
            <p:cNvSpPr/>
            <p:nvPr/>
          </p:nvSpPr>
          <p:spPr>
            <a:xfrm>
              <a:off x="1999070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6" name="pt10066"/>
            <p:cNvSpPr/>
            <p:nvPr/>
          </p:nvSpPr>
          <p:spPr>
            <a:xfrm>
              <a:off x="2700073" y="5174121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7" name="pt10067"/>
            <p:cNvSpPr/>
            <p:nvPr/>
          </p:nvSpPr>
          <p:spPr>
            <a:xfrm>
              <a:off x="3278145" y="4661040"/>
              <a:ext cx="22550" cy="22550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 w="9000" cap="rnd">
              <a:solidFill>
                <a:srgbClr val="000000">
                  <a:alpha val="3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8" name="pg10068"/>
            <p:cNvSpPr/>
            <p:nvPr/>
          </p:nvSpPr>
          <p:spPr>
            <a:xfrm>
              <a:off x="1208957" y="3546008"/>
              <a:ext cx="6107823" cy="1927538"/>
            </a:xfrm>
            <a:custGeom>
              <a:avLst/>
              <a:pathLst>
                <a:path w="6107823" h="1927538">
                  <a:moveTo>
                    <a:pt x="0" y="1786060"/>
                  </a:moveTo>
                  <a:lnTo>
                    <a:pt x="77314" y="1755672"/>
                  </a:lnTo>
                  <a:lnTo>
                    <a:pt x="154628" y="1724120"/>
                  </a:lnTo>
                  <a:lnTo>
                    <a:pt x="231942" y="1691142"/>
                  </a:lnTo>
                  <a:lnTo>
                    <a:pt x="309256" y="1656723"/>
                  </a:lnTo>
                  <a:lnTo>
                    <a:pt x="386571" y="1621018"/>
                  </a:lnTo>
                  <a:lnTo>
                    <a:pt x="463885" y="1584116"/>
                  </a:lnTo>
                  <a:lnTo>
                    <a:pt x="541199" y="1546054"/>
                  </a:lnTo>
                  <a:lnTo>
                    <a:pt x="618513" y="1506940"/>
                  </a:lnTo>
                  <a:lnTo>
                    <a:pt x="695828" y="1467012"/>
                  </a:lnTo>
                  <a:lnTo>
                    <a:pt x="773142" y="1426582"/>
                  </a:lnTo>
                  <a:lnTo>
                    <a:pt x="850456" y="1385891"/>
                  </a:lnTo>
                  <a:lnTo>
                    <a:pt x="927770" y="1344953"/>
                  </a:lnTo>
                  <a:lnTo>
                    <a:pt x="1005084" y="1303796"/>
                  </a:lnTo>
                  <a:lnTo>
                    <a:pt x="1082399" y="1262670"/>
                  </a:lnTo>
                  <a:lnTo>
                    <a:pt x="1159713" y="1221979"/>
                  </a:lnTo>
                  <a:lnTo>
                    <a:pt x="1237027" y="1181878"/>
                  </a:lnTo>
                  <a:lnTo>
                    <a:pt x="1314341" y="1142295"/>
                  </a:lnTo>
                  <a:lnTo>
                    <a:pt x="1391656" y="1103226"/>
                  </a:lnTo>
                  <a:lnTo>
                    <a:pt x="1468970" y="1064837"/>
                  </a:lnTo>
                  <a:lnTo>
                    <a:pt x="1546284" y="1027445"/>
                  </a:lnTo>
                  <a:lnTo>
                    <a:pt x="1623598" y="991269"/>
                  </a:lnTo>
                  <a:lnTo>
                    <a:pt x="1700912" y="956216"/>
                  </a:lnTo>
                  <a:lnTo>
                    <a:pt x="1778227" y="922127"/>
                  </a:lnTo>
                  <a:lnTo>
                    <a:pt x="1855541" y="888909"/>
                  </a:lnTo>
                  <a:lnTo>
                    <a:pt x="1932855" y="856582"/>
                  </a:lnTo>
                  <a:lnTo>
                    <a:pt x="2010169" y="825281"/>
                  </a:lnTo>
                  <a:lnTo>
                    <a:pt x="2087484" y="795208"/>
                  </a:lnTo>
                  <a:lnTo>
                    <a:pt x="2164798" y="766486"/>
                  </a:lnTo>
                  <a:lnTo>
                    <a:pt x="2242112" y="738945"/>
                  </a:lnTo>
                  <a:lnTo>
                    <a:pt x="2319426" y="712333"/>
                  </a:lnTo>
                  <a:lnTo>
                    <a:pt x="2396741" y="686463"/>
                  </a:lnTo>
                  <a:lnTo>
                    <a:pt x="2474055" y="661258"/>
                  </a:lnTo>
                  <a:lnTo>
                    <a:pt x="2551369" y="636759"/>
                  </a:lnTo>
                  <a:lnTo>
                    <a:pt x="2628683" y="613085"/>
                  </a:lnTo>
                  <a:lnTo>
                    <a:pt x="2705997" y="590356"/>
                  </a:lnTo>
                  <a:lnTo>
                    <a:pt x="2783312" y="568522"/>
                  </a:lnTo>
                  <a:lnTo>
                    <a:pt x="2860626" y="547413"/>
                  </a:lnTo>
                  <a:lnTo>
                    <a:pt x="2937940" y="526859"/>
                  </a:lnTo>
                  <a:lnTo>
                    <a:pt x="3015254" y="506734"/>
                  </a:lnTo>
                  <a:lnTo>
                    <a:pt x="3092569" y="486993"/>
                  </a:lnTo>
                  <a:lnTo>
                    <a:pt x="3169883" y="467683"/>
                  </a:lnTo>
                  <a:lnTo>
                    <a:pt x="3247197" y="448924"/>
                  </a:lnTo>
                  <a:lnTo>
                    <a:pt x="3324511" y="430879"/>
                  </a:lnTo>
                  <a:lnTo>
                    <a:pt x="3401825" y="413687"/>
                  </a:lnTo>
                  <a:lnTo>
                    <a:pt x="3479140" y="397330"/>
                  </a:lnTo>
                  <a:lnTo>
                    <a:pt x="3556454" y="381717"/>
                  </a:lnTo>
                  <a:lnTo>
                    <a:pt x="3633768" y="366729"/>
                  </a:lnTo>
                  <a:lnTo>
                    <a:pt x="3711082" y="352245"/>
                  </a:lnTo>
                  <a:lnTo>
                    <a:pt x="3788397" y="338153"/>
                  </a:lnTo>
                  <a:lnTo>
                    <a:pt x="3865711" y="324371"/>
                  </a:lnTo>
                  <a:lnTo>
                    <a:pt x="3943025" y="310855"/>
                  </a:lnTo>
                  <a:lnTo>
                    <a:pt x="4020339" y="297606"/>
                  </a:lnTo>
                  <a:lnTo>
                    <a:pt x="4097653" y="284663"/>
                  </a:lnTo>
                  <a:lnTo>
                    <a:pt x="4174968" y="272099"/>
                  </a:lnTo>
                  <a:lnTo>
                    <a:pt x="4252282" y="260006"/>
                  </a:lnTo>
                  <a:lnTo>
                    <a:pt x="4329596" y="248484"/>
                  </a:lnTo>
                  <a:lnTo>
                    <a:pt x="4406910" y="237605"/>
                  </a:lnTo>
                  <a:lnTo>
                    <a:pt x="4484225" y="227354"/>
                  </a:lnTo>
                  <a:lnTo>
                    <a:pt x="4561539" y="217674"/>
                  </a:lnTo>
                  <a:lnTo>
                    <a:pt x="4638853" y="208479"/>
                  </a:lnTo>
                  <a:lnTo>
                    <a:pt x="4716167" y="199663"/>
                  </a:lnTo>
                  <a:lnTo>
                    <a:pt x="4793482" y="191100"/>
                  </a:lnTo>
                  <a:lnTo>
                    <a:pt x="4870796" y="182652"/>
                  </a:lnTo>
                  <a:lnTo>
                    <a:pt x="4948110" y="174176"/>
                  </a:lnTo>
                  <a:lnTo>
                    <a:pt x="5025424" y="165533"/>
                  </a:lnTo>
                  <a:lnTo>
                    <a:pt x="5102738" y="156598"/>
                  </a:lnTo>
                  <a:lnTo>
                    <a:pt x="5180053" y="147268"/>
                  </a:lnTo>
                  <a:lnTo>
                    <a:pt x="5257367" y="137469"/>
                  </a:lnTo>
                  <a:lnTo>
                    <a:pt x="5334681" y="127157"/>
                  </a:lnTo>
                  <a:lnTo>
                    <a:pt x="5411995" y="116318"/>
                  </a:lnTo>
                  <a:lnTo>
                    <a:pt x="5489310" y="104963"/>
                  </a:lnTo>
                  <a:lnTo>
                    <a:pt x="5566624" y="93116"/>
                  </a:lnTo>
                  <a:lnTo>
                    <a:pt x="5643938" y="80817"/>
                  </a:lnTo>
                  <a:lnTo>
                    <a:pt x="5721252" y="68110"/>
                  </a:lnTo>
                  <a:lnTo>
                    <a:pt x="5798566" y="55038"/>
                  </a:lnTo>
                  <a:lnTo>
                    <a:pt x="5875881" y="41649"/>
                  </a:lnTo>
                  <a:lnTo>
                    <a:pt x="5953195" y="27986"/>
                  </a:lnTo>
                  <a:lnTo>
                    <a:pt x="6030509" y="14090"/>
                  </a:lnTo>
                  <a:lnTo>
                    <a:pt x="6107823" y="0"/>
                  </a:lnTo>
                  <a:lnTo>
                    <a:pt x="6107823" y="302906"/>
                  </a:lnTo>
                  <a:lnTo>
                    <a:pt x="6030509" y="299221"/>
                  </a:lnTo>
                  <a:lnTo>
                    <a:pt x="5953195" y="295768"/>
                  </a:lnTo>
                  <a:lnTo>
                    <a:pt x="5875881" y="292623"/>
                  </a:lnTo>
                  <a:lnTo>
                    <a:pt x="5798566" y="289864"/>
                  </a:lnTo>
                  <a:lnTo>
                    <a:pt x="5721252" y="287573"/>
                  </a:lnTo>
                  <a:lnTo>
                    <a:pt x="5643938" y="285832"/>
                  </a:lnTo>
                  <a:lnTo>
                    <a:pt x="5566624" y="284725"/>
                  </a:lnTo>
                  <a:lnTo>
                    <a:pt x="5489310" y="284333"/>
                  </a:lnTo>
                  <a:lnTo>
                    <a:pt x="5411995" y="284730"/>
                  </a:lnTo>
                  <a:lnTo>
                    <a:pt x="5334681" y="285982"/>
                  </a:lnTo>
                  <a:lnTo>
                    <a:pt x="5257367" y="288136"/>
                  </a:lnTo>
                  <a:lnTo>
                    <a:pt x="5180053" y="291213"/>
                  </a:lnTo>
                  <a:lnTo>
                    <a:pt x="5102738" y="295210"/>
                  </a:lnTo>
                  <a:lnTo>
                    <a:pt x="5025424" y="300088"/>
                  </a:lnTo>
                  <a:lnTo>
                    <a:pt x="4948110" y="305783"/>
                  </a:lnTo>
                  <a:lnTo>
                    <a:pt x="4870796" y="312207"/>
                  </a:lnTo>
                  <a:lnTo>
                    <a:pt x="4793482" y="319258"/>
                  </a:lnTo>
                  <a:lnTo>
                    <a:pt x="4716167" y="326830"/>
                  </a:lnTo>
                  <a:lnTo>
                    <a:pt x="4638853" y="334823"/>
                  </a:lnTo>
                  <a:lnTo>
                    <a:pt x="4561539" y="343149"/>
                  </a:lnTo>
                  <a:lnTo>
                    <a:pt x="4484225" y="351739"/>
                  </a:lnTo>
                  <a:lnTo>
                    <a:pt x="4406910" y="360544"/>
                  </a:lnTo>
                  <a:lnTo>
                    <a:pt x="4329596" y="369545"/>
                  </a:lnTo>
                  <a:lnTo>
                    <a:pt x="4252282" y="378764"/>
                  </a:lnTo>
                  <a:lnTo>
                    <a:pt x="4174968" y="388298"/>
                  </a:lnTo>
                  <a:lnTo>
                    <a:pt x="4097653" y="398270"/>
                  </a:lnTo>
                  <a:lnTo>
                    <a:pt x="4020339" y="408798"/>
                  </a:lnTo>
                  <a:lnTo>
                    <a:pt x="3943025" y="419978"/>
                  </a:lnTo>
                  <a:lnTo>
                    <a:pt x="3865711" y="431872"/>
                  </a:lnTo>
                  <a:lnTo>
                    <a:pt x="3788397" y="444504"/>
                  </a:lnTo>
                  <a:lnTo>
                    <a:pt x="3711082" y="457853"/>
                  </a:lnTo>
                  <a:lnTo>
                    <a:pt x="3633768" y="471863"/>
                  </a:lnTo>
                  <a:lnTo>
                    <a:pt x="3556454" y="486445"/>
                  </a:lnTo>
                  <a:lnTo>
                    <a:pt x="3479140" y="501499"/>
                  </a:lnTo>
                  <a:lnTo>
                    <a:pt x="3401825" y="516933"/>
                  </a:lnTo>
                  <a:lnTo>
                    <a:pt x="3324511" y="532677"/>
                  </a:lnTo>
                  <a:lnTo>
                    <a:pt x="3247197" y="548738"/>
                  </a:lnTo>
                  <a:lnTo>
                    <a:pt x="3169883" y="565279"/>
                  </a:lnTo>
                  <a:lnTo>
                    <a:pt x="3092569" y="582488"/>
                  </a:lnTo>
                  <a:lnTo>
                    <a:pt x="3015254" y="600509"/>
                  </a:lnTo>
                  <a:lnTo>
                    <a:pt x="2937940" y="619413"/>
                  </a:lnTo>
                  <a:lnTo>
                    <a:pt x="2860626" y="639180"/>
                  </a:lnTo>
                  <a:lnTo>
                    <a:pt x="2783312" y="659710"/>
                  </a:lnTo>
                  <a:lnTo>
                    <a:pt x="2705997" y="680855"/>
                  </a:lnTo>
                  <a:lnTo>
                    <a:pt x="2628683" y="702471"/>
                  </a:lnTo>
                  <a:lnTo>
                    <a:pt x="2551369" y="724565"/>
                  </a:lnTo>
                  <a:lnTo>
                    <a:pt x="2474055" y="747377"/>
                  </a:lnTo>
                  <a:lnTo>
                    <a:pt x="2396741" y="771153"/>
                  </a:lnTo>
                  <a:lnTo>
                    <a:pt x="2319426" y="796061"/>
                  </a:lnTo>
                  <a:lnTo>
                    <a:pt x="2242112" y="822152"/>
                  </a:lnTo>
                  <a:lnTo>
                    <a:pt x="2164798" y="849364"/>
                  </a:lnTo>
                  <a:lnTo>
                    <a:pt x="2087484" y="877574"/>
                  </a:lnTo>
                  <a:lnTo>
                    <a:pt x="2010169" y="906709"/>
                  </a:lnTo>
                  <a:lnTo>
                    <a:pt x="1932855" y="936883"/>
                  </a:lnTo>
                  <a:lnTo>
                    <a:pt x="1855541" y="968262"/>
                  </a:lnTo>
                  <a:lnTo>
                    <a:pt x="1778227" y="1000945"/>
                  </a:lnTo>
                  <a:lnTo>
                    <a:pt x="1700912" y="1034915"/>
                  </a:lnTo>
                  <a:lnTo>
                    <a:pt x="1623598" y="1070042"/>
                  </a:lnTo>
                  <a:lnTo>
                    <a:pt x="1546284" y="1106133"/>
                  </a:lnTo>
                  <a:lnTo>
                    <a:pt x="1468970" y="1143042"/>
                  </a:lnTo>
                  <a:lnTo>
                    <a:pt x="1391656" y="1180804"/>
                  </a:lnTo>
                  <a:lnTo>
                    <a:pt x="1314341" y="1219474"/>
                  </a:lnTo>
                  <a:lnTo>
                    <a:pt x="1237027" y="1258960"/>
                  </a:lnTo>
                  <a:lnTo>
                    <a:pt x="1159713" y="1298996"/>
                  </a:lnTo>
                  <a:lnTo>
                    <a:pt x="1082399" y="1339251"/>
                  </a:lnTo>
                  <a:lnTo>
                    <a:pt x="1005084" y="1379610"/>
                  </a:lnTo>
                  <a:lnTo>
                    <a:pt x="927770" y="1420187"/>
                  </a:lnTo>
                  <a:lnTo>
                    <a:pt x="850456" y="1460945"/>
                  </a:lnTo>
                  <a:lnTo>
                    <a:pt x="773142" y="1501623"/>
                  </a:lnTo>
                  <a:lnTo>
                    <a:pt x="695828" y="1542040"/>
                  </a:lnTo>
                  <a:lnTo>
                    <a:pt x="618513" y="1582418"/>
                  </a:lnTo>
                  <a:lnTo>
                    <a:pt x="541199" y="1623069"/>
                  </a:lnTo>
                  <a:lnTo>
                    <a:pt x="463885" y="1664227"/>
                  </a:lnTo>
                  <a:lnTo>
                    <a:pt x="386571" y="1706002"/>
                  </a:lnTo>
                  <a:lnTo>
                    <a:pt x="309256" y="1748428"/>
                  </a:lnTo>
                  <a:lnTo>
                    <a:pt x="231942" y="1791611"/>
                  </a:lnTo>
                  <a:lnTo>
                    <a:pt x="154628" y="1835815"/>
                  </a:lnTo>
                  <a:lnTo>
                    <a:pt x="77314" y="1881164"/>
                  </a:lnTo>
                  <a:lnTo>
                    <a:pt x="0" y="1927538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0069" name="pl10069"/>
            <p:cNvSpPr/>
            <p:nvPr/>
          </p:nvSpPr>
          <p:spPr>
            <a:xfrm>
              <a:off x="1208957" y="3697461"/>
              <a:ext cx="6107823" cy="1705345"/>
            </a:xfrm>
            <a:custGeom>
              <a:avLst/>
              <a:pathLst>
                <a:path w="6107823" h="1705345">
                  <a:moveTo>
                    <a:pt x="0" y="1705345"/>
                  </a:moveTo>
                  <a:lnTo>
                    <a:pt x="77314" y="1666965"/>
                  </a:lnTo>
                  <a:lnTo>
                    <a:pt x="154628" y="1628514"/>
                  </a:lnTo>
                  <a:lnTo>
                    <a:pt x="231942" y="1589923"/>
                  </a:lnTo>
                  <a:lnTo>
                    <a:pt x="309256" y="1551122"/>
                  </a:lnTo>
                  <a:lnTo>
                    <a:pt x="386571" y="1512056"/>
                  </a:lnTo>
                  <a:lnTo>
                    <a:pt x="463885" y="1472718"/>
                  </a:lnTo>
                  <a:lnTo>
                    <a:pt x="541199" y="1433108"/>
                  </a:lnTo>
                  <a:lnTo>
                    <a:pt x="618513" y="1393226"/>
                  </a:lnTo>
                  <a:lnTo>
                    <a:pt x="695828" y="1353073"/>
                  </a:lnTo>
                  <a:lnTo>
                    <a:pt x="773142" y="1312649"/>
                  </a:lnTo>
                  <a:lnTo>
                    <a:pt x="850456" y="1271965"/>
                  </a:lnTo>
                  <a:lnTo>
                    <a:pt x="927770" y="1231117"/>
                  </a:lnTo>
                  <a:lnTo>
                    <a:pt x="1005084" y="1190250"/>
                  </a:lnTo>
                  <a:lnTo>
                    <a:pt x="1082399" y="1149507"/>
                  </a:lnTo>
                  <a:lnTo>
                    <a:pt x="1159713" y="1109034"/>
                  </a:lnTo>
                  <a:lnTo>
                    <a:pt x="1237027" y="1068965"/>
                  </a:lnTo>
                  <a:lnTo>
                    <a:pt x="1314341" y="1029431"/>
                  </a:lnTo>
                  <a:lnTo>
                    <a:pt x="1391656" y="990562"/>
                  </a:lnTo>
                  <a:lnTo>
                    <a:pt x="1468970" y="952486"/>
                  </a:lnTo>
                  <a:lnTo>
                    <a:pt x="1546284" y="915336"/>
                  </a:lnTo>
                  <a:lnTo>
                    <a:pt x="1623598" y="879202"/>
                  </a:lnTo>
                  <a:lnTo>
                    <a:pt x="1700912" y="844112"/>
                  </a:lnTo>
                  <a:lnTo>
                    <a:pt x="1778227" y="810082"/>
                  </a:lnTo>
                  <a:lnTo>
                    <a:pt x="1855541" y="777132"/>
                  </a:lnTo>
                  <a:lnTo>
                    <a:pt x="1932855" y="745279"/>
                  </a:lnTo>
                  <a:lnTo>
                    <a:pt x="2010169" y="714541"/>
                  </a:lnTo>
                  <a:lnTo>
                    <a:pt x="2087484" y="684937"/>
                  </a:lnTo>
                  <a:lnTo>
                    <a:pt x="2164798" y="656472"/>
                  </a:lnTo>
                  <a:lnTo>
                    <a:pt x="2242112" y="629095"/>
                  </a:lnTo>
                  <a:lnTo>
                    <a:pt x="2319426" y="602744"/>
                  </a:lnTo>
                  <a:lnTo>
                    <a:pt x="2396741" y="577355"/>
                  </a:lnTo>
                  <a:lnTo>
                    <a:pt x="2474055" y="552864"/>
                  </a:lnTo>
                  <a:lnTo>
                    <a:pt x="2551369" y="529208"/>
                  </a:lnTo>
                  <a:lnTo>
                    <a:pt x="2628683" y="506324"/>
                  </a:lnTo>
                  <a:lnTo>
                    <a:pt x="2705997" y="484152"/>
                  </a:lnTo>
                  <a:lnTo>
                    <a:pt x="2783312" y="462662"/>
                  </a:lnTo>
                  <a:lnTo>
                    <a:pt x="2860626" y="441843"/>
                  </a:lnTo>
                  <a:lnTo>
                    <a:pt x="2937940" y="421683"/>
                  </a:lnTo>
                  <a:lnTo>
                    <a:pt x="3015254" y="402168"/>
                  </a:lnTo>
                  <a:lnTo>
                    <a:pt x="3092569" y="383287"/>
                  </a:lnTo>
                  <a:lnTo>
                    <a:pt x="3169883" y="365028"/>
                  </a:lnTo>
                  <a:lnTo>
                    <a:pt x="3247197" y="347378"/>
                  </a:lnTo>
                  <a:lnTo>
                    <a:pt x="3324511" y="330325"/>
                  </a:lnTo>
                  <a:lnTo>
                    <a:pt x="3401825" y="313856"/>
                  </a:lnTo>
                  <a:lnTo>
                    <a:pt x="3479140" y="297961"/>
                  </a:lnTo>
                  <a:lnTo>
                    <a:pt x="3556454" y="282627"/>
                  </a:lnTo>
                  <a:lnTo>
                    <a:pt x="3633768" y="267843"/>
                  </a:lnTo>
                  <a:lnTo>
                    <a:pt x="3711082" y="253596"/>
                  </a:lnTo>
                  <a:lnTo>
                    <a:pt x="3788397" y="239875"/>
                  </a:lnTo>
                  <a:lnTo>
                    <a:pt x="3865711" y="226668"/>
                  </a:lnTo>
                  <a:lnTo>
                    <a:pt x="3943025" y="213963"/>
                  </a:lnTo>
                  <a:lnTo>
                    <a:pt x="4020339" y="201749"/>
                  </a:lnTo>
                  <a:lnTo>
                    <a:pt x="4097653" y="190013"/>
                  </a:lnTo>
                  <a:lnTo>
                    <a:pt x="4174968" y="178745"/>
                  </a:lnTo>
                  <a:lnTo>
                    <a:pt x="4252282" y="167931"/>
                  </a:lnTo>
                  <a:lnTo>
                    <a:pt x="4329596" y="157561"/>
                  </a:lnTo>
                  <a:lnTo>
                    <a:pt x="4406910" y="147621"/>
                  </a:lnTo>
                  <a:lnTo>
                    <a:pt x="4484225" y="138093"/>
                  </a:lnTo>
                  <a:lnTo>
                    <a:pt x="4561539" y="128958"/>
                  </a:lnTo>
                  <a:lnTo>
                    <a:pt x="4638853" y="120198"/>
                  </a:lnTo>
                  <a:lnTo>
                    <a:pt x="4716167" y="111793"/>
                  </a:lnTo>
                  <a:lnTo>
                    <a:pt x="4793482" y="103725"/>
                  </a:lnTo>
                  <a:lnTo>
                    <a:pt x="4870796" y="95976"/>
                  </a:lnTo>
                  <a:lnTo>
                    <a:pt x="4948110" y="88526"/>
                  </a:lnTo>
                  <a:lnTo>
                    <a:pt x="5025424" y="81357"/>
                  </a:lnTo>
                  <a:lnTo>
                    <a:pt x="5102738" y="74451"/>
                  </a:lnTo>
                  <a:lnTo>
                    <a:pt x="5180053" y="67787"/>
                  </a:lnTo>
                  <a:lnTo>
                    <a:pt x="5257367" y="61349"/>
                  </a:lnTo>
                  <a:lnTo>
                    <a:pt x="5334681" y="55116"/>
                  </a:lnTo>
                  <a:lnTo>
                    <a:pt x="5411995" y="49071"/>
                  </a:lnTo>
                  <a:lnTo>
                    <a:pt x="5489310" y="43194"/>
                  </a:lnTo>
                  <a:lnTo>
                    <a:pt x="5566624" y="37467"/>
                  </a:lnTo>
                  <a:lnTo>
                    <a:pt x="5643938" y="31871"/>
                  </a:lnTo>
                  <a:lnTo>
                    <a:pt x="5721252" y="26388"/>
                  </a:lnTo>
                  <a:lnTo>
                    <a:pt x="5798566" y="20998"/>
                  </a:lnTo>
                  <a:lnTo>
                    <a:pt x="5875881" y="15683"/>
                  </a:lnTo>
                  <a:lnTo>
                    <a:pt x="5953195" y="10424"/>
                  </a:lnTo>
                  <a:lnTo>
                    <a:pt x="6030509" y="5202"/>
                  </a:lnTo>
                  <a:lnTo>
                    <a:pt x="6107823" y="0"/>
                  </a:lnTo>
                </a:path>
              </a:pathLst>
            </a:custGeom>
            <a:ln w="27101" cap="flat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0" name="pg10070"/>
            <p:cNvSpPr/>
            <p:nvPr/>
          </p:nvSpPr>
          <p:spPr>
            <a:xfrm>
              <a:off x="1209382" y="3832750"/>
              <a:ext cx="6103144" cy="1604974"/>
            </a:xfrm>
            <a:custGeom>
              <a:avLst/>
              <a:pathLst>
                <a:path w="6103144" h="1604974">
                  <a:moveTo>
                    <a:pt x="0" y="1461141"/>
                  </a:moveTo>
                  <a:lnTo>
                    <a:pt x="77254" y="1450920"/>
                  </a:lnTo>
                  <a:lnTo>
                    <a:pt x="154509" y="1437460"/>
                  </a:lnTo>
                  <a:lnTo>
                    <a:pt x="231764" y="1419052"/>
                  </a:lnTo>
                  <a:lnTo>
                    <a:pt x="309019" y="1395312"/>
                  </a:lnTo>
                  <a:lnTo>
                    <a:pt x="386274" y="1367836"/>
                  </a:lnTo>
                  <a:lnTo>
                    <a:pt x="463529" y="1338500"/>
                  </a:lnTo>
                  <a:lnTo>
                    <a:pt x="540784" y="1307602"/>
                  </a:lnTo>
                  <a:lnTo>
                    <a:pt x="618039" y="1274619"/>
                  </a:lnTo>
                  <a:lnTo>
                    <a:pt x="695294" y="1239079"/>
                  </a:lnTo>
                  <a:lnTo>
                    <a:pt x="772549" y="1201016"/>
                  </a:lnTo>
                  <a:lnTo>
                    <a:pt x="849804" y="1160948"/>
                  </a:lnTo>
                  <a:lnTo>
                    <a:pt x="927059" y="1119377"/>
                  </a:lnTo>
                  <a:lnTo>
                    <a:pt x="1004314" y="1076249"/>
                  </a:lnTo>
                  <a:lnTo>
                    <a:pt x="1081569" y="1031375"/>
                  </a:lnTo>
                  <a:lnTo>
                    <a:pt x="1158824" y="985010"/>
                  </a:lnTo>
                  <a:lnTo>
                    <a:pt x="1236079" y="938083"/>
                  </a:lnTo>
                  <a:lnTo>
                    <a:pt x="1313334" y="891924"/>
                  </a:lnTo>
                  <a:lnTo>
                    <a:pt x="1390589" y="847689"/>
                  </a:lnTo>
                  <a:lnTo>
                    <a:pt x="1467844" y="805165"/>
                  </a:lnTo>
                  <a:lnTo>
                    <a:pt x="1545099" y="763377"/>
                  </a:lnTo>
                  <a:lnTo>
                    <a:pt x="1622354" y="722083"/>
                  </a:lnTo>
                  <a:lnTo>
                    <a:pt x="1699609" y="682132"/>
                  </a:lnTo>
                  <a:lnTo>
                    <a:pt x="1776864" y="644955"/>
                  </a:lnTo>
                  <a:lnTo>
                    <a:pt x="1854119" y="611146"/>
                  </a:lnTo>
                  <a:lnTo>
                    <a:pt x="1931374" y="579552"/>
                  </a:lnTo>
                  <a:lnTo>
                    <a:pt x="2008629" y="548790"/>
                  </a:lnTo>
                  <a:lnTo>
                    <a:pt x="2085884" y="518008"/>
                  </a:lnTo>
                  <a:lnTo>
                    <a:pt x="2163139" y="487219"/>
                  </a:lnTo>
                  <a:lnTo>
                    <a:pt x="2240394" y="457045"/>
                  </a:lnTo>
                  <a:lnTo>
                    <a:pt x="2317649" y="428026"/>
                  </a:lnTo>
                  <a:lnTo>
                    <a:pt x="2394904" y="400067"/>
                  </a:lnTo>
                  <a:lnTo>
                    <a:pt x="2472159" y="372764"/>
                  </a:lnTo>
                  <a:lnTo>
                    <a:pt x="2549414" y="345792"/>
                  </a:lnTo>
                  <a:lnTo>
                    <a:pt x="2626669" y="319232"/>
                  </a:lnTo>
                  <a:lnTo>
                    <a:pt x="2703924" y="293708"/>
                  </a:lnTo>
                  <a:lnTo>
                    <a:pt x="2781179" y="270224"/>
                  </a:lnTo>
                  <a:lnTo>
                    <a:pt x="2858434" y="249734"/>
                  </a:lnTo>
                  <a:lnTo>
                    <a:pt x="2935689" y="232214"/>
                  </a:lnTo>
                  <a:lnTo>
                    <a:pt x="3012944" y="217091"/>
                  </a:lnTo>
                  <a:lnTo>
                    <a:pt x="3090199" y="203657"/>
                  </a:lnTo>
                  <a:lnTo>
                    <a:pt x="3167454" y="191202"/>
                  </a:lnTo>
                  <a:lnTo>
                    <a:pt x="3244709" y="179156"/>
                  </a:lnTo>
                  <a:lnTo>
                    <a:pt x="3321964" y="167216"/>
                  </a:lnTo>
                  <a:lnTo>
                    <a:pt x="3399219" y="155364"/>
                  </a:lnTo>
                  <a:lnTo>
                    <a:pt x="3476474" y="143784"/>
                  </a:lnTo>
                  <a:lnTo>
                    <a:pt x="3553729" y="132738"/>
                  </a:lnTo>
                  <a:lnTo>
                    <a:pt x="3630984" y="122450"/>
                  </a:lnTo>
                  <a:lnTo>
                    <a:pt x="3708239" y="112977"/>
                  </a:lnTo>
                  <a:lnTo>
                    <a:pt x="3785494" y="104226"/>
                  </a:lnTo>
                  <a:lnTo>
                    <a:pt x="3862749" y="96014"/>
                  </a:lnTo>
                  <a:lnTo>
                    <a:pt x="3940004" y="88113"/>
                  </a:lnTo>
                  <a:lnTo>
                    <a:pt x="4017259" y="80286"/>
                  </a:lnTo>
                  <a:lnTo>
                    <a:pt x="4094514" y="72343"/>
                  </a:lnTo>
                  <a:lnTo>
                    <a:pt x="4171769" y="64194"/>
                  </a:lnTo>
                  <a:lnTo>
                    <a:pt x="4249024" y="55892"/>
                  </a:lnTo>
                  <a:lnTo>
                    <a:pt x="4326279" y="47638"/>
                  </a:lnTo>
                  <a:lnTo>
                    <a:pt x="4403534" y="39742"/>
                  </a:lnTo>
                  <a:lnTo>
                    <a:pt x="4480789" y="32571"/>
                  </a:lnTo>
                  <a:lnTo>
                    <a:pt x="4558044" y="26503"/>
                  </a:lnTo>
                  <a:lnTo>
                    <a:pt x="4635299" y="21848"/>
                  </a:lnTo>
                  <a:lnTo>
                    <a:pt x="4712554" y="18655"/>
                  </a:lnTo>
                  <a:lnTo>
                    <a:pt x="4789809" y="16847"/>
                  </a:lnTo>
                  <a:lnTo>
                    <a:pt x="4867064" y="16285"/>
                  </a:lnTo>
                  <a:lnTo>
                    <a:pt x="4944319" y="16781"/>
                  </a:lnTo>
                  <a:lnTo>
                    <a:pt x="5021574" y="18095"/>
                  </a:lnTo>
                  <a:lnTo>
                    <a:pt x="5098829" y="19937"/>
                  </a:lnTo>
                  <a:lnTo>
                    <a:pt x="5176084" y="21979"/>
                  </a:lnTo>
                  <a:lnTo>
                    <a:pt x="5253339" y="23875"/>
                  </a:lnTo>
                  <a:lnTo>
                    <a:pt x="5330594" y="25304"/>
                  </a:lnTo>
                  <a:lnTo>
                    <a:pt x="5407849" y="26019"/>
                  </a:lnTo>
                  <a:lnTo>
                    <a:pt x="5485104" y="25879"/>
                  </a:lnTo>
                  <a:lnTo>
                    <a:pt x="5562359" y="24852"/>
                  </a:lnTo>
                  <a:lnTo>
                    <a:pt x="5639614" y="22992"/>
                  </a:lnTo>
                  <a:lnTo>
                    <a:pt x="5716869" y="20394"/>
                  </a:lnTo>
                  <a:lnTo>
                    <a:pt x="5794124" y="17171"/>
                  </a:lnTo>
                  <a:lnTo>
                    <a:pt x="5871379" y="13431"/>
                  </a:lnTo>
                  <a:lnTo>
                    <a:pt x="5948634" y="9270"/>
                  </a:lnTo>
                  <a:lnTo>
                    <a:pt x="6025889" y="4770"/>
                  </a:lnTo>
                  <a:lnTo>
                    <a:pt x="6103144" y="0"/>
                  </a:lnTo>
                  <a:lnTo>
                    <a:pt x="6103144" y="248244"/>
                  </a:lnTo>
                  <a:lnTo>
                    <a:pt x="6025889" y="232840"/>
                  </a:lnTo>
                  <a:lnTo>
                    <a:pt x="5948634" y="217798"/>
                  </a:lnTo>
                  <a:lnTo>
                    <a:pt x="5871379" y="203278"/>
                  </a:lnTo>
                  <a:lnTo>
                    <a:pt x="5794124" y="189455"/>
                  </a:lnTo>
                  <a:lnTo>
                    <a:pt x="5716869" y="176517"/>
                  </a:lnTo>
                  <a:lnTo>
                    <a:pt x="5639614" y="164663"/>
                  </a:lnTo>
                  <a:lnTo>
                    <a:pt x="5562359" y="154098"/>
                  </a:lnTo>
                  <a:lnTo>
                    <a:pt x="5485104" y="145011"/>
                  </a:lnTo>
                  <a:lnTo>
                    <a:pt x="5407849" y="137545"/>
                  </a:lnTo>
                  <a:lnTo>
                    <a:pt x="5330594" y="131761"/>
                  </a:lnTo>
                  <a:lnTo>
                    <a:pt x="5253339" y="127611"/>
                  </a:lnTo>
                  <a:lnTo>
                    <a:pt x="5176084" y="124938"/>
                  </a:lnTo>
                  <a:lnTo>
                    <a:pt x="5098829" y="123513"/>
                  </a:lnTo>
                  <a:lnTo>
                    <a:pt x="5021574" y="123084"/>
                  </a:lnTo>
                  <a:lnTo>
                    <a:pt x="4944319" y="123412"/>
                  </a:lnTo>
                  <a:lnTo>
                    <a:pt x="4867064" y="124302"/>
                  </a:lnTo>
                  <a:lnTo>
                    <a:pt x="4789809" y="125604"/>
                  </a:lnTo>
                  <a:lnTo>
                    <a:pt x="4712554" y="127222"/>
                  </a:lnTo>
                  <a:lnTo>
                    <a:pt x="4635299" y="129109"/>
                  </a:lnTo>
                  <a:lnTo>
                    <a:pt x="4558044" y="131280"/>
                  </a:lnTo>
                  <a:lnTo>
                    <a:pt x="4480789" y="133830"/>
                  </a:lnTo>
                  <a:lnTo>
                    <a:pt x="4403534" y="136953"/>
                  </a:lnTo>
                  <a:lnTo>
                    <a:pt x="4326279" y="140875"/>
                  </a:lnTo>
                  <a:lnTo>
                    <a:pt x="4249024" y="145811"/>
                  </a:lnTo>
                  <a:lnTo>
                    <a:pt x="4171769" y="151920"/>
                  </a:lnTo>
                  <a:lnTo>
                    <a:pt x="4094514" y="159250"/>
                  </a:lnTo>
                  <a:lnTo>
                    <a:pt x="4017259" y="167705"/>
                  </a:lnTo>
                  <a:lnTo>
                    <a:pt x="3940004" y="177042"/>
                  </a:lnTo>
                  <a:lnTo>
                    <a:pt x="3862749" y="186919"/>
                  </a:lnTo>
                  <a:lnTo>
                    <a:pt x="3785494" y="196949"/>
                  </a:lnTo>
                  <a:lnTo>
                    <a:pt x="3708239" y="206750"/>
                  </a:lnTo>
                  <a:lnTo>
                    <a:pt x="3630984" y="215991"/>
                  </a:lnTo>
                  <a:lnTo>
                    <a:pt x="3553729" y="224424"/>
                  </a:lnTo>
                  <a:lnTo>
                    <a:pt x="3476474" y="232129"/>
                  </a:lnTo>
                  <a:lnTo>
                    <a:pt x="3399219" y="239747"/>
                  </a:lnTo>
                  <a:lnTo>
                    <a:pt x="3321964" y="248011"/>
                  </a:lnTo>
                  <a:lnTo>
                    <a:pt x="3244709" y="257577"/>
                  </a:lnTo>
                  <a:lnTo>
                    <a:pt x="3167454" y="268903"/>
                  </a:lnTo>
                  <a:lnTo>
                    <a:pt x="3090199" y="282154"/>
                  </a:lnTo>
                  <a:lnTo>
                    <a:pt x="3012944" y="297235"/>
                  </a:lnTo>
                  <a:lnTo>
                    <a:pt x="2935689" y="313908"/>
                  </a:lnTo>
                  <a:lnTo>
                    <a:pt x="2858434" y="331938"/>
                  </a:lnTo>
                  <a:lnTo>
                    <a:pt x="2781179" y="351224"/>
                  </a:lnTo>
                  <a:lnTo>
                    <a:pt x="2703924" y="371949"/>
                  </a:lnTo>
                  <a:lnTo>
                    <a:pt x="2626669" y="394557"/>
                  </a:lnTo>
                  <a:lnTo>
                    <a:pt x="2549414" y="419423"/>
                  </a:lnTo>
                  <a:lnTo>
                    <a:pt x="2472159" y="446538"/>
                  </a:lnTo>
                  <a:lnTo>
                    <a:pt x="2394904" y="475354"/>
                  </a:lnTo>
                  <a:lnTo>
                    <a:pt x="2317649" y="504915"/>
                  </a:lnTo>
                  <a:lnTo>
                    <a:pt x="2240394" y="534185"/>
                  </a:lnTo>
                  <a:lnTo>
                    <a:pt x="2163139" y="562553"/>
                  </a:lnTo>
                  <a:lnTo>
                    <a:pt x="2085884" y="590896"/>
                  </a:lnTo>
                  <a:lnTo>
                    <a:pt x="2008629" y="620546"/>
                  </a:lnTo>
                  <a:lnTo>
                    <a:pt x="1931374" y="652232"/>
                  </a:lnTo>
                  <a:lnTo>
                    <a:pt x="1854119" y="685817"/>
                  </a:lnTo>
                  <a:lnTo>
                    <a:pt x="1776864" y="720630"/>
                  </a:lnTo>
                  <a:lnTo>
                    <a:pt x="1699609" y="756160"/>
                  </a:lnTo>
                  <a:lnTo>
                    <a:pt x="1622354" y="792970"/>
                  </a:lnTo>
                  <a:lnTo>
                    <a:pt x="1545099" y="832108"/>
                  </a:lnTo>
                  <a:lnTo>
                    <a:pt x="1467844" y="874037"/>
                  </a:lnTo>
                  <a:lnTo>
                    <a:pt x="1390589" y="918129"/>
                  </a:lnTo>
                  <a:lnTo>
                    <a:pt x="1313334" y="963015"/>
                  </a:lnTo>
                  <a:lnTo>
                    <a:pt x="1236079" y="1007798"/>
                  </a:lnTo>
                  <a:lnTo>
                    <a:pt x="1158824" y="1052584"/>
                  </a:lnTo>
                  <a:lnTo>
                    <a:pt x="1081569" y="1097632"/>
                  </a:lnTo>
                  <a:lnTo>
                    <a:pt x="1004314" y="1142796"/>
                  </a:lnTo>
                  <a:lnTo>
                    <a:pt x="927059" y="1187259"/>
                  </a:lnTo>
                  <a:lnTo>
                    <a:pt x="849804" y="1229760"/>
                  </a:lnTo>
                  <a:lnTo>
                    <a:pt x="772549" y="1269382"/>
                  </a:lnTo>
                  <a:lnTo>
                    <a:pt x="695294" y="1306609"/>
                  </a:lnTo>
                  <a:lnTo>
                    <a:pt x="618039" y="1342145"/>
                  </a:lnTo>
                  <a:lnTo>
                    <a:pt x="540784" y="1376215"/>
                  </a:lnTo>
                  <a:lnTo>
                    <a:pt x="463529" y="1408533"/>
                  </a:lnTo>
                  <a:lnTo>
                    <a:pt x="386274" y="1438766"/>
                  </a:lnTo>
                  <a:lnTo>
                    <a:pt x="309019" y="1467449"/>
                  </a:lnTo>
                  <a:lnTo>
                    <a:pt x="231764" y="1497030"/>
                  </a:lnTo>
                  <a:lnTo>
                    <a:pt x="154509" y="1529816"/>
                  </a:lnTo>
                  <a:lnTo>
                    <a:pt x="77254" y="1566130"/>
                  </a:lnTo>
                  <a:lnTo>
                    <a:pt x="0" y="160497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0071" name="pl10071"/>
            <p:cNvSpPr/>
            <p:nvPr/>
          </p:nvSpPr>
          <p:spPr>
            <a:xfrm>
              <a:off x="1209382" y="3902847"/>
              <a:ext cx="6103144" cy="1462960"/>
            </a:xfrm>
            <a:custGeom>
              <a:avLst/>
              <a:pathLst>
                <a:path w="6103144" h="1462960">
                  <a:moveTo>
                    <a:pt x="0" y="1462960"/>
                  </a:moveTo>
                  <a:lnTo>
                    <a:pt x="77254" y="1438428"/>
                  </a:lnTo>
                  <a:lnTo>
                    <a:pt x="154509" y="1413541"/>
                  </a:lnTo>
                  <a:lnTo>
                    <a:pt x="231764" y="1387944"/>
                  </a:lnTo>
                  <a:lnTo>
                    <a:pt x="309019" y="1361283"/>
                  </a:lnTo>
                  <a:lnTo>
                    <a:pt x="386274" y="1333203"/>
                  </a:lnTo>
                  <a:lnTo>
                    <a:pt x="463529" y="1303419"/>
                  </a:lnTo>
                  <a:lnTo>
                    <a:pt x="540784" y="1271811"/>
                  </a:lnTo>
                  <a:lnTo>
                    <a:pt x="618039" y="1238285"/>
                  </a:lnTo>
                  <a:lnTo>
                    <a:pt x="695294" y="1202746"/>
                  </a:lnTo>
                  <a:lnTo>
                    <a:pt x="772549" y="1165102"/>
                  </a:lnTo>
                  <a:lnTo>
                    <a:pt x="849804" y="1125257"/>
                  </a:lnTo>
                  <a:lnTo>
                    <a:pt x="927059" y="1083221"/>
                  </a:lnTo>
                  <a:lnTo>
                    <a:pt x="1004314" y="1039425"/>
                  </a:lnTo>
                  <a:lnTo>
                    <a:pt x="1081569" y="994406"/>
                  </a:lnTo>
                  <a:lnTo>
                    <a:pt x="1158824" y="948700"/>
                  </a:lnTo>
                  <a:lnTo>
                    <a:pt x="1236079" y="902843"/>
                  </a:lnTo>
                  <a:lnTo>
                    <a:pt x="1313334" y="857372"/>
                  </a:lnTo>
                  <a:lnTo>
                    <a:pt x="1390589" y="812812"/>
                  </a:lnTo>
                  <a:lnTo>
                    <a:pt x="1467844" y="769504"/>
                  </a:lnTo>
                  <a:lnTo>
                    <a:pt x="1545099" y="727645"/>
                  </a:lnTo>
                  <a:lnTo>
                    <a:pt x="1622354" y="687429"/>
                  </a:lnTo>
                  <a:lnTo>
                    <a:pt x="1699609" y="649049"/>
                  </a:lnTo>
                  <a:lnTo>
                    <a:pt x="1776864" y="612695"/>
                  </a:lnTo>
                  <a:lnTo>
                    <a:pt x="1854119" y="578384"/>
                  </a:lnTo>
                  <a:lnTo>
                    <a:pt x="1931374" y="545795"/>
                  </a:lnTo>
                  <a:lnTo>
                    <a:pt x="2008629" y="514571"/>
                  </a:lnTo>
                  <a:lnTo>
                    <a:pt x="2085884" y="484355"/>
                  </a:lnTo>
                  <a:lnTo>
                    <a:pt x="2163139" y="454789"/>
                  </a:lnTo>
                  <a:lnTo>
                    <a:pt x="2240394" y="425517"/>
                  </a:lnTo>
                  <a:lnTo>
                    <a:pt x="2317649" y="396373"/>
                  </a:lnTo>
                  <a:lnTo>
                    <a:pt x="2394904" y="367613"/>
                  </a:lnTo>
                  <a:lnTo>
                    <a:pt x="2472159" y="339554"/>
                  </a:lnTo>
                  <a:lnTo>
                    <a:pt x="2549414" y="312510"/>
                  </a:lnTo>
                  <a:lnTo>
                    <a:pt x="2626669" y="286797"/>
                  </a:lnTo>
                  <a:lnTo>
                    <a:pt x="2703924" y="262731"/>
                  </a:lnTo>
                  <a:lnTo>
                    <a:pt x="2781179" y="240626"/>
                  </a:lnTo>
                  <a:lnTo>
                    <a:pt x="2858434" y="220739"/>
                  </a:lnTo>
                  <a:lnTo>
                    <a:pt x="2935689" y="202964"/>
                  </a:lnTo>
                  <a:lnTo>
                    <a:pt x="3012944" y="187066"/>
                  </a:lnTo>
                  <a:lnTo>
                    <a:pt x="3090199" y="172808"/>
                  </a:lnTo>
                  <a:lnTo>
                    <a:pt x="3167454" y="159955"/>
                  </a:lnTo>
                  <a:lnTo>
                    <a:pt x="3244709" y="148270"/>
                  </a:lnTo>
                  <a:lnTo>
                    <a:pt x="3321964" y="137516"/>
                  </a:lnTo>
                  <a:lnTo>
                    <a:pt x="3399219" y="127458"/>
                  </a:lnTo>
                  <a:lnTo>
                    <a:pt x="3476474" y="117859"/>
                  </a:lnTo>
                  <a:lnTo>
                    <a:pt x="3553729" y="108484"/>
                  </a:lnTo>
                  <a:lnTo>
                    <a:pt x="3630984" y="99123"/>
                  </a:lnTo>
                  <a:lnTo>
                    <a:pt x="3708239" y="89767"/>
                  </a:lnTo>
                  <a:lnTo>
                    <a:pt x="3785494" y="80490"/>
                  </a:lnTo>
                  <a:lnTo>
                    <a:pt x="3862749" y="71369"/>
                  </a:lnTo>
                  <a:lnTo>
                    <a:pt x="3940004" y="62480"/>
                  </a:lnTo>
                  <a:lnTo>
                    <a:pt x="4017259" y="53898"/>
                  </a:lnTo>
                  <a:lnTo>
                    <a:pt x="4094514" y="45699"/>
                  </a:lnTo>
                  <a:lnTo>
                    <a:pt x="4171769" y="37959"/>
                  </a:lnTo>
                  <a:lnTo>
                    <a:pt x="4249024" y="30754"/>
                  </a:lnTo>
                  <a:lnTo>
                    <a:pt x="4326279" y="24159"/>
                  </a:lnTo>
                  <a:lnTo>
                    <a:pt x="4403534" y="18250"/>
                  </a:lnTo>
                  <a:lnTo>
                    <a:pt x="4480789" y="13103"/>
                  </a:lnTo>
                  <a:lnTo>
                    <a:pt x="4558044" y="8794"/>
                  </a:lnTo>
                  <a:lnTo>
                    <a:pt x="4635299" y="5381"/>
                  </a:lnTo>
                  <a:lnTo>
                    <a:pt x="4712554" y="2841"/>
                  </a:lnTo>
                  <a:lnTo>
                    <a:pt x="4789809" y="1128"/>
                  </a:lnTo>
                  <a:lnTo>
                    <a:pt x="4867064" y="196"/>
                  </a:lnTo>
                  <a:lnTo>
                    <a:pt x="4944319" y="0"/>
                  </a:lnTo>
                  <a:lnTo>
                    <a:pt x="5021574" y="492"/>
                  </a:lnTo>
                  <a:lnTo>
                    <a:pt x="5098829" y="1628"/>
                  </a:lnTo>
                  <a:lnTo>
                    <a:pt x="5176084" y="3361"/>
                  </a:lnTo>
                  <a:lnTo>
                    <a:pt x="5253339" y="5645"/>
                  </a:lnTo>
                  <a:lnTo>
                    <a:pt x="5330594" y="8435"/>
                  </a:lnTo>
                  <a:lnTo>
                    <a:pt x="5407849" y="11685"/>
                  </a:lnTo>
                  <a:lnTo>
                    <a:pt x="5485104" y="15348"/>
                  </a:lnTo>
                  <a:lnTo>
                    <a:pt x="5562359" y="19378"/>
                  </a:lnTo>
                  <a:lnTo>
                    <a:pt x="5639614" y="23730"/>
                  </a:lnTo>
                  <a:lnTo>
                    <a:pt x="5716869" y="28358"/>
                  </a:lnTo>
                  <a:lnTo>
                    <a:pt x="5794124" y="33216"/>
                  </a:lnTo>
                  <a:lnTo>
                    <a:pt x="5871379" y="38257"/>
                  </a:lnTo>
                  <a:lnTo>
                    <a:pt x="5948634" y="43436"/>
                  </a:lnTo>
                  <a:lnTo>
                    <a:pt x="6025889" y="48708"/>
                  </a:lnTo>
                  <a:lnTo>
                    <a:pt x="6103144" y="54025"/>
                  </a:lnTo>
                </a:path>
              </a:pathLst>
            </a:custGeom>
            <a:ln w="27101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2" name="tx10072"/>
            <p:cNvSpPr/>
            <p:nvPr/>
          </p:nvSpPr>
          <p:spPr>
            <a:xfrm>
              <a:off x="698563" y="5537250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0073" name="tx10073"/>
            <p:cNvSpPr/>
            <p:nvPr/>
          </p:nvSpPr>
          <p:spPr>
            <a:xfrm>
              <a:off x="698563" y="4653173"/>
              <a:ext cx="141500" cy="7214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10074" name="tx10074"/>
            <p:cNvSpPr/>
            <p:nvPr/>
          </p:nvSpPr>
          <p:spPr>
            <a:xfrm>
              <a:off x="698563" y="3768005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id="10075" name="tx10075"/>
            <p:cNvSpPr/>
            <p:nvPr/>
          </p:nvSpPr>
          <p:spPr>
            <a:xfrm>
              <a:off x="698563" y="2883383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10076" name="tx10076"/>
            <p:cNvSpPr/>
            <p:nvPr/>
          </p:nvSpPr>
          <p:spPr>
            <a:xfrm>
              <a:off x="698563" y="1998760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3.0</a:t>
              </a:r>
            </a:p>
          </p:txBody>
        </p:sp>
        <p:sp>
          <p:nvSpPr>
            <p:cNvPr id="10077" name="pl10077"/>
            <p:cNvSpPr/>
            <p:nvPr/>
          </p:nvSpPr>
          <p:spPr>
            <a:xfrm>
              <a:off x="867899" y="55746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8" name="pl10078"/>
            <p:cNvSpPr/>
            <p:nvPr/>
          </p:nvSpPr>
          <p:spPr>
            <a:xfrm>
              <a:off x="867899" y="46900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9" name="pl10079"/>
            <p:cNvSpPr/>
            <p:nvPr/>
          </p:nvSpPr>
          <p:spPr>
            <a:xfrm>
              <a:off x="867899" y="3805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0" name="pl10080"/>
            <p:cNvSpPr/>
            <p:nvPr/>
          </p:nvSpPr>
          <p:spPr>
            <a:xfrm>
              <a:off x="867899" y="29207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1" name="pl10081"/>
            <p:cNvSpPr/>
            <p:nvPr/>
          </p:nvSpPr>
          <p:spPr>
            <a:xfrm>
              <a:off x="867899" y="20361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2" name="pl10082"/>
            <p:cNvSpPr/>
            <p:nvPr/>
          </p:nvSpPr>
          <p:spPr>
            <a:xfrm>
              <a:off x="1208957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3" name="pl10083"/>
            <p:cNvSpPr/>
            <p:nvPr/>
          </p:nvSpPr>
          <p:spPr>
            <a:xfrm>
              <a:off x="2434010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4" name="pl10084"/>
            <p:cNvSpPr/>
            <p:nvPr/>
          </p:nvSpPr>
          <p:spPr>
            <a:xfrm>
              <a:off x="3659063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5" name="pl10085"/>
            <p:cNvSpPr/>
            <p:nvPr/>
          </p:nvSpPr>
          <p:spPr>
            <a:xfrm>
              <a:off x="4884115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6" name="pl10086"/>
            <p:cNvSpPr/>
            <p:nvPr/>
          </p:nvSpPr>
          <p:spPr>
            <a:xfrm>
              <a:off x="6109168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7" name="pl10087"/>
            <p:cNvSpPr/>
            <p:nvPr/>
          </p:nvSpPr>
          <p:spPr>
            <a:xfrm>
              <a:off x="7334221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8" name="tx10088"/>
            <p:cNvSpPr/>
            <p:nvPr/>
          </p:nvSpPr>
          <p:spPr>
            <a:xfrm>
              <a:off x="1180635" y="5812111"/>
              <a:ext cx="56643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0089" name="tx10089"/>
            <p:cNvSpPr/>
            <p:nvPr/>
          </p:nvSpPr>
          <p:spPr>
            <a:xfrm>
              <a:off x="2405688" y="5813148"/>
              <a:ext cx="56643" cy="7165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0090" name="tx10090"/>
            <p:cNvSpPr/>
            <p:nvPr/>
          </p:nvSpPr>
          <p:spPr>
            <a:xfrm>
              <a:off x="3630741" y="5813530"/>
              <a:ext cx="56643" cy="712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0091" name="tx10091"/>
            <p:cNvSpPr/>
            <p:nvPr/>
          </p:nvSpPr>
          <p:spPr>
            <a:xfrm>
              <a:off x="4855793" y="5812166"/>
              <a:ext cx="56643" cy="7263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0092" name="tx10092"/>
            <p:cNvSpPr/>
            <p:nvPr/>
          </p:nvSpPr>
          <p:spPr>
            <a:xfrm>
              <a:off x="6080846" y="5812111"/>
              <a:ext cx="56643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0093" name="tx10093"/>
            <p:cNvSpPr/>
            <p:nvPr/>
          </p:nvSpPr>
          <p:spPr>
            <a:xfrm>
              <a:off x="7277577" y="5812111"/>
              <a:ext cx="113287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10094" name="tx10094"/>
            <p:cNvSpPr/>
            <p:nvPr/>
          </p:nvSpPr>
          <p:spPr>
            <a:xfrm>
              <a:off x="4163540" y="5915641"/>
              <a:ext cx="216098" cy="11309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Day</a:t>
              </a:r>
            </a:p>
          </p:txBody>
        </p:sp>
        <p:sp>
          <p:nvSpPr>
            <p:cNvPr id="10095" name="tx10095"/>
            <p:cNvSpPr/>
            <p:nvPr/>
          </p:nvSpPr>
          <p:spPr>
            <a:xfrm rot="-5400000">
              <a:off x="497735" y="3760843"/>
              <a:ext cx="201228" cy="8908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INR</a:t>
              </a:r>
            </a:p>
          </p:txBody>
        </p:sp>
        <p:sp>
          <p:nvSpPr>
            <p:cNvPr id="10096" name="rc10096"/>
            <p:cNvSpPr/>
            <p:nvPr/>
          </p:nvSpPr>
          <p:spPr>
            <a:xfrm>
              <a:off x="7748484" y="3525072"/>
              <a:ext cx="760726" cy="5606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7" name="rc10097"/>
            <p:cNvSpPr/>
            <p:nvPr/>
          </p:nvSpPr>
          <p:spPr>
            <a:xfrm>
              <a:off x="7802484" y="3629364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8" name="rc10098"/>
            <p:cNvSpPr/>
            <p:nvPr/>
          </p:nvSpPr>
          <p:spPr>
            <a:xfrm>
              <a:off x="7802484" y="3629364"/>
              <a:ext cx="201168" cy="201167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0099" name="pl10099"/>
            <p:cNvSpPr/>
            <p:nvPr/>
          </p:nvSpPr>
          <p:spPr>
            <a:xfrm>
              <a:off x="7822601" y="3729948"/>
              <a:ext cx="160934" cy="0"/>
            </a:xfrm>
            <a:custGeom>
              <a:avLst/>
              <a:pathLst>
                <a:path w="160934" h="0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E41A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0" name="rc10100"/>
            <p:cNvSpPr/>
            <p:nvPr/>
          </p:nvSpPr>
          <p:spPr>
            <a:xfrm>
              <a:off x="7802484" y="3830532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1" name="rc10101"/>
            <p:cNvSpPr/>
            <p:nvPr/>
          </p:nvSpPr>
          <p:spPr>
            <a:xfrm>
              <a:off x="7802484" y="3830532"/>
              <a:ext cx="201168" cy="201168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0102" name="pl10102"/>
            <p:cNvSpPr/>
            <p:nvPr/>
          </p:nvSpPr>
          <p:spPr>
            <a:xfrm>
              <a:off x="7822601" y="3931116"/>
              <a:ext cx="160934" cy="0"/>
            </a:xfrm>
            <a:custGeom>
              <a:avLst/>
              <a:pathLst>
                <a:path w="160934" h="0">
                  <a:moveTo>
                    <a:pt x="0" y="0"/>
                  </a:moveTo>
                  <a:lnTo>
                    <a:pt x="160934" y="0"/>
                  </a:lnTo>
                </a:path>
              </a:pathLst>
            </a:custGeom>
            <a:ln w="27101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3" name="tx10103"/>
            <p:cNvSpPr/>
            <p:nvPr/>
          </p:nvSpPr>
          <p:spPr>
            <a:xfrm>
              <a:off x="8028798" y="3692731"/>
              <a:ext cx="347994" cy="725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Current</a:t>
              </a:r>
            </a:p>
          </p:txBody>
        </p:sp>
        <p:sp>
          <p:nvSpPr>
            <p:cNvPr id="10104" name="tx10104"/>
            <p:cNvSpPr/>
            <p:nvPr/>
          </p:nvSpPr>
          <p:spPr>
            <a:xfrm>
              <a:off x="8028798" y="3889369"/>
              <a:ext cx="426412" cy="770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Historical</a:t>
              </a:r>
            </a:p>
          </p:txBody>
        </p:sp>
        <p:sp>
          <p:nvSpPr>
            <p:cNvPr id="10105" name="tx10105"/>
            <p:cNvSpPr/>
            <p:nvPr/>
          </p:nvSpPr>
          <p:spPr>
            <a:xfrm>
              <a:off x="3025462" y="1631235"/>
              <a:ext cx="2492253" cy="14447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Change in INR after starting warfarin</a:t>
              </a:r>
            </a:p>
          </p:txBody>
        </p:sp>
      </p:grp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Time in Therapeutic Range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54372" y="1859216"/>
              <a:ext cx="7662838" cy="38923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54372" y="5096490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54372" y="4140209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54372" y="3183928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54372" y="2227647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54372" y="5574631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54372" y="4618350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54372" y="3662069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54372" y="2705788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44237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527345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019411" y="207099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019411" y="238102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044237" y="2981217"/>
              <a:ext cx="0" cy="1535030"/>
            </a:xfrm>
            <a:custGeom>
              <a:avLst/>
              <a:pathLst>
                <a:path w="0" h="1535030">
                  <a:moveTo>
                    <a:pt x="0" y="15350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044237" y="5574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1738071" y="4516248"/>
              <a:ext cx="2612331" cy="1058382"/>
            </a:xfrm>
            <a:custGeom>
              <a:avLst/>
              <a:pathLst>
                <a:path w="2612331" h="1058382">
                  <a:moveTo>
                    <a:pt x="0" y="0"/>
                  </a:moveTo>
                  <a:lnTo>
                    <a:pt x="0" y="1058382"/>
                  </a:lnTo>
                  <a:lnTo>
                    <a:pt x="2612331" y="1058382"/>
                  </a:lnTo>
                  <a:lnTo>
                    <a:pt x="261233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738071" y="5104371"/>
              <a:ext cx="2612331" cy="0"/>
            </a:xfrm>
            <a:custGeom>
              <a:avLst/>
              <a:pathLst>
                <a:path w="2612331" h="0">
                  <a:moveTo>
                    <a:pt x="0" y="0"/>
                  </a:moveTo>
                  <a:lnTo>
                    <a:pt x="261233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502519" y="253219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502519" y="314965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502519" y="218739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502519" y="269725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502519" y="296529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502519" y="316878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502519" y="273941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502519" y="280216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502519" y="23080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502519" y="301735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502519" y="20113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502519" y="301292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502519" y="297399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502519" y="290442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502519" y="260927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502519" y="317246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502519" y="281757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502519" y="290006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502519" y="247317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502519" y="315703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27345" y="3231937"/>
              <a:ext cx="0" cy="1394313"/>
            </a:xfrm>
            <a:custGeom>
              <a:avLst/>
              <a:pathLst>
                <a:path w="0" h="1394313">
                  <a:moveTo>
                    <a:pt x="0" y="1394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527345" y="5574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221180" y="4626251"/>
              <a:ext cx="2612331" cy="948379"/>
            </a:xfrm>
            <a:custGeom>
              <a:avLst/>
              <a:pathLst>
                <a:path w="2612331" h="948379">
                  <a:moveTo>
                    <a:pt x="0" y="0"/>
                  </a:moveTo>
                  <a:lnTo>
                    <a:pt x="0" y="948379"/>
                  </a:lnTo>
                  <a:lnTo>
                    <a:pt x="2612331" y="948379"/>
                  </a:lnTo>
                  <a:lnTo>
                    <a:pt x="261233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221180" y="5204794"/>
              <a:ext cx="2612331" cy="0"/>
            </a:xfrm>
            <a:custGeom>
              <a:avLst/>
              <a:pathLst>
                <a:path w="2612331" h="0">
                  <a:moveTo>
                    <a:pt x="0" y="0"/>
                  </a:moveTo>
                  <a:lnTo>
                    <a:pt x="261233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755207" y="5535231"/>
              <a:ext cx="136534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98563" y="4578950"/>
              <a:ext cx="193178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25%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98563" y="3622669"/>
              <a:ext cx="193178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50%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98563" y="2666388"/>
              <a:ext cx="193178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75%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919577" y="55746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19577" y="46183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919577" y="36620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919577" y="27057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044237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527345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876406" y="5818442"/>
              <a:ext cx="335661" cy="6635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current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319596" y="5807746"/>
              <a:ext cx="415498" cy="770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historical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607142" y="5914413"/>
              <a:ext cx="357299" cy="11432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Group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-173923" y="3745427"/>
              <a:ext cx="1513712" cy="1199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Time in Therapeutic Range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186294" y="1631235"/>
              <a:ext cx="3198993" cy="14447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Percent of time INR is within therapeutic range</a:t>
              </a:r>
            </a:p>
          </p:txBody>
        </p:sp>
      </p:grp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Time Critical INR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54372" y="1859216"/>
              <a:ext cx="7662838" cy="38923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54372" y="5229211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54372" y="4538371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54372" y="3847531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54372" y="3156691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54372" y="2465851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54372" y="5574631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54372" y="4883791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54372" y="4192951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54372" y="3502111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54372" y="2811271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54372" y="2120431"/>
              <a:ext cx="7662838" cy="0"/>
            </a:xfrm>
            <a:custGeom>
              <a:avLst/>
              <a:pathLst>
                <a:path w="7662838" h="0">
                  <a:moveTo>
                    <a:pt x="0" y="0"/>
                  </a:moveTo>
                  <a:lnTo>
                    <a:pt x="7662838" y="0"/>
                  </a:lnTo>
                  <a:lnTo>
                    <a:pt x="766283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044237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527345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019411" y="389805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019411" y="396565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019411" y="523025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019411" y="538487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019411" y="400352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019411" y="491277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019411" y="466702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019411" y="385201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019411" y="512441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019411" y="505611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019411" y="539650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019411" y="415172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019411" y="533917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019411" y="329406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019411" y="523229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019411" y="297275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044237" y="5574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044237" y="5574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1738071" y="5574631"/>
              <a:ext cx="2612331" cy="0"/>
            </a:xfrm>
            <a:custGeom>
              <a:avLst/>
              <a:pathLst>
                <a:path w="2612331" h="0">
                  <a:moveTo>
                    <a:pt x="0" y="0"/>
                  </a:moveTo>
                  <a:lnTo>
                    <a:pt x="261233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738071" y="5574631"/>
              <a:ext cx="2612331" cy="0"/>
            </a:xfrm>
            <a:custGeom>
              <a:avLst/>
              <a:pathLst>
                <a:path w="2612331" h="0">
                  <a:moveTo>
                    <a:pt x="0" y="0"/>
                  </a:moveTo>
                  <a:lnTo>
                    <a:pt x="261233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502519" y="521285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502519" y="432002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502519" y="463197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02519" y="463741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502519" y="425346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502519" y="522688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502519" y="44054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502519" y="45688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502519" y="20113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502519" y="458003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502519" y="423937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502519" y="507591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502519" y="42721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502519" y="459696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502519" y="489196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502519" y="522470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502519" y="541555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502519" y="355657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502519" y="513431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502519" y="410630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502519" y="21437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502519" y="444243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502519" y="534578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502519" y="452524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02519" y="542742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527345" y="5574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527345" y="5574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221180" y="5574631"/>
              <a:ext cx="2612331" cy="0"/>
            </a:xfrm>
            <a:custGeom>
              <a:avLst/>
              <a:pathLst>
                <a:path w="2612331" h="0">
                  <a:moveTo>
                    <a:pt x="0" y="0"/>
                  </a:moveTo>
                  <a:lnTo>
                    <a:pt x="261233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221180" y="5574631"/>
              <a:ext cx="2612331" cy="0"/>
            </a:xfrm>
            <a:custGeom>
              <a:avLst/>
              <a:pathLst>
                <a:path w="2612331" h="0">
                  <a:moveTo>
                    <a:pt x="0" y="0"/>
                  </a:moveTo>
                  <a:lnTo>
                    <a:pt x="261233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755207" y="5535231"/>
              <a:ext cx="136534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98563" y="4844391"/>
              <a:ext cx="193178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98563" y="4153551"/>
              <a:ext cx="193178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98563" y="3462711"/>
              <a:ext cx="193178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30%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98563" y="2771871"/>
              <a:ext cx="193178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98563" y="2081031"/>
              <a:ext cx="193178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50%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919577" y="55746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919577" y="4883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919577" y="41929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919577" y="35021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919577" y="28112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919577" y="2120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044237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527345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2876406" y="5818442"/>
              <a:ext cx="335661" cy="6635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current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319596" y="5807746"/>
              <a:ext cx="415498" cy="770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historical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607142" y="5914413"/>
              <a:ext cx="357299" cy="11432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Group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-16010" y="3757227"/>
              <a:ext cx="1221488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Time with Critical INR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284275" y="1631316"/>
              <a:ext cx="3003031" cy="1443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Percent of time INR is critical (at or above 4)</a:t>
              </a:r>
            </a:p>
          </p:txBody>
        </p:sp>
      </p:grp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Change in Hemoglobin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36909" y="1859216"/>
              <a:ext cx="7680301" cy="38923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6909" y="5558834"/>
              <a:ext cx="7680301" cy="0"/>
            </a:xfrm>
            <a:custGeom>
              <a:avLst/>
              <a:pathLst>
                <a:path w="7680301" h="0">
                  <a:moveTo>
                    <a:pt x="0" y="0"/>
                  </a:moveTo>
                  <a:lnTo>
                    <a:pt x="7680301" y="0"/>
                  </a:lnTo>
                  <a:lnTo>
                    <a:pt x="76803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6909" y="4768992"/>
              <a:ext cx="7680301" cy="0"/>
            </a:xfrm>
            <a:custGeom>
              <a:avLst/>
              <a:pathLst>
                <a:path w="7680301" h="0">
                  <a:moveTo>
                    <a:pt x="0" y="0"/>
                  </a:moveTo>
                  <a:lnTo>
                    <a:pt x="7680301" y="0"/>
                  </a:lnTo>
                  <a:lnTo>
                    <a:pt x="76803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6909" y="3979151"/>
              <a:ext cx="7680301" cy="0"/>
            </a:xfrm>
            <a:custGeom>
              <a:avLst/>
              <a:pathLst>
                <a:path w="7680301" h="0">
                  <a:moveTo>
                    <a:pt x="0" y="0"/>
                  </a:moveTo>
                  <a:lnTo>
                    <a:pt x="7680301" y="0"/>
                  </a:lnTo>
                  <a:lnTo>
                    <a:pt x="76803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6909" y="3189309"/>
              <a:ext cx="7680301" cy="0"/>
            </a:xfrm>
            <a:custGeom>
              <a:avLst/>
              <a:pathLst>
                <a:path w="7680301" h="0">
                  <a:moveTo>
                    <a:pt x="0" y="0"/>
                  </a:moveTo>
                  <a:lnTo>
                    <a:pt x="7680301" y="0"/>
                  </a:lnTo>
                  <a:lnTo>
                    <a:pt x="76803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6909" y="2399468"/>
              <a:ext cx="7680301" cy="0"/>
            </a:xfrm>
            <a:custGeom>
              <a:avLst/>
              <a:pathLst>
                <a:path w="7680301" h="0">
                  <a:moveTo>
                    <a:pt x="0" y="0"/>
                  </a:moveTo>
                  <a:lnTo>
                    <a:pt x="7680301" y="0"/>
                  </a:lnTo>
                  <a:lnTo>
                    <a:pt x="76803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6909" y="5163913"/>
              <a:ext cx="7680301" cy="0"/>
            </a:xfrm>
            <a:custGeom>
              <a:avLst/>
              <a:pathLst>
                <a:path w="7680301" h="0">
                  <a:moveTo>
                    <a:pt x="0" y="0"/>
                  </a:moveTo>
                  <a:lnTo>
                    <a:pt x="7680301" y="0"/>
                  </a:lnTo>
                  <a:lnTo>
                    <a:pt x="768030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6909" y="4374072"/>
              <a:ext cx="7680301" cy="0"/>
            </a:xfrm>
            <a:custGeom>
              <a:avLst/>
              <a:pathLst>
                <a:path w="7680301" h="0">
                  <a:moveTo>
                    <a:pt x="0" y="0"/>
                  </a:moveTo>
                  <a:lnTo>
                    <a:pt x="7680301" y="0"/>
                  </a:lnTo>
                  <a:lnTo>
                    <a:pt x="768030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36909" y="3584230"/>
              <a:ext cx="7680301" cy="0"/>
            </a:xfrm>
            <a:custGeom>
              <a:avLst/>
              <a:pathLst>
                <a:path w="7680301" h="0">
                  <a:moveTo>
                    <a:pt x="0" y="0"/>
                  </a:moveTo>
                  <a:lnTo>
                    <a:pt x="7680301" y="0"/>
                  </a:lnTo>
                  <a:lnTo>
                    <a:pt x="768030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36909" y="2794389"/>
              <a:ext cx="7680301" cy="0"/>
            </a:xfrm>
            <a:custGeom>
              <a:avLst/>
              <a:pathLst>
                <a:path w="7680301" h="0">
                  <a:moveTo>
                    <a:pt x="0" y="0"/>
                  </a:moveTo>
                  <a:lnTo>
                    <a:pt x="7680301" y="0"/>
                  </a:lnTo>
                  <a:lnTo>
                    <a:pt x="768030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36909" y="2004547"/>
              <a:ext cx="7680301" cy="0"/>
            </a:xfrm>
            <a:custGeom>
              <a:avLst/>
              <a:pathLst>
                <a:path w="7680301" h="0">
                  <a:moveTo>
                    <a:pt x="0" y="0"/>
                  </a:moveTo>
                  <a:lnTo>
                    <a:pt x="7680301" y="0"/>
                  </a:lnTo>
                  <a:lnTo>
                    <a:pt x="768030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031537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522583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006711" y="466518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006711" y="254840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006711" y="513908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006711" y="475996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006711" y="545502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006711" y="226406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006711" y="20113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006711" y="494952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006711" y="47915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006711" y="450721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006711" y="223247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031537" y="2699608"/>
              <a:ext cx="0" cy="631873"/>
            </a:xfrm>
            <a:custGeom>
              <a:avLst/>
              <a:pathLst>
                <a:path w="0" h="631873">
                  <a:moveTo>
                    <a:pt x="0" y="63187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031537" y="3805386"/>
              <a:ext cx="0" cy="695060"/>
            </a:xfrm>
            <a:custGeom>
              <a:avLst/>
              <a:pathLst>
                <a:path w="0" h="695060">
                  <a:moveTo>
                    <a:pt x="0" y="0"/>
                  </a:moveTo>
                  <a:lnTo>
                    <a:pt x="0" y="69506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1722395" y="3331481"/>
              <a:ext cx="2618284" cy="473904"/>
            </a:xfrm>
            <a:custGeom>
              <a:avLst/>
              <a:pathLst>
                <a:path w="2618284" h="473904">
                  <a:moveTo>
                    <a:pt x="0" y="0"/>
                  </a:moveTo>
                  <a:lnTo>
                    <a:pt x="0" y="473904"/>
                  </a:lnTo>
                  <a:lnTo>
                    <a:pt x="2618284" y="473904"/>
                  </a:lnTo>
                  <a:lnTo>
                    <a:pt x="261828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722395" y="3584230"/>
              <a:ext cx="2618284" cy="0"/>
            </a:xfrm>
            <a:custGeom>
              <a:avLst/>
              <a:pathLst>
                <a:path w="2618284" h="0">
                  <a:moveTo>
                    <a:pt x="0" y="0"/>
                  </a:moveTo>
                  <a:lnTo>
                    <a:pt x="261828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497757" y="463358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497757" y="460199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497757" y="216928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497757" y="554980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497757" y="258000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497757" y="482315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497757" y="548661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497757" y="466518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497757" y="239043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497757" y="254840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497757" y="491793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497757" y="239043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497757" y="258000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497757" y="475996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497757" y="239043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497757" y="47915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497757" y="254840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497757" y="207450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497757" y="482315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497757" y="472836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497757" y="494952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497757" y="23588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497757" y="258000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497757" y="491793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522583" y="2636420"/>
              <a:ext cx="0" cy="726654"/>
            </a:xfrm>
            <a:custGeom>
              <a:avLst/>
              <a:pathLst>
                <a:path w="0" h="726654">
                  <a:moveTo>
                    <a:pt x="0" y="7266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522583" y="3868573"/>
              <a:ext cx="0" cy="758247"/>
            </a:xfrm>
            <a:custGeom>
              <a:avLst/>
              <a:pathLst>
                <a:path w="0" h="758247">
                  <a:moveTo>
                    <a:pt x="0" y="0"/>
                  </a:moveTo>
                  <a:lnTo>
                    <a:pt x="0" y="75824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213441" y="3363074"/>
              <a:ext cx="2618284" cy="505498"/>
            </a:xfrm>
            <a:custGeom>
              <a:avLst/>
              <a:pathLst>
                <a:path w="2618284" h="505498">
                  <a:moveTo>
                    <a:pt x="0" y="0"/>
                  </a:moveTo>
                  <a:lnTo>
                    <a:pt x="0" y="505498"/>
                  </a:lnTo>
                  <a:lnTo>
                    <a:pt x="2618284" y="505498"/>
                  </a:lnTo>
                  <a:lnTo>
                    <a:pt x="261828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213441" y="3615824"/>
              <a:ext cx="2618284" cy="0"/>
            </a:xfrm>
            <a:custGeom>
              <a:avLst/>
              <a:pathLst>
                <a:path w="2618284" h="0">
                  <a:moveTo>
                    <a:pt x="0" y="0"/>
                  </a:moveTo>
                  <a:lnTo>
                    <a:pt x="261828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3874461" y="2637710"/>
              <a:ext cx="1805197" cy="2480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p-value = 0.071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98563" y="5126532"/>
              <a:ext cx="175716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-5.0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98563" y="4336691"/>
              <a:ext cx="175716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-2.5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32778" y="3546849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32778" y="2757008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32778" y="1967167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5.0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902115" y="5163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902115" y="43740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902115" y="35842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902115" y="2794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902115" y="20045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031537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522583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2863706" y="5818442"/>
              <a:ext cx="335661" cy="6635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current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314834" y="5807746"/>
              <a:ext cx="415498" cy="770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historical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598410" y="5914413"/>
              <a:ext cx="357299" cy="11432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Group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-262122" y="3742800"/>
              <a:ext cx="1684858" cy="12517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Hemoglobin Difference (g/dL)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006513" y="1631808"/>
              <a:ext cx="1541092" cy="14390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Change in Hemoglobin</a:t>
              </a:r>
            </a:p>
          </p:txBody>
        </p:sp>
      </p:grp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/>
              <a:t>Utilization of Pharmacy Dosing Service continues to increase</a:t>
            </a:r>
          </a:p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/>
              <a:t>Patients managed by the Pharmacy Dosing Service had:</a:t>
            </a:r>
          </a:p>
          <a:p>
            <a:pPr marL="731520" marR="12700" lvl="1" indent="-365760" algn="l">
              <a:spcBef>
                <a:spcPts val="100"/>
              </a:spcBef>
              <a:spcAft>
                <a:spcPts val="100"/>
              </a:spcAft>
              <a:buFont typeface="Courier New" pitchFamily="49" charset="0"/>
              <a:buChar char="o"/>
            </a:pPr>
            <a:r>
              <a:rPr/>
              <a:t>Larger median increase in INR</a:t>
            </a:r>
          </a:p>
          <a:p>
            <a:pPr marL="731520" marR="12700" lvl="1" indent="-365760" algn="l">
              <a:spcBef>
                <a:spcPts val="100"/>
              </a:spcBef>
              <a:spcAft>
                <a:spcPts val="100"/>
              </a:spcAft>
              <a:buFont typeface="Courier New" pitchFamily="49" charset="0"/>
              <a:buChar char="o"/>
            </a:pPr>
            <a:r>
              <a:rPr/>
              <a:t>Smaller median decrease in Hgb (p = 0.053)</a:t>
            </a:r>
          </a:p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/>
              <a:t>No differences found in historical comparison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Ongoing Analysis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/>
              <a:t>Creating a Pharmacy Dosing Dervice dashboard</a:t>
            </a:r>
          </a:p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/>
              <a:t>Will allow for more real-time monitoring of utilization and quality</a:t>
            </a:r>
          </a:p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/>
              <a:t>Demo available at:</a:t>
            </a:r>
          </a:p>
          <a:p>
            <a:pPr marL="731520" marR="12700" lvl="1" indent="-365760" algn="l">
              <a:spcBef>
                <a:spcPts val="100"/>
              </a:spcBef>
              <a:spcAft>
                <a:spcPts val="100"/>
              </a:spcAft>
              <a:buFont typeface="Courier New" pitchFamily="49" charset="0"/>
              <a:buChar char="o"/>
            </a:pPr>
            <a:r>
              <a:rPr>
                <a:hlinkClick r:id="rId2"/>
              </a:rPr>
              <a:t>https://bgulbis.github.io/Warfarin_Dashboard/report/dashboard.html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Utilization by Medical Services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31125" y="2040268"/>
              <a:ext cx="6644529" cy="247027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31125" y="4172785"/>
              <a:ext cx="6644529" cy="0"/>
            </a:xfrm>
            <a:custGeom>
              <a:avLst/>
              <a:pathLst>
                <a:path w="6644529" h="0">
                  <a:moveTo>
                    <a:pt x="0" y="0"/>
                  </a:moveTo>
                  <a:lnTo>
                    <a:pt x="6644529" y="0"/>
                  </a:lnTo>
                  <a:lnTo>
                    <a:pt x="66445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31125" y="3721841"/>
              <a:ext cx="6644529" cy="0"/>
            </a:xfrm>
            <a:custGeom>
              <a:avLst/>
              <a:pathLst>
                <a:path w="6644529" h="0">
                  <a:moveTo>
                    <a:pt x="0" y="0"/>
                  </a:moveTo>
                  <a:lnTo>
                    <a:pt x="6644529" y="0"/>
                  </a:lnTo>
                  <a:lnTo>
                    <a:pt x="66445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31125" y="3270896"/>
              <a:ext cx="6644529" cy="0"/>
            </a:xfrm>
            <a:custGeom>
              <a:avLst/>
              <a:pathLst>
                <a:path w="6644529" h="0">
                  <a:moveTo>
                    <a:pt x="0" y="0"/>
                  </a:moveTo>
                  <a:lnTo>
                    <a:pt x="6644529" y="0"/>
                  </a:lnTo>
                  <a:lnTo>
                    <a:pt x="66445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31125" y="2819951"/>
              <a:ext cx="6644529" cy="0"/>
            </a:xfrm>
            <a:custGeom>
              <a:avLst/>
              <a:pathLst>
                <a:path w="6644529" h="0">
                  <a:moveTo>
                    <a:pt x="0" y="0"/>
                  </a:moveTo>
                  <a:lnTo>
                    <a:pt x="6644529" y="0"/>
                  </a:lnTo>
                  <a:lnTo>
                    <a:pt x="66445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31125" y="2369006"/>
              <a:ext cx="6644529" cy="0"/>
            </a:xfrm>
            <a:custGeom>
              <a:avLst/>
              <a:pathLst>
                <a:path w="6644529" h="0">
                  <a:moveTo>
                    <a:pt x="0" y="0"/>
                  </a:moveTo>
                  <a:lnTo>
                    <a:pt x="6644529" y="0"/>
                  </a:lnTo>
                  <a:lnTo>
                    <a:pt x="66445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31125" y="4398258"/>
              <a:ext cx="6644529" cy="0"/>
            </a:xfrm>
            <a:custGeom>
              <a:avLst/>
              <a:pathLst>
                <a:path w="6644529" h="0">
                  <a:moveTo>
                    <a:pt x="0" y="0"/>
                  </a:moveTo>
                  <a:lnTo>
                    <a:pt x="6644529" y="0"/>
                  </a:lnTo>
                  <a:lnTo>
                    <a:pt x="66445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31125" y="3947313"/>
              <a:ext cx="6644529" cy="0"/>
            </a:xfrm>
            <a:custGeom>
              <a:avLst/>
              <a:pathLst>
                <a:path w="6644529" h="0">
                  <a:moveTo>
                    <a:pt x="0" y="0"/>
                  </a:moveTo>
                  <a:lnTo>
                    <a:pt x="6644529" y="0"/>
                  </a:lnTo>
                  <a:lnTo>
                    <a:pt x="66445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31125" y="3496368"/>
              <a:ext cx="6644529" cy="0"/>
            </a:xfrm>
            <a:custGeom>
              <a:avLst/>
              <a:pathLst>
                <a:path w="6644529" h="0">
                  <a:moveTo>
                    <a:pt x="0" y="0"/>
                  </a:moveTo>
                  <a:lnTo>
                    <a:pt x="6644529" y="0"/>
                  </a:lnTo>
                  <a:lnTo>
                    <a:pt x="66445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31125" y="3045423"/>
              <a:ext cx="6644529" cy="0"/>
            </a:xfrm>
            <a:custGeom>
              <a:avLst/>
              <a:pathLst>
                <a:path w="6644529" h="0">
                  <a:moveTo>
                    <a:pt x="0" y="0"/>
                  </a:moveTo>
                  <a:lnTo>
                    <a:pt x="6644529" y="0"/>
                  </a:lnTo>
                  <a:lnTo>
                    <a:pt x="66445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31125" y="2594479"/>
              <a:ext cx="6644529" cy="0"/>
            </a:xfrm>
            <a:custGeom>
              <a:avLst/>
              <a:pathLst>
                <a:path w="6644529" h="0">
                  <a:moveTo>
                    <a:pt x="0" y="0"/>
                  </a:moveTo>
                  <a:lnTo>
                    <a:pt x="6644529" y="0"/>
                  </a:lnTo>
                  <a:lnTo>
                    <a:pt x="66445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31125" y="2143534"/>
              <a:ext cx="6644529" cy="0"/>
            </a:xfrm>
            <a:custGeom>
              <a:avLst/>
              <a:pathLst>
                <a:path w="6644529" h="0">
                  <a:moveTo>
                    <a:pt x="0" y="0"/>
                  </a:moveTo>
                  <a:lnTo>
                    <a:pt x="6644529" y="0"/>
                  </a:lnTo>
                  <a:lnTo>
                    <a:pt x="66445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21980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973404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24829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76253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927678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579102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230526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881951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533375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184800" y="2040268"/>
              <a:ext cx="0" cy="2470275"/>
            </a:xfrm>
            <a:custGeom>
              <a:avLst/>
              <a:pathLst>
                <a:path w="0" h="2470275">
                  <a:moveTo>
                    <a:pt x="0" y="24702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028839" y="2328421"/>
              <a:ext cx="586282" cy="2069836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028839" y="2152553"/>
              <a:ext cx="586282" cy="175868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680263" y="3604595"/>
              <a:ext cx="586282" cy="793662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680263" y="3108556"/>
              <a:ext cx="586282" cy="496039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331688" y="4389239"/>
              <a:ext cx="586282" cy="9018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331688" y="4082596"/>
              <a:ext cx="586282" cy="306642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983112" y="4398258"/>
              <a:ext cx="586282" cy="0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983112" y="4127691"/>
              <a:ext cx="586282" cy="270566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634536" y="4276503"/>
              <a:ext cx="586282" cy="121755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634536" y="4163766"/>
              <a:ext cx="586282" cy="112736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285961" y="4398258"/>
              <a:ext cx="586282" cy="0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85961" y="4222389"/>
              <a:ext cx="586282" cy="175868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937385" y="4308069"/>
              <a:ext cx="586282" cy="90188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937385" y="4262974"/>
              <a:ext cx="586282" cy="45094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588810" y="4398258"/>
              <a:ext cx="586282" cy="0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588810" y="4366692"/>
              <a:ext cx="586282" cy="31566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240234" y="4362182"/>
              <a:ext cx="586282" cy="36075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240234" y="4308069"/>
              <a:ext cx="586282" cy="54113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891659" y="4353163"/>
              <a:ext cx="586282" cy="45094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891659" y="4321597"/>
              <a:ext cx="586282" cy="31566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811851" y="4360877"/>
              <a:ext cx="56643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98563" y="3909932"/>
              <a:ext cx="169931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98563" y="3458988"/>
              <a:ext cx="169931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98563" y="3008043"/>
              <a:ext cx="169931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300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98563" y="2557098"/>
              <a:ext cx="169931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98563" y="2106153"/>
              <a:ext cx="169931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500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896330" y="4398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96330" y="39473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96330" y="34963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96330" y="30454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96330" y="25944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896330" y="21435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321980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973404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624829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76253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927678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579102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230526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881951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533375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184800" y="451054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 rot="-2700000">
              <a:off x="373858" y="4931370"/>
              <a:ext cx="1136377" cy="13081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Cardiology Service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1067604" y="4939587"/>
              <a:ext cx="1097458" cy="10507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Internal Medicine</a:t>
              </a:r>
            </a:p>
          </p:txBody>
        </p:sp>
        <p:sp>
          <p:nvSpPr>
            <p:cNvPr id="71" name="tx71"/>
            <p:cNvSpPr/>
            <p:nvPr/>
          </p:nvSpPr>
          <p:spPr>
            <a:xfrm rot="-2700000">
              <a:off x="1145767" y="5151813"/>
              <a:ext cx="1758627" cy="13029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Thoracic/Cardiac Sur Service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2340962" y="4926055"/>
              <a:ext cx="1121345" cy="13081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Neurology Service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2924042" y="4954364"/>
              <a:ext cx="1201415" cy="13081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Nephrology Service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3342933" y="5050683"/>
              <a:ext cx="1473844" cy="13081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General Surgery Service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4047801" y="5028620"/>
              <a:ext cx="1411262" cy="130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Family Practice Service</a:t>
              </a:r>
            </a:p>
          </p:txBody>
        </p:sp>
        <p:sp>
          <p:nvSpPr>
            <p:cNvPr id="76" name="tx76"/>
            <p:cNvSpPr/>
            <p:nvPr/>
          </p:nvSpPr>
          <p:spPr>
            <a:xfrm rot="-2700000">
              <a:off x="5101427" y="4892607"/>
              <a:ext cx="952723" cy="10016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Trauma Service</a:t>
              </a:r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5574863" y="4935748"/>
              <a:ext cx="1148581" cy="130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Pulmonary Service</a:t>
              </a:r>
            </a:p>
          </p:txBody>
        </p:sp>
        <p:sp>
          <p:nvSpPr>
            <p:cNvPr id="78" name="tx78"/>
            <p:cNvSpPr/>
            <p:nvPr/>
          </p:nvSpPr>
          <p:spPr>
            <a:xfrm rot="-2700000">
              <a:off x="5767737" y="5125612"/>
              <a:ext cx="1685776" cy="13081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Orthopedic Surgery Service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808301" y="5932421"/>
              <a:ext cx="890178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Medical Service</a:t>
              </a:r>
            </a:p>
          </p:txBody>
        </p:sp>
        <p:sp>
          <p:nvSpPr>
            <p:cNvPr id="80" name="tx80"/>
            <p:cNvSpPr/>
            <p:nvPr/>
          </p:nvSpPr>
          <p:spPr>
            <a:xfrm rot="-5400000">
              <a:off x="40231" y="3227008"/>
              <a:ext cx="1108527" cy="9679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Number of Patients</a:t>
              </a:r>
            </a:p>
          </p:txBody>
        </p:sp>
        <p:sp>
          <p:nvSpPr>
            <p:cNvPr id="81" name="rc81"/>
            <p:cNvSpPr/>
            <p:nvPr/>
          </p:nvSpPr>
          <p:spPr>
            <a:xfrm>
              <a:off x="7683655" y="2995091"/>
              <a:ext cx="825555" cy="5606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7737655" y="3099383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746655" y="3108383"/>
              <a:ext cx="183168" cy="183168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7737655" y="3300551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7746655" y="3309551"/>
              <a:ext cx="183168" cy="183168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7963969" y="3139394"/>
              <a:ext cx="449604" cy="9588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Pharmacy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963969" y="3359389"/>
              <a:ext cx="491241" cy="770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Traditional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808927" y="1631235"/>
              <a:ext cx="2888925" cy="14447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Warfarin Dosing Service Utilization Among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792065" y="1812286"/>
              <a:ext cx="2922649" cy="14447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Top 10 Medical Services Ordering Warfarin</a:t>
              </a:r>
            </a:p>
          </p:txBody>
        </p:sp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Comparison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/>
              <a:t>Group 1 - Pharmacy Dosing Service</a:t>
            </a:r>
          </a:p>
          <a:p>
            <a:pPr marL="731520" marR="12700" lvl="1" indent="-365760" algn="l">
              <a:spcBef>
                <a:spcPts val="100"/>
              </a:spcBef>
              <a:spcAft>
                <a:spcPts val="100"/>
              </a:spcAft>
              <a:buFont typeface="Courier New" pitchFamily="49" charset="0"/>
              <a:buChar char="o"/>
            </a:pPr>
            <a:r>
              <a:rPr/>
              <a:t>Consult placed within 48 hours of warfarin initiation</a:t>
            </a:r>
          </a:p>
          <a:p>
            <a:pPr marL="731520" marR="12700" lvl="1" indent="-365760" algn="l">
              <a:spcBef>
                <a:spcPts val="100"/>
              </a:spcBef>
              <a:spcAft>
                <a:spcPts val="100"/>
              </a:spcAft>
              <a:buFont typeface="Courier New" pitchFamily="49" charset="0"/>
              <a:buChar char="o"/>
            </a:pPr>
            <a:r>
              <a:rPr/>
              <a:t>At least 60% of warfarin doses placed by pharmacist</a:t>
            </a:r>
          </a:p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/>
              <a:t>Group 2 - Traditional Dosing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Methods: Inclusion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/>
              <a:t>January 1, 2015 to December 31, 2015</a:t>
            </a:r>
          </a:p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/>
              <a:t>Age at least 18 years</a:t>
            </a:r>
          </a:p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/>
              <a:t>Received at least 3 doses of warfarin</a:t>
            </a:r>
          </a:p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/>
              <a:t>Baseline INR below 1.5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Methods: Exclusion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/>
              <a:t>Concurrent DTI or DOAC</a:t>
            </a:r>
          </a:p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/>
              <a:t>Liver dysfunction</a:t>
            </a:r>
          </a:p>
          <a:p>
            <a:pPr marL="731520" marR="12700" lvl="1" indent="-365760" algn="l">
              <a:spcBef>
                <a:spcPts val="100"/>
              </a:spcBef>
              <a:spcAft>
                <a:spcPts val="100"/>
              </a:spcAft>
              <a:buFont typeface="Courier New" pitchFamily="49" charset="0"/>
              <a:buChar char="o"/>
            </a:pPr>
            <a:r>
              <a:rPr/>
              <a:t>AST and ALT &gt; 5x ULN (concurrently)</a:t>
            </a:r>
          </a:p>
          <a:p>
            <a:pPr marL="731520" marR="12700" lvl="1" indent="-365760" algn="l">
              <a:spcBef>
                <a:spcPts val="100"/>
              </a:spcBef>
              <a:spcAft>
                <a:spcPts val="100"/>
              </a:spcAft>
              <a:buFont typeface="Courier New" pitchFamily="49" charset="0"/>
              <a:buChar char="o"/>
            </a:pPr>
            <a:r>
              <a:rPr/>
              <a:t>ALT &gt; 10x ULN</a:t>
            </a:r>
          </a:p>
          <a:p>
            <a:pPr marL="731520" marR="12700" lvl="1" indent="-365760" algn="l">
              <a:spcBef>
                <a:spcPts val="100"/>
              </a:spcBef>
              <a:spcAft>
                <a:spcPts val="100"/>
              </a:spcAft>
              <a:buFont typeface="Courier New" pitchFamily="49" charset="0"/>
              <a:buChar char="o"/>
            </a:pPr>
            <a:r>
              <a:rPr/>
              <a:t>T.Bili &gt; 3x ULN</a:t>
            </a:r>
          </a:p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/>
              <a:t>Missing goals of therapy data</a:t>
            </a:r>
          </a:p>
          <a:p>
            <a:pPr marL="365760" marR="12700" indent="-365760" algn="l">
              <a:spcBef>
                <a:spcPts val="100"/>
              </a:spcBef>
              <a:spcAft>
                <a:spcPts val="100"/>
              </a:spcAft>
              <a:buFont typeface="Arial" pitchFamily="34" charset="0"/>
              <a:buChar char="•"/>
            </a:pPr>
            <a:r>
              <a:rPr/>
              <a:t>Readmission encounters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Demographics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/>
                <a:gridCol w="2057400"/>
                <a:gridCol w="2057400"/>
                <a:gridCol w="1371600"/>
              </a:tblGrid>
              <a:tr h="0"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0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0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pharmacy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0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traditional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0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p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1600" marR="101600" indent="0" algn="l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402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285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1600" marR="101600" indent="0" algn="l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Age (median [IQR])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58.00 [42.25, 68.75]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64.00 [54.00, 72.00]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&lt;0.001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1600" marR="101600" indent="0" algn="l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Sex = Male (%)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240 (59.7)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182 (64.1)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0.279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1600" marR="101600" indent="0" algn="l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BMI (median [IQR])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28.48 [24.40, 33.54]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29.32 [25.18, 33.68]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0.277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1600" marR="101600" indent="0" algn="l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Race (%)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0.096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1600" marR="101600" indent="0" algn="l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African American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104 (28.4)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 74 (27.9)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1600" marR="101600" indent="0" algn="l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Asian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 12 ( 3.3)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  1 ( 0.4)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1600" marR="101600" indent="0" algn="l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Native Am.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  0 ( 0.0)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  1 ( 0.4)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1600" marR="101600" indent="0" algn="l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Other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 78 (21.3)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 59 (22.3)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1600" marR="101600" indent="0" algn="l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White/Caucasian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172 (47.0)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130 (49.1)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1600" marR="101600" indent="0" algn="l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Length of Stay (median [IQR])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12.10 [7.71, 19.83]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13.71 [8.04, 24.17]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0.103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1600" marR="101600" indent="0" algn="l"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Therapy = New/Previous (%)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270/132 (67.2/32.8)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143/142 (50.2/49.8) 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indent="0"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/>
                      </a:r>
                      <a:r>
                        <a:rPr sz="160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&lt;0.001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Anticoagulation Indications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54372" y="1859216"/>
              <a:ext cx="6621282" cy="339193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54372" y="4594139"/>
              <a:ext cx="6621282" cy="0"/>
            </a:xfrm>
            <a:custGeom>
              <a:avLst/>
              <a:pathLst>
                <a:path w="6621282" h="0">
                  <a:moveTo>
                    <a:pt x="0" y="0"/>
                  </a:moveTo>
                  <a:lnTo>
                    <a:pt x="6621282" y="0"/>
                  </a:lnTo>
                  <a:lnTo>
                    <a:pt x="662128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54372" y="3588472"/>
              <a:ext cx="6621282" cy="0"/>
            </a:xfrm>
            <a:custGeom>
              <a:avLst/>
              <a:pathLst>
                <a:path w="6621282" h="0">
                  <a:moveTo>
                    <a:pt x="0" y="0"/>
                  </a:moveTo>
                  <a:lnTo>
                    <a:pt x="6621282" y="0"/>
                  </a:lnTo>
                  <a:lnTo>
                    <a:pt x="662128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54372" y="2582806"/>
              <a:ext cx="6621282" cy="0"/>
            </a:xfrm>
            <a:custGeom>
              <a:avLst/>
              <a:pathLst>
                <a:path w="6621282" h="0">
                  <a:moveTo>
                    <a:pt x="0" y="0"/>
                  </a:moveTo>
                  <a:lnTo>
                    <a:pt x="6621282" y="0"/>
                  </a:lnTo>
                  <a:lnTo>
                    <a:pt x="662128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54372" y="5096972"/>
              <a:ext cx="6621282" cy="0"/>
            </a:xfrm>
            <a:custGeom>
              <a:avLst/>
              <a:pathLst>
                <a:path w="6621282" h="0">
                  <a:moveTo>
                    <a:pt x="0" y="0"/>
                  </a:moveTo>
                  <a:lnTo>
                    <a:pt x="6621282" y="0"/>
                  </a:lnTo>
                  <a:lnTo>
                    <a:pt x="662128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54372" y="4091306"/>
              <a:ext cx="6621282" cy="0"/>
            </a:xfrm>
            <a:custGeom>
              <a:avLst/>
              <a:pathLst>
                <a:path w="6621282" h="0">
                  <a:moveTo>
                    <a:pt x="0" y="0"/>
                  </a:moveTo>
                  <a:lnTo>
                    <a:pt x="6621282" y="0"/>
                  </a:lnTo>
                  <a:lnTo>
                    <a:pt x="662128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54372" y="3085639"/>
              <a:ext cx="6621282" cy="0"/>
            </a:xfrm>
            <a:custGeom>
              <a:avLst/>
              <a:pathLst>
                <a:path w="6621282" h="0">
                  <a:moveTo>
                    <a:pt x="0" y="0"/>
                  </a:moveTo>
                  <a:lnTo>
                    <a:pt x="6621282" y="0"/>
                  </a:lnTo>
                  <a:lnTo>
                    <a:pt x="662128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54372" y="2079972"/>
              <a:ext cx="6621282" cy="0"/>
            </a:xfrm>
            <a:custGeom>
              <a:avLst/>
              <a:pathLst>
                <a:path w="6621282" h="0">
                  <a:moveTo>
                    <a:pt x="0" y="0"/>
                  </a:moveTo>
                  <a:lnTo>
                    <a:pt x="6621282" y="0"/>
                  </a:lnTo>
                  <a:lnTo>
                    <a:pt x="662128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43859" y="1859216"/>
              <a:ext cx="0" cy="3391934"/>
            </a:xfrm>
            <a:custGeom>
              <a:avLst/>
              <a:pathLst>
                <a:path w="0" h="3391934">
                  <a:moveTo>
                    <a:pt x="0" y="33919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993004" y="1859216"/>
              <a:ext cx="0" cy="3391934"/>
            </a:xfrm>
            <a:custGeom>
              <a:avLst/>
              <a:pathLst>
                <a:path w="0" h="3391934">
                  <a:moveTo>
                    <a:pt x="0" y="33919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42150" y="1859216"/>
              <a:ext cx="0" cy="3391934"/>
            </a:xfrm>
            <a:custGeom>
              <a:avLst/>
              <a:pathLst>
                <a:path w="0" h="3391934">
                  <a:moveTo>
                    <a:pt x="0" y="33919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291295" y="1859216"/>
              <a:ext cx="0" cy="3391934"/>
            </a:xfrm>
            <a:custGeom>
              <a:avLst/>
              <a:pathLst>
                <a:path w="0" h="3391934">
                  <a:moveTo>
                    <a:pt x="0" y="33919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940441" y="1859216"/>
              <a:ext cx="0" cy="3391934"/>
            </a:xfrm>
            <a:custGeom>
              <a:avLst/>
              <a:pathLst>
                <a:path w="0" h="3391934">
                  <a:moveTo>
                    <a:pt x="0" y="33919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89586" y="1859216"/>
              <a:ext cx="0" cy="3391934"/>
            </a:xfrm>
            <a:custGeom>
              <a:avLst/>
              <a:pathLst>
                <a:path w="0" h="3391934">
                  <a:moveTo>
                    <a:pt x="0" y="33919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238731" y="1859216"/>
              <a:ext cx="0" cy="3391934"/>
            </a:xfrm>
            <a:custGeom>
              <a:avLst/>
              <a:pathLst>
                <a:path w="0" h="3391934">
                  <a:moveTo>
                    <a:pt x="0" y="33919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887877" y="1859216"/>
              <a:ext cx="0" cy="3391934"/>
            </a:xfrm>
            <a:custGeom>
              <a:avLst/>
              <a:pathLst>
                <a:path w="0" h="3391934">
                  <a:moveTo>
                    <a:pt x="0" y="33919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537022" y="1859216"/>
              <a:ext cx="0" cy="3391934"/>
            </a:xfrm>
            <a:custGeom>
              <a:avLst/>
              <a:pathLst>
                <a:path w="0" h="3391934">
                  <a:moveTo>
                    <a:pt x="0" y="33919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186167" y="1859216"/>
              <a:ext cx="0" cy="3391934"/>
            </a:xfrm>
            <a:custGeom>
              <a:avLst/>
              <a:pathLst>
                <a:path w="0" h="3391934">
                  <a:moveTo>
                    <a:pt x="0" y="33919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51744" y="2620331"/>
              <a:ext cx="292115" cy="2476641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343859" y="2013395"/>
              <a:ext cx="292115" cy="3083576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700889" y="2119999"/>
              <a:ext cx="292115" cy="2976973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93004" y="2749249"/>
              <a:ext cx="292115" cy="2347723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350034" y="4921856"/>
              <a:ext cx="292115" cy="175116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642150" y="4746566"/>
              <a:ext cx="292115" cy="350406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99180" y="4796773"/>
              <a:ext cx="292115" cy="300198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291295" y="4921769"/>
              <a:ext cx="292115" cy="175203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648325" y="2545281"/>
              <a:ext cx="292115" cy="2551691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940441" y="3905590"/>
              <a:ext cx="292115" cy="1191381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297470" y="5071956"/>
              <a:ext cx="292115" cy="25016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589586" y="5061931"/>
              <a:ext cx="292115" cy="35040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946616" y="4546607"/>
              <a:ext cx="292115" cy="550364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238731" y="4501281"/>
              <a:ext cx="292115" cy="595690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595761" y="3646010"/>
              <a:ext cx="292115" cy="1450961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887877" y="4045753"/>
              <a:ext cx="292115" cy="1051219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244907" y="3625265"/>
              <a:ext cx="584230" cy="1471707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6894052" y="3545944"/>
              <a:ext cx="292115" cy="1551028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186167" y="3625265"/>
              <a:ext cx="292115" cy="1471707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55207" y="5057572"/>
              <a:ext cx="136534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98563" y="4051906"/>
              <a:ext cx="193178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98563" y="3046239"/>
              <a:ext cx="193178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8563" y="2040573"/>
              <a:ext cx="193178" cy="7470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30%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919577" y="50969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19577" y="40913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919577" y="30856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19577" y="20799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343859" y="52511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993004" y="52511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642150" y="52511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291295" y="52511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940441" y="52511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589586" y="52511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238731" y="52511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887877" y="52511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537022" y="52511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186167" y="52511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 rot="-2700000">
              <a:off x="1174411" y="5374667"/>
              <a:ext cx="234553" cy="1055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afib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1853381" y="5363132"/>
              <a:ext cx="199950" cy="10477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dvt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2111204" y="5499178"/>
              <a:ext cx="647625" cy="13081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hypercoag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3031648" y="5412550"/>
              <a:ext cx="340444" cy="10507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other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3840366" y="5352257"/>
              <a:ext cx="155897" cy="992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pe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4004359" y="5521736"/>
              <a:ext cx="711249" cy="13074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prophylaxis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4937417" y="5429809"/>
              <a:ext cx="389259" cy="10507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stroke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5401476" y="5506474"/>
              <a:ext cx="606102" cy="10507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thrombus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6378661" y="5370893"/>
              <a:ext cx="221902" cy="10477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vad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6942716" y="5405841"/>
              <a:ext cx="321468" cy="10507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valve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982032" y="5932694"/>
              <a:ext cx="565962" cy="9604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Indication</a:t>
              </a:r>
            </a:p>
          </p:txBody>
        </p:sp>
        <p:sp>
          <p:nvSpPr>
            <p:cNvPr id="71" name="tx71"/>
            <p:cNvSpPr/>
            <p:nvPr/>
          </p:nvSpPr>
          <p:spPr>
            <a:xfrm rot="-5400000">
              <a:off x="365845" y="3509276"/>
              <a:ext cx="462278" cy="9181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Patients</a:t>
              </a:r>
            </a:p>
          </p:txBody>
        </p:sp>
        <p:sp>
          <p:nvSpPr>
            <p:cNvPr id="72" name="rc72"/>
            <p:cNvSpPr/>
            <p:nvPr/>
          </p:nvSpPr>
          <p:spPr>
            <a:xfrm>
              <a:off x="7683655" y="3274870"/>
              <a:ext cx="825555" cy="5606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737655" y="3379162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746655" y="3388162"/>
              <a:ext cx="183168" cy="183168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7737655" y="3580330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7746655" y="3589330"/>
              <a:ext cx="183168" cy="183168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7963969" y="3419173"/>
              <a:ext cx="449604" cy="9588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Pharmacy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963969" y="3639167"/>
              <a:ext cx="491241" cy="770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Traditional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330756" y="1659557"/>
              <a:ext cx="1868514" cy="11615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Indications for warfarin use</a:t>
              </a:r>
            </a:p>
          </p:txBody>
        </p:sp>
      </p:grp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Inpatient Dosing Days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74481" y="1859216"/>
              <a:ext cx="7742729" cy="38923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74481" y="5132319"/>
              <a:ext cx="7742729" cy="0"/>
            </a:xfrm>
            <a:custGeom>
              <a:avLst/>
              <a:pathLst>
                <a:path w="7742729" h="0">
                  <a:moveTo>
                    <a:pt x="0" y="0"/>
                  </a:moveTo>
                  <a:lnTo>
                    <a:pt x="7742729" y="0"/>
                  </a:lnTo>
                  <a:lnTo>
                    <a:pt x="77427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74481" y="4247697"/>
              <a:ext cx="7742729" cy="0"/>
            </a:xfrm>
            <a:custGeom>
              <a:avLst/>
              <a:pathLst>
                <a:path w="7742729" h="0">
                  <a:moveTo>
                    <a:pt x="0" y="0"/>
                  </a:moveTo>
                  <a:lnTo>
                    <a:pt x="7742729" y="0"/>
                  </a:lnTo>
                  <a:lnTo>
                    <a:pt x="77427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74481" y="3363074"/>
              <a:ext cx="7742729" cy="0"/>
            </a:xfrm>
            <a:custGeom>
              <a:avLst/>
              <a:pathLst>
                <a:path w="7742729" h="0">
                  <a:moveTo>
                    <a:pt x="0" y="0"/>
                  </a:moveTo>
                  <a:lnTo>
                    <a:pt x="7742729" y="0"/>
                  </a:lnTo>
                  <a:lnTo>
                    <a:pt x="77427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74481" y="2478452"/>
              <a:ext cx="7742729" cy="0"/>
            </a:xfrm>
            <a:custGeom>
              <a:avLst/>
              <a:pathLst>
                <a:path w="7742729" h="0">
                  <a:moveTo>
                    <a:pt x="0" y="0"/>
                  </a:moveTo>
                  <a:lnTo>
                    <a:pt x="7742729" y="0"/>
                  </a:lnTo>
                  <a:lnTo>
                    <a:pt x="77427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74481" y="5574631"/>
              <a:ext cx="7742729" cy="0"/>
            </a:xfrm>
            <a:custGeom>
              <a:avLst/>
              <a:pathLst>
                <a:path w="7742729" h="0">
                  <a:moveTo>
                    <a:pt x="0" y="0"/>
                  </a:moveTo>
                  <a:lnTo>
                    <a:pt x="7742729" y="0"/>
                  </a:lnTo>
                  <a:lnTo>
                    <a:pt x="77427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74481" y="4690008"/>
              <a:ext cx="7742729" cy="0"/>
            </a:xfrm>
            <a:custGeom>
              <a:avLst/>
              <a:pathLst>
                <a:path w="7742729" h="0">
                  <a:moveTo>
                    <a:pt x="0" y="0"/>
                  </a:moveTo>
                  <a:lnTo>
                    <a:pt x="7742729" y="0"/>
                  </a:lnTo>
                  <a:lnTo>
                    <a:pt x="77427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74481" y="3805386"/>
              <a:ext cx="7742729" cy="0"/>
            </a:xfrm>
            <a:custGeom>
              <a:avLst/>
              <a:pathLst>
                <a:path w="7742729" h="0">
                  <a:moveTo>
                    <a:pt x="0" y="0"/>
                  </a:moveTo>
                  <a:lnTo>
                    <a:pt x="7742729" y="0"/>
                  </a:lnTo>
                  <a:lnTo>
                    <a:pt x="77427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74481" y="2920763"/>
              <a:ext cx="7742729" cy="0"/>
            </a:xfrm>
            <a:custGeom>
              <a:avLst/>
              <a:pathLst>
                <a:path w="7742729" h="0">
                  <a:moveTo>
                    <a:pt x="0" y="0"/>
                  </a:moveTo>
                  <a:lnTo>
                    <a:pt x="7742729" y="0"/>
                  </a:lnTo>
                  <a:lnTo>
                    <a:pt x="77427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74481" y="2036141"/>
              <a:ext cx="7742729" cy="0"/>
            </a:xfrm>
            <a:custGeom>
              <a:avLst/>
              <a:pathLst>
                <a:path w="7742729" h="0">
                  <a:moveTo>
                    <a:pt x="0" y="0"/>
                  </a:moveTo>
                  <a:lnTo>
                    <a:pt x="7742729" y="0"/>
                  </a:lnTo>
                  <a:lnTo>
                    <a:pt x="77427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86134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505557" y="1859216"/>
              <a:ext cx="0" cy="3892338"/>
            </a:xfrm>
            <a:custGeom>
              <a:avLst/>
              <a:pathLst>
                <a:path w="0" h="3892338">
                  <a:moveTo>
                    <a:pt x="0" y="38923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961309" y="289200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961309" y="236221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961309" y="256666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961309" y="237769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961309" y="22528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961309" y="306745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961309" y="253557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961309" y="308846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961309" y="23641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961309" y="272269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961309" y="237548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961309" y="307359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961309" y="307753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961309" y="258115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961309" y="290122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961309" y="271520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961309" y="323922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961309" y="290208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961309" y="273375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986134" y="3276209"/>
              <a:ext cx="0" cy="1059949"/>
            </a:xfrm>
            <a:custGeom>
              <a:avLst/>
              <a:pathLst>
                <a:path w="0" h="1059949">
                  <a:moveTo>
                    <a:pt x="0" y="10599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986134" y="5043120"/>
              <a:ext cx="0" cy="223981"/>
            </a:xfrm>
            <a:custGeom>
              <a:avLst/>
              <a:pathLst>
                <a:path w="0" h="223981">
                  <a:moveTo>
                    <a:pt x="0" y="0"/>
                  </a:moveTo>
                  <a:lnTo>
                    <a:pt x="0" y="2239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1666351" y="4336159"/>
              <a:ext cx="2639566" cy="706960"/>
            </a:xfrm>
            <a:custGeom>
              <a:avLst/>
              <a:pathLst>
                <a:path w="2639566" h="706960">
                  <a:moveTo>
                    <a:pt x="0" y="0"/>
                  </a:moveTo>
                  <a:lnTo>
                    <a:pt x="0" y="706960"/>
                  </a:lnTo>
                  <a:lnTo>
                    <a:pt x="2639566" y="706960"/>
                  </a:lnTo>
                  <a:lnTo>
                    <a:pt x="263956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666351" y="4712247"/>
              <a:ext cx="2639566" cy="0"/>
            </a:xfrm>
            <a:custGeom>
              <a:avLst/>
              <a:pathLst>
                <a:path w="2639566" h="0">
                  <a:moveTo>
                    <a:pt x="0" y="0"/>
                  </a:moveTo>
                  <a:lnTo>
                    <a:pt x="263956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480731" y="217681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480731" y="218934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480731" y="217963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480731" y="219413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480731" y="221342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480731" y="236504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480731" y="218701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505557" y="2551311"/>
              <a:ext cx="0" cy="1433088"/>
            </a:xfrm>
            <a:custGeom>
              <a:avLst/>
              <a:pathLst>
                <a:path w="0" h="1433088">
                  <a:moveTo>
                    <a:pt x="0" y="143308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05557" y="5043796"/>
              <a:ext cx="0" cy="392244"/>
            </a:xfrm>
            <a:custGeom>
              <a:avLst/>
              <a:pathLst>
                <a:path w="0" h="392244">
                  <a:moveTo>
                    <a:pt x="0" y="0"/>
                  </a:moveTo>
                  <a:lnTo>
                    <a:pt x="0" y="39224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185774" y="3984399"/>
              <a:ext cx="2639566" cy="1059396"/>
            </a:xfrm>
            <a:custGeom>
              <a:avLst/>
              <a:pathLst>
                <a:path w="2639566" h="1059396">
                  <a:moveTo>
                    <a:pt x="0" y="0"/>
                  </a:moveTo>
                  <a:lnTo>
                    <a:pt x="0" y="1059396"/>
                  </a:lnTo>
                  <a:lnTo>
                    <a:pt x="2639566" y="1059396"/>
                  </a:lnTo>
                  <a:lnTo>
                    <a:pt x="263956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185774" y="4692220"/>
              <a:ext cx="2639566" cy="0"/>
            </a:xfrm>
            <a:custGeom>
              <a:avLst/>
              <a:pathLst>
                <a:path w="2639566" h="0">
                  <a:moveTo>
                    <a:pt x="0" y="0"/>
                  </a:moveTo>
                  <a:lnTo>
                    <a:pt x="263956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3843247" y="3206395"/>
              <a:ext cx="1805197" cy="24800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p-value = 0.019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55207" y="5537250"/>
              <a:ext cx="56643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55207" y="4653664"/>
              <a:ext cx="56643" cy="7165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98563" y="3768005"/>
              <a:ext cx="113287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698563" y="2883928"/>
              <a:ext cx="113287" cy="7214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15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98563" y="1998760"/>
              <a:ext cx="113287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839686" y="55746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839686" y="46900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39686" y="3805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39686" y="29207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839686" y="20361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986134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505557" y="5751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760841" y="5788919"/>
              <a:ext cx="450587" cy="9588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pharmacy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268449" y="5807746"/>
              <a:ext cx="474216" cy="770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traditional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567196" y="5914413"/>
              <a:ext cx="357299" cy="11432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Group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450975" y="3748837"/>
              <a:ext cx="270736" cy="11309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Days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003744" y="1637210"/>
              <a:ext cx="1484203" cy="13849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Inpatient Dosing Days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Memorial Herman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Memorial%20Hermann</properties:Template>
  <properties:Company>MHHS</properties:Company>
  <properties:Words>15</properties:Words>
  <properties:PresentationFormat>On-screen Show (4:3)</properties:PresentationFormat>
  <properties:Paragraphs>3</properties:Paragraphs>
  <properties:Slides>1</properties:Slides>
  <properties:Notes>0</properties:Notes>
  <properties:TotalTime>571</properties:TotalTime>
  <properties:HiddenSlides>0</properties:HiddenSlides>
  <properties:MMClips>0</properties:MMClips>
  <properties:ScaleCrop>false</properties:ScaleCrop>
  <properties: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properties:HeadingPairs>
  <properties:TitlesOfParts>
    <vt:vector baseType="lpstr" size="2">
      <vt:lpstr>Memorial Hermann</vt:lpstr>
      <vt:lpstr>Warfarin Dosing Service Evaluation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2014-04-20T19:30:49Z</dcterms:created>
  <dc:creator>Brian Gulbis</dc:creator>
  <cp:lastModifiedBy>docx4j</cp:lastModifiedBy>
  <dcterms:modified xmlns:xsi="http://www.w3.org/2001/XMLSchema-instance" xsi:type="dcterms:W3CDTF">2016-08-18T00:28:28Z</dcterms:modified>
  <cp:revision>120</cp:revision>
  <dc:title>Service on Discharge (Grouped)</dc:title>
</cp:coreProperties>
</file>