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60" r:id="rId1"/>
  </p:sldMasterIdLst>
  <p:notesMasterIdLst>
    <p:notesMasterId r:id="rId3"/>
  </p:notesMasterIdLst>
  <p:sldIdLst>
    <p:sldId id="278" r:id="rId2"/>
    <p:sldId id="735661758" r:id="rId8"/>
    <p:sldId id="803304510" r:id="rId9"/>
    <p:sldId id="473524587" r:id="rId10"/>
    <p:sldId id="346031906" r:id="rId11"/>
    <p:sldId id="1641397427" r:id="rId12"/>
    <p:sldId id="737559045" r:id="rId13"/>
    <p:sldId id="898543961" r:id="rId14"/>
    <p:sldId id="1075211304" r:id="rId15"/>
    <p:sldId id="365442291" r:id="rId16"/>
    <p:sldId id="357218925" r:id="rId17"/>
    <p:sldId id="1057204437" r:id="rId18"/>
    <p:sldId id="1470554167" r:id="rId19"/>
    <p:sldId id="975051141" r:id="rId20"/>
    <p:sldId id="1473468566" r:id="rId21"/>
    <p:sldId id="2050324053" r:id="rId22"/>
    <p:sldId id="2118643845" r:id="rId23"/>
  </p:sldIdLst>
  <p:sldSz cx="9144000" cy="6858000" type="screen4x3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Target="notesMasters/notesMaster1.xml" Type="http://schemas.openxmlformats.org/officeDocument/2006/relationships/notesMaster" Id="rId3"></Relationship><Relationship Target="tableStyles.xml" Type="http://schemas.openxmlformats.org/officeDocument/2006/relationships/tableStyles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theme/theme1.xml" Type="http://schemas.openxmlformats.org/officeDocument/2006/relationships/theme" Id="rId6"></Relationship><Relationship Target="viewProps.xml" Type="http://schemas.openxmlformats.org/officeDocument/2006/relationships/viewProps" Id="rId5"></Relationship><Relationship Target="presProps.xml" Type="http://schemas.openxmlformats.org/officeDocument/2006/relationships/presProps" Id="rId4"></Relationship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8.xml" Type="http://schemas.openxmlformats.org/officeDocument/2006/relationships/slide" Id="rId14"/><Relationship Target="slides/slide9.xml" Type="http://schemas.openxmlformats.org/officeDocument/2006/relationships/slide" Id="rId15"/><Relationship Target="slides/slide10.xml" Type="http://schemas.openxmlformats.org/officeDocument/2006/relationships/slide" Id="rId16"/><Relationship Target="slides/slide11.xml" Type="http://schemas.openxmlformats.org/officeDocument/2006/relationships/slide" Id="rId17"/><Relationship Target="slides/slide12.xml" Type="http://schemas.openxmlformats.org/officeDocument/2006/relationships/slide" Id="rId18"/><Relationship Target="slides/slide13.xml" Type="http://schemas.openxmlformats.org/officeDocument/2006/relationships/slide" Id="rId19"/><Relationship Target="slides/slide14.xml" Type="http://schemas.openxmlformats.org/officeDocument/2006/relationships/slide" Id="rId20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17.xml" Type="http://schemas.openxmlformats.org/officeDocument/2006/relationships/slide" Id="rId23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036A7-B7A6-4305-89EC-6D7A821FABD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965D0-15FF-4E48-ADEA-F07141ABD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6.xml.rels><?xml version="1.0" encoding="UTF-8" standalone="yes"?><Relationships xmlns="http://schemas.openxmlformats.org/package/2006/relationships"><Relationship Target="../media/image4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media/image3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media/image3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media/image3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bg>
      <p:bgPr>
        <a:blipFill dpi="0" rotWithShape="true">
          <a:blip r:embed="rId2">
            <a:lum/>
          </a:blip>
          <a:srcRect/>
          <a:tile tx="-19050" ty="-127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209800" y="1371600"/>
            <a:ext cx="655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4724400" y="35052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bg>
      <p:bgPr>
        <a:blipFill dpi="0" rotWithShape="true">
          <a:blip r:embed="rId2">
            <a:lum/>
          </a:blip>
          <a:srcRect/>
          <a:stretch>
            <a:fillRect l="-1000" t="-28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Alterna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true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true">
                <a:solidFill>
                  <a:schemeClr val="bg1"/>
                </a:solidFill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false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Finish">
    <p:bg>
      <p:bgPr>
        <a:blipFill dpi="0" rotWithShape="true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bg>
      <p:bgPr>
        <a:blipFill dpi="0" rotWithShape="true">
          <a:blip r:embed="rId2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Alternate Title and Content">
    <p:bg>
      <p:bgPr>
        <a:blipFill dpi="0" rotWithShape="true">
          <a:blip r:embed="rId2">
            <a:lum/>
          </a:blip>
          <a:srcRect/>
          <a:tile tx="-177800" ty="-2095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true" cap="all">
                <a:solidFill>
                  <a:schemeClr val="bg1"/>
                </a:solidFill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bg>
      <p:bgPr>
        <a:blipFill dpi="0" rotWithShape="true">
          <a:blip r:embed="rId2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Alternate Two Content">
    <p:bg>
      <p:bgPr>
        <a:blipFill dpi="0" rotWithShape="true">
          <a:blip r:embed="rId2">
            <a:lum/>
          </a:blip>
          <a:srcRect/>
          <a:tile tx="-177800" ty="-2095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bg>
      <p:bgPr>
        <a:blipFill dpi="0" rotWithShape="true">
          <a:blip r:embed="rId2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Alternate Title Only">
    <p:bg>
      <p:bgPr>
        <a:blipFill dpi="0" rotWithShape="true">
          <a:blip r:embed="rId2">
            <a:lum/>
          </a:blip>
          <a:srcRect/>
          <a:tile tx="-177800" ty="-2095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13.xml" Type="http://schemas.openxmlformats.org/officeDocument/2006/relationships/slideLayout" Id="rId13"></Relationship><Relationship Target="../media/image1.jpeg" Type="http://schemas.openxmlformats.org/officeDocument/2006/relationships/image" Id="rId1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12.xml" Type="http://schemas.openxmlformats.org/officeDocument/2006/relationships/slideLayout" Id="rId12"></Relationship><Relationship Target="../theme/theme1.xml" Type="http://schemas.openxmlformats.org/officeDocument/2006/relationships/theme" Id="rId17"></Relationship><Relationship Target="../slideLayouts/slideLayout2.xml" Type="http://schemas.openxmlformats.org/officeDocument/2006/relationships/slideLayout" Id="rId2"></Relationship><Relationship Target="../slideLayouts/slideLayout16.xml" Type="http://schemas.openxmlformats.org/officeDocument/2006/relationships/slideLayout" Id="rId16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5.xml" Type="http://schemas.openxmlformats.org/officeDocument/2006/relationships/slideLayout" Id="rId1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Relationship Target="../slideLayouts/slideLayout14.xml" Type="http://schemas.openxmlformats.org/officeDocument/2006/relationships/slideLayout" Id="rId1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r:embed="rId18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52400" y="152400"/>
            <a:ext cx="6324600" cy="990600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false" eaLnBrk="true" latinLnBrk="false" hangingPunct="true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false" eaLnBrk="true" latinLnBrk="false" hangingPunct="true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10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7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Warfarin Dosing Service 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</a:t>
            </a:r>
            <a:r>
              <a:rPr lang="en-US" dirty="0" smtClean="0"/>
              <a:t>2015 </a:t>
            </a:r>
            <a:r>
              <a:rPr lang="en-US" dirty="0" smtClean="0"/>
              <a:t>to Dec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Brian Gulbis, </a:t>
            </a:r>
            <a:r>
              <a:rPr lang="en-US" dirty="0" err="1" smtClean="0"/>
              <a:t>PharmD</a:t>
            </a:r>
            <a:r>
              <a:rPr lang="en-US" dirty="0" smtClean="0"/>
              <a:t>, BCPS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0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INR Response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02694" y="1859216"/>
              <a:ext cx="6672960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2694" y="5132319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2694" y="4247697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2694" y="3363074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02694" y="2478452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12643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25909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39174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452440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65705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2694" y="5574631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2694" y="4690008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2694" y="3805386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2694" y="2920763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2694" y="2036141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06010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19276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3254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4580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59073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272338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1817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8762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8773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994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1453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0916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5702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9857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6287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1874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6239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20336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4791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04633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21441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42084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9524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81136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6538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10498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1478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9508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5264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8708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69445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88697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6016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813562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13786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29963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44033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62696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5118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644335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23163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93357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6750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874451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5877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475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4423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46898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1354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72395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2679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2828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03296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34681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55955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71037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90626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53691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4312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2784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35723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7671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93395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69231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5901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6250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04728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26887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51532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772721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18060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908153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3038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88088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49131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048234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654866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299414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05625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44167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54170" y="21310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94663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5213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2275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02454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08141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23054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38388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54102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75460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32627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3169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4633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47002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68192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77460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6671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3353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37913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52953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17365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72383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6965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98934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459904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640208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125515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4702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49720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12237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8483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39062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90036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10257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23485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38019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52679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71763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30994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34743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94817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96755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6212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6665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3663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5222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4021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9197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56512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90761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51803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97343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14826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31635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49328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6572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53765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3812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26434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63380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349124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4381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46140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70995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6129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70921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26444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5350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45044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06087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69994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28761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90267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500041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10835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93946" y="57225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176199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58525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3954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13164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28962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45265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63590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76102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30109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8483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12143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28488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72132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07856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51837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72521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95312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290146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937221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104887" y="18125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04813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139020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081514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71089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06456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46182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07519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71890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308682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89930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50888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111308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739847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59118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15008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48120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10805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599258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7667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40747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65739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36902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5576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00474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138641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06550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91774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0089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8962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4086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00558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26972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41800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02211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630011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76987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00368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159551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30236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87445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05054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649172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0282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85898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07172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32153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149257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68425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186666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06297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27867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43159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58114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77619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99609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20210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84622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13958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91314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1391048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98714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0726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22484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74975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38419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00893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61178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25000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86338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746875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8070749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8663901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1522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71027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88804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146140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07182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62453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29225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90183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47855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16902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79166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34226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51372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88191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7481388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8426725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79705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96893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118167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392733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98335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13080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72437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103001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119431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138936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199810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33764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52595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70162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20799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804941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994514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226214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416629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6509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873725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05192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124486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147193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170110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92564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09878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8330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43285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61231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83980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990199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178087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341541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913629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7883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73007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86993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146982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08699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73448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81558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140832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014532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76945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2728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121959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183169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45602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99104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181457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33311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66044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29572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88002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49887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09498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68644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732046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790097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847980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36286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90471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840023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1519536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12659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71679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9983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93005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496250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101197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70319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899930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6114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95798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1356504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149173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11479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73322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357971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623794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910680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3291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71701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87625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123939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48457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08614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64686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06645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32637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92500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514364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123946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738162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363752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990184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7335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9005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37841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178830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93468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627062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256865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86855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88130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10037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1418009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1835070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1974932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717738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311732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537215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116465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763118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7355007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87625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68678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08488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708368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25812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873187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87541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38683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028012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824218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77893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32490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96060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59125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75492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84213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101274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121285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40031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07645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23317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66371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257708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864340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660125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85940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49004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168341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183844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03180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65823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1018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27413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88287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49203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91204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09529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58692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77481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2668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87012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745695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769244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769244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790855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80909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819333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3123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132912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151911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192564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91942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21810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74006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78483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143233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33343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265907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2996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891419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148499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0705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69404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26908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882455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85476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147867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08699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68014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28677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50246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774188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938906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487403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85055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38767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152164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73059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00442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67045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30741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57871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7383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76660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93553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09014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50509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63274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77850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37165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52036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69013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91172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10256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29213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89581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21388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750118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753362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774384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797006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818996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358478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856490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5076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2096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80168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82106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99168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133164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148541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02969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2608948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79051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007893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35923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61789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988616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59187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151750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34216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50267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65517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17881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20914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399139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78039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998189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7400504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7599766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8230411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89815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42559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99178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21000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239030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531855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691517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196623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900991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05391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51984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728792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4650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37714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99094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8152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146898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17672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70331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92785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33185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55344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88245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9400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41445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141548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203854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262664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18482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766184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379438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0595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9173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84929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84929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02327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121453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140200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158904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170700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199304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70626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97334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24675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44475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66128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82558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42842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635691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132371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2517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3807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93649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130721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1517009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188393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207730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64054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31668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895936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549330" y="179486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156384" y="17240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5408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44244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085306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6382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1464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8778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962614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110542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146603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04991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267213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30699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91994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49625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13110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72089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33636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955219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542052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8152055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01569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268458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1682990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188520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10131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235871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53227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33901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65707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96207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28519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552279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853910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984926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80379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153765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198377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685198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889196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512258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6587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137040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209457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35365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261316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286775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907310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510994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13532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739339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1033809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333755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1925643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253733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151968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30388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34705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91416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1119327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1464349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62106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218599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263717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3317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81264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96977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37798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13417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72479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31036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80210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147403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1995996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2186411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37893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2529748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2674245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2924060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299835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2812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13996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38725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976196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292993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580301" y="21310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463710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83021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36481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58471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74185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93774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18334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34342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47276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64211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77902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28244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87559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27622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48223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67433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81882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999133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8643680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9215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80463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144876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207561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269446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26444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972608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50762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15892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03854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108899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40916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157051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173986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204233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266750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288909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305760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20336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57998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13311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45454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88171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160175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640848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242425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858747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47801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8085072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0258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85898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49299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211100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706262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292673" y="57048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73332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891302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49625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071287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348165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59882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785446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00619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45316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60355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834204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6282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92217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151490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94933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261920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843698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00336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522790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5104146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728051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291293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140579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8107400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5619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87962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2562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141969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160589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176471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10594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224412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241474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247287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266624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284823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26149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385633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46802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73089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83832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12268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71962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19397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31235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10898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35964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75816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815542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4750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85308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25413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144665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201790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07772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23317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260642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27666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482667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910680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6972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8794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145508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63033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180937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200231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2210424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41221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71005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331163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3970501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56112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142482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722153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3065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11553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45086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04612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247708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62453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327076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89214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45959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095721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722153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90793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140477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316991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07045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145171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10089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273912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293937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998726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469288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108359" y="183024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733106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87372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04434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140747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2085306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2422745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2683513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322821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3528165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01936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120053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4515628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12564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138978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58188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95766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5819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88341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142011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0764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2580722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293937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3881613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4412416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83033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96177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45297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217840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31995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277787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333227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395365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34669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56533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478861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007675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172814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82696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16988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46687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196945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66371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92006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116819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32996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179673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13880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268056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16313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134639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150984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208277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76672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148962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13164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84191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28803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91447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12384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52489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5592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149973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208909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71932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9131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89352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127056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43991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166824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03938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18472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33512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18693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36555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86476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4083402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4453280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466770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849697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068759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91458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137714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203770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67972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78020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142685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99136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71553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20715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386560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4464233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117206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5690979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326259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900453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7702557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8172697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88804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140916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154860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220241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43074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62327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317950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3823477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537956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147537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1311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84634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1634544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87888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2196522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235786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256302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80483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01084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318272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337566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354290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376407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97302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15207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42589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02410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28782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565517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25380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9342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90068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128404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157135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172385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08656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70499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330404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389088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18577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40567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484295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14163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26423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58650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76723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95638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188924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369228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64726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806088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92952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53320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819376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45203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37293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64044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79589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198883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214259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261568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3222321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112522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40158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61179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1961451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213838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231110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251837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69025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840226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3018003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3202942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89394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09868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29415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148962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74196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188098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11226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259293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329014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90520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411078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28519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448319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469466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492047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510709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533037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5753749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29045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90508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109194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137798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199346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61947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20125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806205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442968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02705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5629473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105866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134765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199431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207814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61400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316207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380199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46930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7319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83875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03717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145339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162569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83085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01031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219188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259336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290636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305591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26444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342074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922055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415796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4301622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453416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470225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512521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884765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324573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947636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554690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8163429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82317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146477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207856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3965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6982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144792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210384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696994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3296465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23752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06708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127646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44960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208362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69615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330320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394859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4521526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5692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83791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47951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1698577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2065084" y="15825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672560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340725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3871502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449119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13279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69729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590751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060857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22515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920253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562694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51943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74481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96345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116103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180642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36545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294891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357745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426539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449835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4806306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03337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521873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38008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540114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12910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50277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68602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299399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71153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84423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85518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33291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137124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42053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163959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06803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76481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97040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312879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183564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338282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58377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826847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3890038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4042539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418787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430372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459735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217469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579882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36375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97628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615353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8196710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115260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134723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217840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56976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317935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379904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5971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85771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138936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02843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260347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8230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142138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198925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255291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242121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3796937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47899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7151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84339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101190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16440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133544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148962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164296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78241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192775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202464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22264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2450970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2616531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264391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2758921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3029799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3245069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3344069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3795673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3955757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4236746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439556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459524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5109623" y="19540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5361123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5797140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313199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908879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726569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8368589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108183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158862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200357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61189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323074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381505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441452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5009781" y="17064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88467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48414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10131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233891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267845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286508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304454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3244227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3545016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3956178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4473080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5170286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5753749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382709" y="16179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100347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41506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209078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226518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241642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267635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956498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327582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345739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391615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108183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149257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214133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2677615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323959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92795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4517735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512942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736055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36754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75553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92657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15279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51256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85505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819628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30071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119515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139905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172385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205834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228372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245897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266624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298935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3277507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391194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452531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507423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5621890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10711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58357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198757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102117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147951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11226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639701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76882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09784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30932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47361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177019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196229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13501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234691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56471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74796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317893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3327639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4021896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72333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87751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154818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218262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73659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53881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78146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104391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29626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149299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07140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272732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361341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3930480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4527003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513237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5741532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315305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938368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73259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32027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190584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53059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754708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3121637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372152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432816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5073815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564758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231893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916883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7454848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066536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8660531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1969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108394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55534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176303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210679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2757236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45076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2180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78778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98157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115134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151195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208151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273532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307571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323285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3383247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585458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387445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410151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432647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457334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478397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4955858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513826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75998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92554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117956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38051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53638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199431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2143020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2515846" y="17771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2741649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3341541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395154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450046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471489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5000092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517492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533500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549550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5523313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570319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587718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28202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69782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84442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733731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749992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8144472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116019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126887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148077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02127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221253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61358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284612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3276244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347045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3878664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46214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588523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1089838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1298368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1491732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655186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083199" y="57048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66834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330699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387234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4486139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469719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487497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504264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565938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325416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926993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108688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145760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200694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269446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89858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18083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133838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148457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2143441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2395784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257945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2738278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3281299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86614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144244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166866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182538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202000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2211687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2632539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331626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390225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4272132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4454965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5169443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5757540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90826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115387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137756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2079829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2311529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2688147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46172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2391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76967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91880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107340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126087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98293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215565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236208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2746704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289204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335207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342284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3577454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3740486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376534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405222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4484033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4632742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4830740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5199775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5836318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517938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7044950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76672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79831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136914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154186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204486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270078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296028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317471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333985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56902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378219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394901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419166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4354281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451352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491331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509319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5776919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5975338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148903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361645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53689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58683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75534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87751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156798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11985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269783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78104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45550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63201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184096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06045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2081093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235700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4317630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4486139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4804200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4983241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5224209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5533423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567497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599555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06043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21588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60640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91856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7480546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8041681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05276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1492996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189531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206592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271131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289920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307487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324759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346708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348856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368235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391110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410657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429783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4658861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4960071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511594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288664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550182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5662754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293821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947215" y="18479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114376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1439494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195049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84887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151827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222811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52786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86192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149131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165813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83254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208319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259041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276481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92827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308793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327076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42200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358208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387992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439682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4509730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4834953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513574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554437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019151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18976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35869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78333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96027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710982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7276229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7502873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2559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82190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151574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199726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216829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238525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2599680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262537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290889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080352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327203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3923319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71574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149341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171711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209331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288235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327624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3900149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4485718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469761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486022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511299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569266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5860331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054959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218834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388607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541108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49415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6435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84297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10767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124360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140158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2048655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247245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263127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3190304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3828954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4610415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5068759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57377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80674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136155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212153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233385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731538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292827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3292252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524069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707744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117746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136703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202759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22302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240884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256429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18314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71394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379693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4542590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45540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71364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89563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109531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129963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146519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168425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188393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197998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2614003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3301941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74186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157809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208951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73302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145634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169899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184939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202169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260347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286255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305844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338703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3665078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3816737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4436008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471615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4941535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5131108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533121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552036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572004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111831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28118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47918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63083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79934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86066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121874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145887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1670352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887729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207688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2228960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2688568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3315001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393427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82864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125329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141379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164296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179041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198251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266455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321136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381884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4019790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418998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435048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4524896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4598198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4754069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5016521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518545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5703196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80758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142138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234902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267930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267930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328972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386097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4460441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5069181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5641269" y="183024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5891084" y="19187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878547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78904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136998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222011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270247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329098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380957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451057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5067074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87625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107130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122296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149889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206087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270794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289794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3121637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327245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3477612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646121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3844962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4046330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4489509" y="22017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5070444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1337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80800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3813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203138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238398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276608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321347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82389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445117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5079291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588013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282867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883181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7440525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8037047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9005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82696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140073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168930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209162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2577352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3198308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3900570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59147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95629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110331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149383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187003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205371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264264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331120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3882034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102327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129036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46687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165265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189783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207982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223064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106161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142264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199431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2164505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2865081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3039910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3274559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392500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4489931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5113835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327101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94679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754710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82148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100642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121874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140537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174913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208656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83623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146182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272395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114923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136450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151532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198420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247329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317893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829796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46551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54218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84255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105234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145929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201790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2635909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323495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72279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389383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411710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430541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451183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507002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70690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90152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14483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206255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2337648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249815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2672139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76208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144792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227361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2702891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71153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93607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175376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211690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4665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82064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141674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160631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211226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225760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241347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263675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280778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02474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322063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340009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362168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392879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450467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5003883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5251592" y="19187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531309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565264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31993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64811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802188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812593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839470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78736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139104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20966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269025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289751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348182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391236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481094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5113414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587718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278655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90930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745316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808128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149720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206129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2684355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327329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391952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4530794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5121840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113280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138346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155745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186161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245054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307613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427339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4707729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486781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503590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5468547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6129524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763961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729434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8507188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101190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149299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212953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2713002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2517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82864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135481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149426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166824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181695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201200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274501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90321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147446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206929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273406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313511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334069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10542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137504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180010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198841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221379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243875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260557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286129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303527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305549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322105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368867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4444854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105023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187087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2441702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3055497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493316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58557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15401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201495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48910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83875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103591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119094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135018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151363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168425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182538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198293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267298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326107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3566922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379230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4490352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5084346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89478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120947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145845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175039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190752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251795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317261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739222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4369868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4949539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5545219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108436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124613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141843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03980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270078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332469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391025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453921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513279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573984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345216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990184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7570277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8168063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72922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87625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109784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144918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160084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209625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267298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113322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132238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1578093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1768930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186835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210510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228330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267550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318145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391615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4490773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507802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29287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5691400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625506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911406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7595132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8064430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68962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85181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100179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119768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147656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1864137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207140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54555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72417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90447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116566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136198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15153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205076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260894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298345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3337749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3917421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79494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107045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133249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48025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89226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130595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153723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190500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2068455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222516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2721006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3159551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3307839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3922055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4553121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44992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59947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88004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120568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138388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159157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177103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195555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214217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2729432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44613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59989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77725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94660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121327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140874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162696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219104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236587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252595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272311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3212210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388540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4400199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463906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4887191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512942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5567125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5747430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310671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935419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7558060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8162587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56577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114207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142517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210299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5803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84255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125624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141632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210721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228330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273575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332553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3534063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395575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106877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150184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211184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273870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329267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386434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4467603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5177448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5751221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5930262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101106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140368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197240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250742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305718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318187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324717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47550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3647385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378219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423548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434543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452658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498492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566064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591678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13879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37302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57565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678881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7396291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799028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820850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840271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859776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18336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150268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208741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271342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333227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390857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4139853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4523211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76545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154102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172385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193617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2391992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2549969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2644335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13912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143612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204107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268140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1000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145381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163833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181147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206297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67930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330952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390604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452363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513616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92156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110205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132406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150015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172090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193280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208699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246740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264096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95481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320252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356439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71647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3867711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4429689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5015258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88786" y="57225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768407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100389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1477409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2102999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67677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54850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7898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132870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151574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166698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182664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199726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217924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243159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263801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2894149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3255180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345739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3903519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83412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119894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146603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210594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268351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78525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99547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146477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2063821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2736172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296155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3300677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350625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373501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397176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4551436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5137427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3839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150226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213375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235997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274712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289414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304791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329941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354333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3756916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391573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4538798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5084346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86614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148372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213038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2815793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326908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388877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449456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512394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27317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88233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752183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818154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50469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141000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162359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183212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199346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271679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3321320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3911523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86656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147024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211690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2751338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3356707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84550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130805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145803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187340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205371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2577773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2689832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3123322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330615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3864762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4499199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49710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70858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87119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105697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124065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141379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158146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43644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93312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105108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165350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220368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87182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3063922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44517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3976820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4722052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87835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146982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207898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270584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81390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136998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209920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269699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329562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389130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449161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5043904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570698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579677" y="568720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1421801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206550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66455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328382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894672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457755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5083504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59863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81390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151869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208783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2699521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3013791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320841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327034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337145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52648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392458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456281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478018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495922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514079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535269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578113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319097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7138472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89015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149636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212827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272816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3335643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52996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7656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84887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104939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120189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148751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212069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273954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3481825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380241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4066551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4510994" y="214871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4709414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113575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137504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162948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202506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262285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321305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538387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56315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24537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85327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710350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738870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753320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816342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853625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7025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82233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138515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161769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207519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260010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3346596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3405153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47941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89394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148288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162569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180010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200652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272648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330152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393679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107551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132532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150184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169605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189236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212827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796211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144412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207266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270541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327666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384917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445285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504895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5784502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5947113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106354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240740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39998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919832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45203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77219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90363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101527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117704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136998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155660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171332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210889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227403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262495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318314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803677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439725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4544696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5091508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5693928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357433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929942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7567328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8133519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118925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156924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206171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267129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328003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99505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14837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208362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265865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329688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87667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146519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209331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270247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328551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90646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110121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143443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209920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2656973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309930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326318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3848332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446718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508476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575501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30645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93120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753278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812635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145592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207308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227614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246150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2615267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2805682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3324690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1175778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147319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206255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262622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21895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380873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448108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512015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566528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34016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835156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745779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8251896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85771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99420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124149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142727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193743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208530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248298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266287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327708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383695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4438957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5035479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5518679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572341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12615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289608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91224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736259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753741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770803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817311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153428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213248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241010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269573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334786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49752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105908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181990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206634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2653181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238329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91206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91248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120526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138304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160800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184307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200231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219441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241052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272016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3077824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294780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3840328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88594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131858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135144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164591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197324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258198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335881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356313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3862234" y="198948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85013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146224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2093731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41937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264054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84738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303316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3347439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356776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379230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395912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93186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12775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131985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146308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160968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176176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195808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214091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234649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251921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270668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292616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329056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388245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457587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507423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576638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361224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8331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10413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175839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207519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267382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327076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388498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449835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507929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98746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140284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207940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271890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332721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387108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72796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133501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196018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45245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141885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166066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181737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242653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263127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304454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340262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356313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4250648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4770498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5406199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12362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451188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451188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839181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1381780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154860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207940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266371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298571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3905204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448993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5089402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5616835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240319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878547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7547950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8158374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80632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100221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118504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147656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218683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271258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290215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309383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330615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390983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4528688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508645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71659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90195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110205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152501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174196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210426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272606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290889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3062658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24549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3392094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79368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124444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148162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202464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225423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241558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262369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330489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392921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453753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47098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1548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81685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101443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119599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135481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149594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155450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176218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1915111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2060872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223570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2478353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2687304" y="17417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1132808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146940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204402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2607263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04707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328256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345233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364317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380746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380746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394143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415754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421399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444022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462558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484759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500346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525538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5473181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5863280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609203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6242847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6385658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7003665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716838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7542894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46803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103043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119473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140747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160547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199726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255334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307150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330236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357913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375396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435385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461968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499250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5649694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6269808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806664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7393764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8000818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43939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81264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98494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116482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137040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151911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157935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176471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195344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212237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239915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268646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295228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335207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362800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365707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384833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402863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418703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435470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454259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4727950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514079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5630737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612152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6275285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6985129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83875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145592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18161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199346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23527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240336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60557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300747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3261920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913208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2138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123307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135734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141000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166319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197703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256976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310984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379946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4403148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512815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60790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81011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144455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220579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268941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330109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356060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375186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392963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4641167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5099091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5354804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1717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81516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144033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209204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2701206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3265712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3943540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453247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722488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890155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145044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206592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257988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333774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409267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460620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500514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5969440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78652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148120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199178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223359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2636330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280947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295944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329351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3875715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4511837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5084346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5619784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55734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77851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94744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114586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146603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178915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207393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734487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326276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60495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112396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152711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210721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268688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1079306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147783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207603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266961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3284669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8120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86319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149215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206634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260515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3293095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391025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4492879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55524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71195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90658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110584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131395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150521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20962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108099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148372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204949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270584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3285933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5154699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48826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89184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149720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208404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229973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2318691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2979668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333985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3958284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4542168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5147116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5773127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58431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83960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176429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179757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194291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214639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38904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277366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2930800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2991042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3151547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3362605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88004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151953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211268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268688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3333115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391657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4518998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145550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245560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263506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327666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372363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3844962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4432637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6864224" y="17771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7526886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811245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125497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146645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198167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265233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344643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390899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451689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509487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535185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556291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5717098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331314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652509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6900453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2306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83454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15035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72259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208614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227951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262200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331879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336471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392374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456576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5127316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87625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142222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11311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272816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3304469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50806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87077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146645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207856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310225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30826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389677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617591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79073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1002213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1197684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141548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275091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289920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324549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83906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4457071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5718783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239055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894789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149847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171542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210721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231700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250910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271510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90847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332469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57883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746079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101864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151616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195513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211858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272816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3358392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372321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390183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447308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5107938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106624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136577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160968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181063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200905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265613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283264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2977983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325939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3843698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4429267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62685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89773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150816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204275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226603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270247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3293095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3860128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4490773" y="22371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5143325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5740268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501508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6922781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115766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150226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214554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75133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110879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145213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208951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270584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2875613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320378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3353758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111637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140916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200484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267045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320673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385043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443727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479408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564421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236949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118041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145971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207014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270541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329309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387066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4532058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5063704" y="183024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5348906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5811884" y="18125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7524780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8176067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83201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141885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201790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293037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327666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53923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72670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90700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103507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121411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148794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153259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176303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206845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274038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44065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72712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102959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119010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134049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158314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175629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208362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248298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266413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325475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346118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364317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379567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393342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409941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4393459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453879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471741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487539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5030002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5184609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535733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5522891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567834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30308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152838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199136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271763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331373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389930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4502990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2264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81727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107214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144539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170826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190205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214344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225423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238525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260852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285834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330741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345065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361115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378303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390899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421821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443727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5075921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5650116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28413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885709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78315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99378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112017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132870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151827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208825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282969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332806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358082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390857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449962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473974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4962599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5142482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530551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585574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74987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93312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115471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135945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153385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173649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202801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21956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238609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288235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330952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349446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370130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386602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4050122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3065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82696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99589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122506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152080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172048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205328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267508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332469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79789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109994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123686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140916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1628225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200147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266160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9552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138388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158820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176850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198757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2360397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2589569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3103101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85518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149720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211016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270331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3309945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393090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51985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70816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88130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146434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208025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2668347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2898362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2919004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3305733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3946067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83833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142980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201748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282632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11848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141548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204486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227993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246655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263590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315449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330783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3678980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3837379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4418314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150521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214133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272479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328719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3865183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55440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83117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147993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202085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265276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284949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320420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380746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441368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508013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568466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29087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93836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749866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797933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814573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51143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154144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210763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247498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262916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317387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340725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3722793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3916578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449203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471910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5056121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79663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143738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200273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261737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3163764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148246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173859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10889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256555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276018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290426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321726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3404311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110374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146940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205244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266961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3299414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3416106" y="183024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3933008" y="183024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4529951" y="20071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5141639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5608831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328365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103970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121453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195176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252553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5677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81179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97272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119389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135566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156377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193828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204191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264096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90869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138304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164718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183970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203685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22306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239325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65655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267930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288951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311279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332258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373627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3904361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4372817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4519420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82738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150352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208446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269867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887627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1491732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208699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267845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328045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391068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4516049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513784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574195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372177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978389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7552584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8183229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82949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101274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117240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135144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149173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166487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208193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47456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267003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285370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301716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318272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332595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364822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368487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381420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40004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421146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441452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459398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483705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50228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531646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551404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569898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592015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23610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475389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49855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54953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62873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63041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66917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72099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77112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87601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96448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713257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723536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749444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759808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779818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812425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845452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863778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459614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69408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867406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148709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163243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185234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07603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228751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273532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45455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141716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210257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100389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151995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211353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271974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27161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393974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451815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5138269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575164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5844322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07855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310671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50024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959853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588102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778096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951661" y="57402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1124382" y="568720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1194314" y="57756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1335861" y="57225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2021693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262453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323495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343969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365665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82474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399030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424980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4455386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459946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4770498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5058227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5309727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5733106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83749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136914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157093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173775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196482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211985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269320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3283827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388666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448403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5153856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82654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137714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157388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182074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204907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256892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273954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291984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313553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335628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61927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76714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91711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149004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207266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270373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3316265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45138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75703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108014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143570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204991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2686041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3245912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53165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8541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119684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152754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206845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241474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274923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299019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325475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387445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4238431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455986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5141639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367122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84002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153596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207393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271932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332637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59189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96977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151827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169689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195092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215018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2688989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3061816" y="20071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3385775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100853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151827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212659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272901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76124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102580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102664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137251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162148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182201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200905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227066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256724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2743755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310857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326234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389172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446633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5043062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5718362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45877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2601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149299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210089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253691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270626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327835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3911523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4148700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4378293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4532900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141337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197409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212069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237514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260220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275428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287197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82179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3968395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450130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82106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140073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197366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65424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85434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137251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203475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252974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271805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321558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341737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420430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453290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5061598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5640005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21925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424836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951427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7539524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84550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148625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2124905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272985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326781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53965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71111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91458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110374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146898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217798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277619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842972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160252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203096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268898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44402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83370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105318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161137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178409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195134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01874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259673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327203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387445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445033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5025368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5635792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29087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924466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90405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151574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212069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2707947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3277507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129162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148246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2121956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269657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88088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150142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209120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259799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3255180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3916578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4538798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5137427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5642112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1097842" y="568720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1292891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143443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1595787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199810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215481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2307738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2664556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82570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147277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207561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276144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283559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308540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3203363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908269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153554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213965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271595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328340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3892987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449962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462010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5150065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577734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636375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99757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146940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202717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260305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322527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383021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409983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447097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464327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4942799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513616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43981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87583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148457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211774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270963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116440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138009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199599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253691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3254337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3844541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4452437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89521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148330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201326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257651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3200836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99294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148667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207477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228498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266076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330952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388793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81896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153428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215102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274754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335207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397429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4607887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129541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1813585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2085727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267382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3214738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387403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4500884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5076342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5705302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619861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6491819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690003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7515512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78567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14849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170447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116480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269994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3339435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3859706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8282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145171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206677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264054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116103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145676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204528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2650232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86656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147446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209962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118841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148414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171416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234902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2999046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3600624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4205993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53881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71195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87035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139441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156166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209246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8282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94407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129780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197661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251121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279557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318061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76166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94534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148499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201158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263001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326065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388961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913746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142896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212701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268941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3340277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3888774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4524896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5063283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5652643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74776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119136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159999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178072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205076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229467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246318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265739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3298571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390014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4551858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511341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89815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107762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124528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149636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161895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178620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207266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272479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2748389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293543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3081616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31626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46551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64497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83496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146519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184981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202717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221927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239789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262074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277745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313722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332595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376070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391826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4540905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5198933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5772706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639492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698512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757406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820724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48573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52743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142053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2044021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2226853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2689411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3191568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330741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115199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137251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199094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257145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325054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386139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4453701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5759647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6438738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6970385" y="19717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7557218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8181123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45118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107214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144160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209878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259378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2783355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328129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81643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117788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132322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152711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187214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201242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215018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265570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286297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307234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323032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337229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391194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395996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4482348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475701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5086874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5696034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6201141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67404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82654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140495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204444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226308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241052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8107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301294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321305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3780507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440736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4607339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4957965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5103304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5669916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6288344" y="19010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6882339" y="186563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7669697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80927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103591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124823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143275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200694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268856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118504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134512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190331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256808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3158709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3761129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4334481" y="18479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83918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145929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210299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269025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3292673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3896357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4539009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5141218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83496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101611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114923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131690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172385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197830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214217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262832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283348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300115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317766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3815473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56029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84676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120358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137419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19820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266624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94871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132153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156040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197029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213248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241179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241179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286887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344264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364485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364864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382600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397976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459861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517407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534174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565769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584137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640461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669065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686675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702599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7560166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7655795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8266641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8462533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8616297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48446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67572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84676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102496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120021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14213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15755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174154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198967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205328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225213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245181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266413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271258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287645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314017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332132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338029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364570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383695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401220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420178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435765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451436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4808413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5010624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5126474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5932368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6461908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6944266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7566486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8291075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88257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145929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211605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258914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290426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305886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327624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378514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395322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4062760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106582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148583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1665297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189994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2107633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213080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2621586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2914792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3278771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3863919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76714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141548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154649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166866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184560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01074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205076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217208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28161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261231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277661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294091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311194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323158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337903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381083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84929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148541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270794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328087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84044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146603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203601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267340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77093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93691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153343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2114795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2286674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2723113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281326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323411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3851281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3897200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4503411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513026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5916781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6346901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6953955" y="16887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7486022" y="21310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7894236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817522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54892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70648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84170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106919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130932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149889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165055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195386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253859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270584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489408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382600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438461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460788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485475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5015258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505190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86951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144623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206129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269067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288319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307403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27919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387066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411626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448824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468624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471404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508940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527434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550772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571709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6100878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625085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691309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6942581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7518039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772025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7936784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8134361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61843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77472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96303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111806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143064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204107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262285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325265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382432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403200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420051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4452016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4658018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483579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5004726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101358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149341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144705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2721427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419476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883414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1470669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2040229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265823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322695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392711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93944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125455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155534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3307839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393637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514669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561767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753241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1172829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148162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208362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268435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283053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331247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392753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447223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43686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89099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148583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209457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2686462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335038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385844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56240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66940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91079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114460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144370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172048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188899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1916375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214007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247666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248804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274881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275218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294891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313764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330320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361031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3743856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388582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412468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4296145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4519420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4530794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468792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481725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499124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517492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543610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559787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576849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613879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638102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657480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688444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7259378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748770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751972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770466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785674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808128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118757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173396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228751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290131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347677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34767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415586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480672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537039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5988819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6595452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7225255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85687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150437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154691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175376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194080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195302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211016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229172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251879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268856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327582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349446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365538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391573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449793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501230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517070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5669073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617249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633721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690508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7548792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816174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99252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142938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198125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216492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259293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293880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57420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7334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91079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108604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116861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136619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148499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197156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212490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237935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59673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278040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299019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21937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340683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358882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380115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400630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426244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445328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464959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485559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506328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528740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546939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569013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6326259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6506563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6662434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6872649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7448108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8153740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751556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133291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205750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87414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137166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200020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261021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320294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3805362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4409046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5027053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5628210" y="19364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6226417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634521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649392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681114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47941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47941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71406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133754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193743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2564293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1083098" y="57048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144202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164718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180684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198672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259799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317893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336471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51973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3863077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4009258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4460441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49078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62306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76798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93986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145845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170742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191426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205876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2718479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331289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50089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65255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90405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122590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138641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192227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260515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18946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382516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397555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415796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434754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468919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504727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564379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627402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687391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7053797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723410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7491078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8098553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75829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93523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150352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213038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276734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330868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3935536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4505518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5244430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5736898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6624098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84339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154186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21181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268814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328424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117535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148962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09078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285539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3290988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872345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448319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111258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177103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245855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312500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369498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377503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433827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70311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88425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103970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119389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136324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197746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212490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262074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322990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3745963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390688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103549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136450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152332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174660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194544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212027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236545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271131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290089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331036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3542909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3856758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4403570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460662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5138691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5742796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6334684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6927415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88046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123138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141463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205202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297124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320968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378472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4499199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5099512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5734370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6314463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6941738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7490656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8136046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94365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114081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148751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209120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2705840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3245069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59147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79789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1463928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209752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267550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335460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3593462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380746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397892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413227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445917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471826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5118891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5350591" y="214871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5760068" y="15825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637470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691435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79621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107214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127561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142854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160126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180600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199599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214765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230647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263169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318398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374512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394185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413648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429993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449962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5070866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5816518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48236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53797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77304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113954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131142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152037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06255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2628747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329520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88329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412173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450636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65677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819802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144876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217040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266581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3383247" y="16710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59357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77388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96387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114249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1327857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1496366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1673301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189446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210299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267972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326276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360694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381757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406823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451225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515975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568002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634774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6932049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764821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8100659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80590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132238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147656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210047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259630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263043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326318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393974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452236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487918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503590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575290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74776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129331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141211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159747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177819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197366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260936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335881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49151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112101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140874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202759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260473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321010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380915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52743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101990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14150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191384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205792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2417690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2571876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117156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151237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2096680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275555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3373979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79452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100642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149004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205708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2678879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3015055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3324690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3815052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4429569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562315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627444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702388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768907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848738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113575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142222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204991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262369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20926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386602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4468446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5075500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5636214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6209566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6897926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82822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134807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192985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19669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221842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261947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287645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325349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345486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393090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414448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451267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4729635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496976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5562912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6258434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90911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103380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150563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208867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82822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148962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204865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48425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62664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270584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287434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307192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326697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384622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437871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453079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511341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151195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169225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183507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202632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210510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689411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326950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349530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3863919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4505939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5136163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5734792" y="22371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6461487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81011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149468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15270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267803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327919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386560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451604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522842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575585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634858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652973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91416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115092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131353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151574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172806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210384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2689411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3256865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3887510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500056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75956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89184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106919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129204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148162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208699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235576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270078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323032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3902255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4501726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5124367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5740268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6351114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6908036" y="24848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7582073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8177331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85771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135060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156671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179926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197535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214933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241305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2585778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2731538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43939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59442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76924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146350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209288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228330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265528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287561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289541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306687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322653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3823056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4451595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4615891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5121840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6859169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79073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147024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147024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2025485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2673402" y="19717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3307839" y="16710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3861392" y="19364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4452437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5046432" y="179486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6928679" y="17240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7542052" y="17417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8152055" y="17240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91458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149215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209499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2226853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273870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330910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390899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453669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512563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544116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563832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578871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599176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639282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697375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747422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817480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88804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151953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208572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271679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3336907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3910680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87372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131606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147193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165223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183001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203096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271679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321305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388961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438292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455649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512858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571246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6303931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691561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88130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167793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2095837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59063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79579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148751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169605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185992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203980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221295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235786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255671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281621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57588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75745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83918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145803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206297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247919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266708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282548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84887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146814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1984621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90152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141379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201958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2154394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243496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2570191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2751759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285539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3048756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322737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338366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361326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377545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395828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445665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465801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480420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496344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5160597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535817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5389769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5778604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707744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77304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773041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141169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20271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262916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291984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325897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341357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79284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105529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131016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162106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197998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253311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324886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383274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383274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879623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1381780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154186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1751658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1958924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2193994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235323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252553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271679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294554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309256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330489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390857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450214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470267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487623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502705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512815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525285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548034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572215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6302246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6561329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672520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690508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7561852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78820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143022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212111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89057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147740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206297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270162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3287197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113575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130679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150816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169605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219820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2712581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3291831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4032007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4561126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1106268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149552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156040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212448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270499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3301941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931323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4471395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510793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576133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634732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68036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87161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102032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119052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151406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197956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229720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268267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334069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391405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410783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4656755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99673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113575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129963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150731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205202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243285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2699521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3282563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389298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90953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142475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161348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176556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202590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223317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236755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252216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26788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328761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344854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364190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386981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431173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447476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517492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532025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5472339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574658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6275285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656722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556507" y="57579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808849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101611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138051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206971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263043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3219793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385549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394817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4125108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4329847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4588930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79241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149383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208614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2297206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250700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265950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287013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327877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389804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402021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422193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449203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506201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5667388" y="183024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4486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64834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81306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117367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160210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223317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264096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311868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58419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375691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439261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497144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116566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133459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190921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2564714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740486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4340800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4904463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5528368" y="17771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6781654" y="17417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7587128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8038732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88847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151911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170616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213248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272732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320547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3439276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3664657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388161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406907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425528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443263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5127737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61464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85013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119052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140284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155071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196734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214639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228751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230099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245097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273280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12416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334406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390394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447560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464158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5158490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5745745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586201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6015780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6186396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6207881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641851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6990184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7555111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8208505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119052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144202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207014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268224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331163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392289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411626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429783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444948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4711520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490277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5097827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523979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542894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563495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5798825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6292135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87667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148204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208699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82233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146687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202674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268646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329056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390941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4556913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5114678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5745745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6339739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6926572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7571120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8159216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113280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146814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209541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261695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332721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393300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140073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211142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273238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320420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3901834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4527003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508097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5578078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634605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674247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710940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725516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744558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757364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49795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69636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83918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107762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124023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139694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175544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200779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222095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242274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258409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277198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297377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312837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320294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330868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3901412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443474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504799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527054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542389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559366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576723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593152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628665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689708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750666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817606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95292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140158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200189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261779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322527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381420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443979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465928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481641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505654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524906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561051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621546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676564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736301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806190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831930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849412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864452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77177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97356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116313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139020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154312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169984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209920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2685198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31415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333774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3921634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455564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108815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169352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209752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78146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1003477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122675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148246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214933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2700364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78146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139736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202759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266413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318398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381715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4038747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451647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100137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119979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145171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207308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270036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3281720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91952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453711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510878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84423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1100370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148751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211900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269025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3266554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3912366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454048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5145431" y="163563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5751221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87119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146224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206719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273701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3276391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91037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147446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200694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418829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54469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509572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5921415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6340161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87962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142011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200147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262200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7730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92512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110163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131437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146940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20183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229804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25411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69173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130509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179167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198335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238567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254365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275428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291015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324169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3416949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367603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3827268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431341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511415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466307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508771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5315625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5531738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575711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6127839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6346901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7437155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8034941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8617561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75913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139694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157851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207056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242148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268098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326823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389340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450762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5019892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5224630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541630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5704881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8164693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121832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1579778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219020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279767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339293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402610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4600725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5216205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5816940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89226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150437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208446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264349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320462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393385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4511415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513995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587844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69721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104981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124149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158483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188688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247414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307445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373711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68499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83707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105360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129878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146856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167245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204697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226224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71069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891419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105571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125160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154860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171290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193996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248888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271047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294006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308540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345697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363053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382305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000412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381663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107172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132322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183886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82738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99926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132111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195808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2533119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2681828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3227797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109952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126508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1816112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1962294" y="163563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393806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4387983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8804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114123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145044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160842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178788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212111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271384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117409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193322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240673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3005787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70900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86530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90995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107972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128573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144918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178746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212027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232711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269741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285749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305886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332300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3928374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97735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145297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208109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264054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3253074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108141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131437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211605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1201054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146013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209162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264222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319957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391447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87077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145676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191258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207308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264559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356481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388077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442968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504685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5760910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6357854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6945529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7561852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817016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78146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135229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169984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209415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222853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235829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250826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258872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310267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329140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342031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372405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389467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412215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436818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454933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473469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490741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508561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569561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621462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646949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6839790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7243791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750498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782304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806527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843009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769671" y="568720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1326593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1492575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208109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274291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326444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68246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88973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132532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147656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163454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2070140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2704998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320589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3949859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92427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122759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143317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204865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254196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269530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32855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379483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423885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454259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480335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504306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571625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105992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147361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208151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53417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141295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199262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222137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247203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2621586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280694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283727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296239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311700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345402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89731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150647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209625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2691938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333690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3918263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106666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130595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146055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163665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200610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254870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270036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2974191" y="19187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318061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354290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4000833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4462548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5067074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116777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149847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199683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105318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135987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169984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187509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85434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13817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205665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260936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3296043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349067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3896357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4512679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5099933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5713307" y="179486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6305616" y="163563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6940474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7552584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52406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72838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87793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104434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121285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147446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197619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218725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2354078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256429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2737436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86487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145718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208193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83538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147825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207688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260852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61000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86277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104391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120189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141548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225592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245771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262832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321937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388751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452279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511762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5728894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6528469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690719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751551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8038732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835811" y="57402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1473196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209625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2710896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328340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391278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4532058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115934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134470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197956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255586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316755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354080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372363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435470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460957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475196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493774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515427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535648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554100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604400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622810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643199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680398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724252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745653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779397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800208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8548894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768828" y="57048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133712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198546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218135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272943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300073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3183564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3847068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443011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5005990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5524576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103254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119262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145255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207814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232880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269783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289920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329478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393722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454511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496512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5178290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553805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570319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6152273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634816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700914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722188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756901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817985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89478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144075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168214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183717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200905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266666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62222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89858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119894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155829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175165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213585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273870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330531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389551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452068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514922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5730579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5872126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6265174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6366701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6934576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7431678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7564800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107340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149173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183338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201453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219652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272142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3346175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3873608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4187457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4519841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5137005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574153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633973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697080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7576596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8189127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72417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907848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107846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137546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194333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213206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2700785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3430430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3900570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4520683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111890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148541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209162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267466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3290146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3875715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112733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148836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210594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271384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3307418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3913208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4546381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5147959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109994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122338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156503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182790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236334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306518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3655389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3934272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419461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437492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4529951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922578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5440322" y="163563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6075601" y="163563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6701191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7267803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790392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78188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142559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180094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203980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2729010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3273295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88762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148246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209288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69173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85729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119894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152037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173817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2108897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236166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2632118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280947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3170083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3345332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394691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4525739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5161018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5773970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6380603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6968278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738075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93186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1112587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146519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206213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2617373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110374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149215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213122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2696572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81011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143233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203938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26582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324675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385717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4472658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508518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74860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106414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126508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138683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145423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167245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188183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197998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218767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255376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258072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296323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314480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341737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353911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370088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388329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4378715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4987875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572089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6214621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6837262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84465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143949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204907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249309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267550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323538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91248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145803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2088669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272227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330994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393722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470225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515933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574237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98966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615227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6311514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693836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7558481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815542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100853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140326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197324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2707104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317429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379061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4441484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570783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6343109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692278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751551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815205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90742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107003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126087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143359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158272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182116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205371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226603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248467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269404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3272031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106540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141000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198967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260052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320968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412553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440357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85266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100726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146055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206803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266961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2860026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3315001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111848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138135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194628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257356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318145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380030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4402727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501694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564295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623400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105740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138472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199726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2419796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262622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3221057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344180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378640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4445276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4837481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503168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5792506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627359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6856641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753152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8069485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867948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82359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130173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142559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142559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202043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263211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327919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387571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444780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581314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632668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90658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200779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265781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338746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3775031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4619683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83286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143738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205413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267466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326697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3871923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4467603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57335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74987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89268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112564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138641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189236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208193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271763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89900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163285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188183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205750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224707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256808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274965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291184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314691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333648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3869817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57757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75619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14255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203475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266792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3262342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3829375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4449488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104434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117409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139020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158904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180684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2410949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73133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142559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204907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2700785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325391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126635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141126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156040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204823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274249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2948915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326234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391742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86066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146477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164591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2085727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2678879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90279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119431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136829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154397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195302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210552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268098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292490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334996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358082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388245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416428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442631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503379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562483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637723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6975440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7564379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779186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71111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91543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113322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148372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165982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183422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198462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2708368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289288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3098045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328593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3494042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3913629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87625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145592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215902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2690253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455807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51859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79789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100474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109952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144665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200905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224623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276481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293501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295565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317008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331289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3847490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444316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499293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521704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5431896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563326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581988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597660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615395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633299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649898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665063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674037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691941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736301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752983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813857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837069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856195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105150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145213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206887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267803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328846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3916157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684152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83875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136113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156798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188225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206466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242400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2708368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328593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90026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149131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211479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272985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335544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108267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146055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204528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266034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324127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385591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4466339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4872025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5135742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572383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5723838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6303510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113533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143991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205371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264559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143823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207351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226561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263590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333058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388161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388161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4458756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4736375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5027053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566317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5890662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6084869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6332156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652552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697249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7562694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815668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59568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74228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89478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146097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199346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502536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562905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570740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77986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630140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684695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739797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767475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787022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807580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58473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145887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209920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267129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285033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309467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323453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3808311" y="18479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5738162" y="19364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4529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59105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92427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924278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1104161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150142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210552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263506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333227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392542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4454965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5057385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5771864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6334684" y="163563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145381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1628646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198335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228246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266329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66645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137925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190163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2521744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3134696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378135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4409046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5000934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5563755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6545320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6849479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7332258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7926253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74776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93354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113449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134934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152543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180178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201242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218767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233722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2564714" y="26441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77304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98957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122548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140958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207182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271258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114628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145887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204949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269952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443184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58641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775569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103043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1226330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141885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157008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170616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208656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261779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331837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3741329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388961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450467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5107095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514248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81601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142180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195176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198335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271721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2946387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311616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3262342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3449387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3633483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380199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3948595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4134376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82233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110500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146856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220241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2755551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151785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213164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2708789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3318792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3887932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106456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124023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140789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144497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160926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181274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203054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224960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117409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150394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173859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239325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331500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367224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662704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67530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85181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134892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151490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207856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67825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83918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14639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205876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257566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332806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82991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113449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139905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1972404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2655288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112438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150184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210763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287308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327540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388371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448361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1173671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1378831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197324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266624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326318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385591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4468446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140376" y="19010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5694771" y="19187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6312357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6877705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7494448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8395550" y="19010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45961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99842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14849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210594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210594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278756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72585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117451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133417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193575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255207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316081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4026109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433237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500936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5225052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539187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5573023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6437053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89942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147277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209794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269530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328972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3922055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452068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5118469" y="179486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102917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134260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196777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263043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322442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378598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445580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5226315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567792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49542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65129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891419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138936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194460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289794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313385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382263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439051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498113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562568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61169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85139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141716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210005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259504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329140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389762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4527003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144167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5742374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6359960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115597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143064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208783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257061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589319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625632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692235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742957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8129306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84802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145002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211732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273785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89099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139736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160674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182243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205076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224117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61422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150984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177651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221505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221505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260136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340304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363980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387192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401262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452573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514501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563705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621335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691477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7505822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8098974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82190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119136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144033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214933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279135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333480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62433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84002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143949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205792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271932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331710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393300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4532479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5145852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51143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76377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94702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115134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133249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148414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168214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202759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220452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238777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254954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278756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293459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316839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377166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435933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439093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4972309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565475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6240319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6882339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739502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8071170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8676118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149805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206592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2681828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3271610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350120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3900570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4517313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88215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149383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206297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289667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330236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391278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4474765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107045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139610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201874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3233695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388034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442800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511215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573689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632331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694805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7593447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811919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8683701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46466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82696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96303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146561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161811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198799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202632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223780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270921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312879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327666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387866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448782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78483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97230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109700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124613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160674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205539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223064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288488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357029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4070343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4707729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5284872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75071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1361559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155997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170489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185023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200105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217882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242527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260852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326149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376913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46412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526296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541757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556459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564463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571246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624284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6839790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7451478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8118353" y="18833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112775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141084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202211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270668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3353758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3924582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5733106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6304774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6956061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757533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817311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868665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47730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72585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91206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115218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140242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145676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147909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147993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147993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211900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265318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295481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322653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388919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449751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525243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547444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566738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88308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636965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657860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694384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751382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8093498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63402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123981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144623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182032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21181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270162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333100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70437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90700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111174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152922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172427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212659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221337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270752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292279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309804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3301520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65845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85813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111679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13160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147698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206255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267719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3293937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109531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145255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203770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268983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50511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101990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145592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199557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217250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269910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3277929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3905625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85097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146224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206087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266160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3494884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371478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387487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412005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4259916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4628529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516101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5737319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6352799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71532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1351870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1972404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4388404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5202303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5621890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6111831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8622616" y="20071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109784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119557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134007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150900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204360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81727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148878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203180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277872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318946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117114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136661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193617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57125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76082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108857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145339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207224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267171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3265712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3512999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390141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406149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452405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4757017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5121840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89310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148667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210594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270373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323622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328761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87246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145971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3293937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386054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93396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149636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193406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208909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229172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246824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285665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334659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3965446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87414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112017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150858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1958924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2185990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240673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266076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281242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71785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93270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131100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144623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173270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191469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210170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238651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255291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275976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292995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325981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3902676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4068658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445328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470562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4913731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5115099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85982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149468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2090782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2352814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2732381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3479718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3839485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4528688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5067495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5730158" y="26441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6320361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6925308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7567328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51227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88383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107846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125076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141632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204949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261821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320968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372700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390267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447013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92638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166024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182832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203601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259925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327877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77767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1497209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1943758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210889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2244125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2615267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819802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110753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145929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192269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227740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268646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328719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390731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4526160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513995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5744060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637723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6914355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759218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989575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113954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127351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143443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189067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256176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3121637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368867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3876136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429066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1134072" y="568720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1482464" y="57402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2085727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267045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329815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393174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396839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4574185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5115942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522463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5382186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569729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6288765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53165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70437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142222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200863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260936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71574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157219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198925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254533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320968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371099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4342906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503463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620205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6058329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6200719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674289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103886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121411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142390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173775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198377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216871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2579459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3227797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3527322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3946067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113533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146898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2076038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2692781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327287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3883298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49163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78820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91964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108267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150394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171247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193743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213122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232248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283685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329351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331879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348898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363853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387023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413058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416175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440525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55522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472752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488719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544664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530896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576975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620830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637639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6973333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718523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7401347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7566907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7920776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8171012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8205135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8422512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8577119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49120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64665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97440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117577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170236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223696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2652760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3459497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4069500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4664337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5282345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5904564" y="19717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6803982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7106877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767306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829950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78020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101274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153975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214849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269488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334575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3914051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4512258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198933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5991347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6381867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6960274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7595553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765879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943656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1389363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154017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174407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1956396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210047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232416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2499417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2717215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2966187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312121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3316686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3803677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88467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152122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209541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2711317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3320899" y="16533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3900991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456028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5165652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7591341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814236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61169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84718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140115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204697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206129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276945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332763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395322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4492458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78399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147235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208109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269278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3379455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3917421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4530373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46930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107509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15077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177693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198630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273996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78694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98662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1402001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202380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262453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304875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3240857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380999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4393038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5056964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5650958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141463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216197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93607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148162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192817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206297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2603050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73133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147488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212322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270289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334743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69384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8598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127519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148077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169942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206929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265739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393637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448993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508181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53754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66688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80884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139273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207982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228962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259167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325981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345781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361747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380536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5077185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5635371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6317412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6932891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6932891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7464959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581362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75913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963877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1444971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228793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1143761" y="568720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138304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206677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264012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324633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376323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4453701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5101619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567455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84718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148751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207140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267930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316544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337271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385212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4091406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255703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4484454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5747430" y="163563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6463593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688739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89310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151743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213206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270584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3333958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56114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77978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140663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201074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262579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63991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83581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104518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122253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136619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221379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269067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3330167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387571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4477714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5080976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79621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142980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208909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268393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328256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391278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94786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112059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158272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197451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2678036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318777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3866868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4069500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4447382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5039270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54850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71953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85392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115850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151616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209836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22786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247203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267087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281242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297082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330573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352942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3909838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4515628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716997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5150065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5761753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6288344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6875177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7704242" y="18125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8270854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55145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69426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90658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108436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128952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195639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262537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3203785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95334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156882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210636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271721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330236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777675" y="57579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940707" y="56341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1311849" y="568720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151785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171163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194839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215439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222221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258535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2940068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120821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136029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204570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263043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306640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326065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3910259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10783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4552700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116651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139357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210089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265360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3293516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3915314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139399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190963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264517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323285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3952808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45915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86277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151321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168846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210679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235407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259673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329857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3903519" y="17240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5127316" y="202486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5777340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6315305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7356692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53291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109278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151911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2153130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2356605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2735751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1013588" y="57225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147446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206466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269236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87920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148962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199346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271890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3290567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3821371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468867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5155541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716677" y="18833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6321625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84929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116061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146729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201874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264644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323243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376702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447560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517955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572594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6277812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6921938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759471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8133097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95376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135229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175587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204907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228077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245644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255123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262074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285160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318187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334322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349025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46551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76798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136998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154860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1940809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211226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232669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251753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273575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311447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331626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388751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450551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971024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5119733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5732685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6216306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6690659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6857905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7496976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80253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120063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147783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164507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2105527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230394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272690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296745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3308682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3695410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3807047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4527845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5080555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5735634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6338054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7045792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7643578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814994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8544681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62770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83665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146645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208656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2560501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3269082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3884562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803373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115976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1452133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209204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268604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327371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43518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58852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79621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96345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135355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198462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239873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242021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258577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322105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340852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360778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375986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391447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448908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473637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508434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5734370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632583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6918147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79410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145887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2038123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3288882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3863498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4498777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51943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76672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147319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205455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88215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116440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130637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145339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207477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2669611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45161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82612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146519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203972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268098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328888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3938063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122159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549751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89141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14601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14609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146856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203517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227150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271005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2924481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3120373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339841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3547543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385844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431374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496386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144167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5452539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5708251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6918989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756774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8171012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825316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8503817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113280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146097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208741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266539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326192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389593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454048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515596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519809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571457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629213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6912670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114923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142390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208656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273659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3292673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48067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52154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83665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102664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120063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135060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201242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256724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340051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3852966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4270869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4583032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4826949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504432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88215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134133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151616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212532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266876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2912685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342453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356439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3939327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4148700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4537534" y="19364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4695512" y="18125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5170707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5748694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6308986" y="17417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6935840" y="19717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115934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139905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2121114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2993148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345149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81896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114755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152880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209162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260979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3315001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3825583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402653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4134376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47604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61969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81432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102622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120653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140537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2091625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2362924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2710896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3476348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3906889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4553964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5145431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6331735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6906772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5440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91037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10704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134976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151616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167709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186704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203475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2204526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2402103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2620743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4936901" y="18833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5142482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570109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587339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600398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619650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633384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690340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7557218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7581230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7766590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8165535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74860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90447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113322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138430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208783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267424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318735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872040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149763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20478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266919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3296886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3892144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45076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77304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150689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2047391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2603892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2976297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353869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383569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452068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513869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5638320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6298455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692994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743336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8146999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70395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124402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183043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250278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307445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363516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317209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106245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128867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163496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178873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193322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242021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3116581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3630113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4377872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4960492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5586925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5616414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6140477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677744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736511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7965852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8622616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47730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85097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146982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206550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269278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332595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388498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56661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81516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100052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119220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148667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205665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232374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265655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83286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145887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182032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204065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224328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262158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289372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303991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324759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328129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3472136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365749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382895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3925004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4139010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4529530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4864442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5031266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5702775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6319097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89141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141969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158820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181948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201790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2214215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235786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266919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324338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3887089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45371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85898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104097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121790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138936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201074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2680564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3291831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75913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144707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205792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2642228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324338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3848753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116103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150057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212237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272395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336176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68794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104686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144581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19681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81558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100179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129415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145002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164339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205960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228751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249309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266919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281916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329646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350246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365370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393174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451436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471741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06875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529540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544916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575164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595216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630561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6555431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6975019" y="202486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1029175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1277726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1440758" y="55987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204065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2627484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286381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326402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142390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158736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178620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210005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228077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2460660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2619058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62348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77177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123307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143064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158399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178493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185149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257019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3245069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3475084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3804098" y="179486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4390089" y="24848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4965969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5858224" y="183024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6146796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69468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89478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154060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209415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232627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269362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332511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393469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452531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5174077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5769336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603895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639661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655374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6961117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7563537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61632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77472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142475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202000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2626220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3208840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3966288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4431795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50258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141421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201368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869934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1071723" y="56164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1460979" y="565181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2132067" y="56695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281368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331584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392163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4522790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4613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91669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142011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229172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268772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334575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393974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4470131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511046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5314783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707409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6343531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6913513" y="22017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90447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147656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208530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2729432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3332273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3941012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4551436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4772183" y="22017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6011146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6271072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6271072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6898347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762251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817480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46424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101527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163707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225170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288530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374806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34964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671078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540325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586075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5937424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6419781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7130890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7704663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8275488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6378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78736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87119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94155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112943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129584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146097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212195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229552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274375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3519318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70142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129162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192775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261442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277956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297840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318988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3258550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346876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3868553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454848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5024526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101021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140284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202085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2632539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3226112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3389987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49668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1178305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136198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202211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2535646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3155760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87709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107593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151448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211816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273364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3335222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395154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57293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75871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91753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104813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137040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207393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269446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289541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3251389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343717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3890038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4609151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83370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102411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148878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210215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268393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328888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3878242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64708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149636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212448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272858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329225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385675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508888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5124367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573100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5974917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6375547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110037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126593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157935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234396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258072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311194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330489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3448966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374175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418577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33279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505570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109910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133838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192732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85350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157177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188478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220621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2844860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43812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59779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101485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142095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162485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18051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213080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228288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278082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330657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386981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458850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4795353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5185031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37628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719626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9147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77472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144918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202717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269193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329857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70268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88130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164676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184602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203264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225971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247203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269404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303738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321221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333564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389467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454174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5094457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29708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573942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6277391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6348586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6955640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49036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53417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143907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206213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271721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332089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3903940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4500462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93818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135102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159957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209331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2731117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296913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318187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3266133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3366817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3521424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393806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87246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151195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208614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86235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109405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128193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1454239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199178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2707104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936495" y="55810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107214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141337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18557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212027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274249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329056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386644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457334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81896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143022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227993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297882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3543331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3935114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4101517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452110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512858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576301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6373862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54639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897316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105445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122970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143612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204907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224117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239704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259715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335417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45287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63444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103338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124065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142053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163833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186076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203643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267677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2856235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329309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3452336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114755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134007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192985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252974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371984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438714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109068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137251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198841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268267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325518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3" name="pg7383"/>
            <p:cNvSpPr/>
            <p:nvPr/>
          </p:nvSpPr>
          <p:spPr>
            <a:xfrm>
              <a:off x="902694" y="3423051"/>
              <a:ext cx="6672960" cy="1967273"/>
            </a:xfrm>
            <a:custGeom>
              <a:avLst/>
              <a:pathLst>
                <a:path w="6672960" h="1967273">
                  <a:moveTo>
                    <a:pt x="0" y="1856770"/>
                  </a:moveTo>
                  <a:lnTo>
                    <a:pt x="434198" y="1815666"/>
                  </a:lnTo>
                  <a:lnTo>
                    <a:pt x="882107" y="1648681"/>
                  </a:lnTo>
                  <a:lnTo>
                    <a:pt x="1330016" y="1379777"/>
                  </a:lnTo>
                  <a:lnTo>
                    <a:pt x="1777925" y="1095605"/>
                  </a:lnTo>
                  <a:lnTo>
                    <a:pt x="2225834" y="847108"/>
                  </a:lnTo>
                  <a:lnTo>
                    <a:pt x="2673743" y="661553"/>
                  </a:lnTo>
                  <a:lnTo>
                    <a:pt x="3121652" y="504615"/>
                  </a:lnTo>
                  <a:lnTo>
                    <a:pt x="3569561" y="392656"/>
                  </a:lnTo>
                  <a:lnTo>
                    <a:pt x="4017470" y="309004"/>
                  </a:lnTo>
                  <a:lnTo>
                    <a:pt x="4465379" y="228813"/>
                  </a:lnTo>
                  <a:lnTo>
                    <a:pt x="4913288" y="159404"/>
                  </a:lnTo>
                  <a:lnTo>
                    <a:pt x="5361197" y="105119"/>
                  </a:lnTo>
                  <a:lnTo>
                    <a:pt x="5809106" y="63262"/>
                  </a:lnTo>
                  <a:lnTo>
                    <a:pt x="6257015" y="29148"/>
                  </a:lnTo>
                  <a:lnTo>
                    <a:pt x="6672960" y="0"/>
                  </a:lnTo>
                  <a:lnTo>
                    <a:pt x="6672960" y="125847"/>
                  </a:lnTo>
                  <a:lnTo>
                    <a:pt x="6257015" y="161173"/>
                  </a:lnTo>
                  <a:lnTo>
                    <a:pt x="5809106" y="203315"/>
                  </a:lnTo>
                  <a:lnTo>
                    <a:pt x="5361197" y="249007"/>
                  </a:lnTo>
                  <a:lnTo>
                    <a:pt x="4913288" y="298031"/>
                  </a:lnTo>
                  <a:lnTo>
                    <a:pt x="4465379" y="352160"/>
                  </a:lnTo>
                  <a:lnTo>
                    <a:pt x="4017470" y="420336"/>
                  </a:lnTo>
                  <a:lnTo>
                    <a:pt x="3569561" y="518824"/>
                  </a:lnTo>
                  <a:lnTo>
                    <a:pt x="3121652" y="636959"/>
                  </a:lnTo>
                  <a:lnTo>
                    <a:pt x="2673743" y="773402"/>
                  </a:lnTo>
                  <a:lnTo>
                    <a:pt x="2225834" y="968297"/>
                  </a:lnTo>
                  <a:lnTo>
                    <a:pt x="1777925" y="1205169"/>
                  </a:lnTo>
                  <a:lnTo>
                    <a:pt x="1330016" y="1488453"/>
                  </a:lnTo>
                  <a:lnTo>
                    <a:pt x="882107" y="1759481"/>
                  </a:lnTo>
                  <a:lnTo>
                    <a:pt x="434198" y="1922008"/>
                  </a:lnTo>
                  <a:lnTo>
                    <a:pt x="0" y="196727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l7384"/>
            <p:cNvSpPr/>
            <p:nvPr/>
          </p:nvSpPr>
          <p:spPr>
            <a:xfrm>
              <a:off x="902694" y="3485975"/>
              <a:ext cx="6672960" cy="1849098"/>
            </a:xfrm>
            <a:custGeom>
              <a:avLst/>
              <a:pathLst>
                <a:path w="6672960" h="1849098">
                  <a:moveTo>
                    <a:pt x="0" y="1849098"/>
                  </a:moveTo>
                  <a:lnTo>
                    <a:pt x="434198" y="1805913"/>
                  </a:lnTo>
                  <a:lnTo>
                    <a:pt x="882107" y="1641157"/>
                  </a:lnTo>
                  <a:lnTo>
                    <a:pt x="1330016" y="1371191"/>
                  </a:lnTo>
                  <a:lnTo>
                    <a:pt x="1777925" y="1087463"/>
                  </a:lnTo>
                  <a:lnTo>
                    <a:pt x="2225834" y="844778"/>
                  </a:lnTo>
                  <a:lnTo>
                    <a:pt x="2673743" y="654554"/>
                  </a:lnTo>
                  <a:lnTo>
                    <a:pt x="3121652" y="507863"/>
                  </a:lnTo>
                  <a:lnTo>
                    <a:pt x="3569561" y="392816"/>
                  </a:lnTo>
                  <a:lnTo>
                    <a:pt x="4017470" y="301746"/>
                  </a:lnTo>
                  <a:lnTo>
                    <a:pt x="4465379" y="227563"/>
                  </a:lnTo>
                  <a:lnTo>
                    <a:pt x="4913288" y="165794"/>
                  </a:lnTo>
                  <a:lnTo>
                    <a:pt x="5361197" y="114139"/>
                  </a:lnTo>
                  <a:lnTo>
                    <a:pt x="5809106" y="70365"/>
                  </a:lnTo>
                  <a:lnTo>
                    <a:pt x="6257015" y="32237"/>
                  </a:lnTo>
                  <a:lnTo>
                    <a:pt x="6672960" y="0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5" name="pg7385"/>
            <p:cNvSpPr/>
            <p:nvPr/>
          </p:nvSpPr>
          <p:spPr>
            <a:xfrm>
              <a:off x="902694" y="3804386"/>
              <a:ext cx="6672960" cy="1498707"/>
            </a:xfrm>
            <a:custGeom>
              <a:avLst/>
              <a:pathLst>
                <a:path w="6672960" h="1498707">
                  <a:moveTo>
                    <a:pt x="0" y="1376353"/>
                  </a:moveTo>
                  <a:lnTo>
                    <a:pt x="206562" y="1376073"/>
                  </a:lnTo>
                  <a:lnTo>
                    <a:pt x="578732" y="1318779"/>
                  </a:lnTo>
                  <a:lnTo>
                    <a:pt x="950903" y="1195228"/>
                  </a:lnTo>
                  <a:lnTo>
                    <a:pt x="1323073" y="1012460"/>
                  </a:lnTo>
                  <a:lnTo>
                    <a:pt x="1695244" y="818568"/>
                  </a:lnTo>
                  <a:lnTo>
                    <a:pt x="2067414" y="627465"/>
                  </a:lnTo>
                  <a:lnTo>
                    <a:pt x="2439585" y="485951"/>
                  </a:lnTo>
                  <a:lnTo>
                    <a:pt x="2811755" y="373024"/>
                  </a:lnTo>
                  <a:lnTo>
                    <a:pt x="3183926" y="276216"/>
                  </a:lnTo>
                  <a:lnTo>
                    <a:pt x="3556096" y="204463"/>
                  </a:lnTo>
                  <a:lnTo>
                    <a:pt x="3928267" y="141628"/>
                  </a:lnTo>
                  <a:lnTo>
                    <a:pt x="4300437" y="81964"/>
                  </a:lnTo>
                  <a:lnTo>
                    <a:pt x="4672608" y="40699"/>
                  </a:lnTo>
                  <a:lnTo>
                    <a:pt x="5044778" y="19476"/>
                  </a:lnTo>
                  <a:lnTo>
                    <a:pt x="5416949" y="10719"/>
                  </a:lnTo>
                  <a:lnTo>
                    <a:pt x="5789119" y="5665"/>
                  </a:lnTo>
                  <a:lnTo>
                    <a:pt x="6161290" y="1022"/>
                  </a:lnTo>
                  <a:lnTo>
                    <a:pt x="6533460" y="0"/>
                  </a:lnTo>
                  <a:lnTo>
                    <a:pt x="6672960" y="1868"/>
                  </a:lnTo>
                  <a:lnTo>
                    <a:pt x="6672960" y="151004"/>
                  </a:lnTo>
                  <a:lnTo>
                    <a:pt x="6533460" y="145787"/>
                  </a:lnTo>
                  <a:lnTo>
                    <a:pt x="6161290" y="134689"/>
                  </a:lnTo>
                  <a:lnTo>
                    <a:pt x="5789119" y="130291"/>
                  </a:lnTo>
                  <a:lnTo>
                    <a:pt x="5416949" y="138629"/>
                  </a:lnTo>
                  <a:lnTo>
                    <a:pt x="5044778" y="160153"/>
                  </a:lnTo>
                  <a:lnTo>
                    <a:pt x="4672608" y="189862"/>
                  </a:lnTo>
                  <a:lnTo>
                    <a:pt x="4300437" y="223940"/>
                  </a:lnTo>
                  <a:lnTo>
                    <a:pt x="3928267" y="267167"/>
                  </a:lnTo>
                  <a:lnTo>
                    <a:pt x="3556096" y="334391"/>
                  </a:lnTo>
                  <a:lnTo>
                    <a:pt x="3183926" y="418249"/>
                  </a:lnTo>
                  <a:lnTo>
                    <a:pt x="2811755" y="501909"/>
                  </a:lnTo>
                  <a:lnTo>
                    <a:pt x="2439585" y="609498"/>
                  </a:lnTo>
                  <a:lnTo>
                    <a:pt x="2067414" y="757170"/>
                  </a:lnTo>
                  <a:lnTo>
                    <a:pt x="1695244" y="934540"/>
                  </a:lnTo>
                  <a:lnTo>
                    <a:pt x="1323073" y="1135947"/>
                  </a:lnTo>
                  <a:lnTo>
                    <a:pt x="950903" y="1309616"/>
                  </a:lnTo>
                  <a:lnTo>
                    <a:pt x="578732" y="1439759"/>
                  </a:lnTo>
                  <a:lnTo>
                    <a:pt x="206562" y="1492314"/>
                  </a:lnTo>
                  <a:lnTo>
                    <a:pt x="0" y="149870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l7386"/>
            <p:cNvSpPr/>
            <p:nvPr/>
          </p:nvSpPr>
          <p:spPr>
            <a:xfrm>
              <a:off x="902694" y="3872242"/>
              <a:ext cx="6672960" cy="1369674"/>
            </a:xfrm>
            <a:custGeom>
              <a:avLst/>
              <a:pathLst>
                <a:path w="6672960" h="1369674">
                  <a:moveTo>
                    <a:pt x="0" y="1369674"/>
                  </a:moveTo>
                  <a:lnTo>
                    <a:pt x="206562" y="1366338"/>
                  </a:lnTo>
                  <a:lnTo>
                    <a:pt x="578732" y="1311412"/>
                  </a:lnTo>
                  <a:lnTo>
                    <a:pt x="950903" y="1184565"/>
                  </a:lnTo>
                  <a:lnTo>
                    <a:pt x="1323073" y="1006347"/>
                  </a:lnTo>
                  <a:lnTo>
                    <a:pt x="1695244" y="808698"/>
                  </a:lnTo>
                  <a:lnTo>
                    <a:pt x="2067414" y="624461"/>
                  </a:lnTo>
                  <a:lnTo>
                    <a:pt x="2439585" y="479868"/>
                  </a:lnTo>
                  <a:lnTo>
                    <a:pt x="2811755" y="369610"/>
                  </a:lnTo>
                  <a:lnTo>
                    <a:pt x="3183926" y="279376"/>
                  </a:lnTo>
                  <a:lnTo>
                    <a:pt x="3556096" y="201571"/>
                  </a:lnTo>
                  <a:lnTo>
                    <a:pt x="3928267" y="136541"/>
                  </a:lnTo>
                  <a:lnTo>
                    <a:pt x="4300437" y="85095"/>
                  </a:lnTo>
                  <a:lnTo>
                    <a:pt x="4672608" y="47424"/>
                  </a:lnTo>
                  <a:lnTo>
                    <a:pt x="5044778" y="21958"/>
                  </a:lnTo>
                  <a:lnTo>
                    <a:pt x="5416949" y="6818"/>
                  </a:lnTo>
                  <a:lnTo>
                    <a:pt x="5789119" y="122"/>
                  </a:lnTo>
                  <a:lnTo>
                    <a:pt x="6161290" y="0"/>
                  </a:lnTo>
                  <a:lnTo>
                    <a:pt x="6533460" y="5037"/>
                  </a:lnTo>
                  <a:lnTo>
                    <a:pt x="6672960" y="858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7" name="tx7387"/>
            <p:cNvSpPr/>
            <p:nvPr/>
          </p:nvSpPr>
          <p:spPr>
            <a:xfrm>
              <a:off x="698563" y="5537250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7388" name="tx7388"/>
            <p:cNvSpPr/>
            <p:nvPr/>
          </p:nvSpPr>
          <p:spPr>
            <a:xfrm>
              <a:off x="698563" y="4653173"/>
              <a:ext cx="141500" cy="721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7389" name="tx7389"/>
            <p:cNvSpPr/>
            <p:nvPr/>
          </p:nvSpPr>
          <p:spPr>
            <a:xfrm>
              <a:off x="698563" y="3768005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7390" name="tx7390"/>
            <p:cNvSpPr/>
            <p:nvPr/>
          </p:nvSpPr>
          <p:spPr>
            <a:xfrm>
              <a:off x="698563" y="2883383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7391" name="tx7391"/>
            <p:cNvSpPr/>
            <p:nvPr/>
          </p:nvSpPr>
          <p:spPr>
            <a:xfrm>
              <a:off x="698563" y="1998760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id="7392" name="pl7392"/>
            <p:cNvSpPr/>
            <p:nvPr/>
          </p:nvSpPr>
          <p:spPr>
            <a:xfrm>
              <a:off x="867899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3" name="pl7393"/>
            <p:cNvSpPr/>
            <p:nvPr/>
          </p:nvSpPr>
          <p:spPr>
            <a:xfrm>
              <a:off x="867899" y="469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4" name="pl7394"/>
            <p:cNvSpPr/>
            <p:nvPr/>
          </p:nvSpPr>
          <p:spPr>
            <a:xfrm>
              <a:off x="867899" y="3805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5" name="pl7395"/>
            <p:cNvSpPr/>
            <p:nvPr/>
          </p:nvSpPr>
          <p:spPr>
            <a:xfrm>
              <a:off x="867899" y="2920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6" name="pl7396"/>
            <p:cNvSpPr/>
            <p:nvPr/>
          </p:nvSpPr>
          <p:spPr>
            <a:xfrm>
              <a:off x="867899" y="203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7" name="pl7397"/>
            <p:cNvSpPr/>
            <p:nvPr/>
          </p:nvSpPr>
          <p:spPr>
            <a:xfrm>
              <a:off x="1206010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8" name="pl7398"/>
            <p:cNvSpPr/>
            <p:nvPr/>
          </p:nvSpPr>
          <p:spPr>
            <a:xfrm>
              <a:off x="2419276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9" name="pl7399"/>
            <p:cNvSpPr/>
            <p:nvPr/>
          </p:nvSpPr>
          <p:spPr>
            <a:xfrm>
              <a:off x="3632541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0" name="pl7400"/>
            <p:cNvSpPr/>
            <p:nvPr/>
          </p:nvSpPr>
          <p:spPr>
            <a:xfrm>
              <a:off x="484580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1" name="pl7401"/>
            <p:cNvSpPr/>
            <p:nvPr/>
          </p:nvSpPr>
          <p:spPr>
            <a:xfrm>
              <a:off x="6059073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2" name="pl7402"/>
            <p:cNvSpPr/>
            <p:nvPr/>
          </p:nvSpPr>
          <p:spPr>
            <a:xfrm>
              <a:off x="7272338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3" name="tx7403"/>
            <p:cNvSpPr/>
            <p:nvPr/>
          </p:nvSpPr>
          <p:spPr>
            <a:xfrm>
              <a:off x="1177688" y="5812111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404" name="tx7404"/>
            <p:cNvSpPr/>
            <p:nvPr/>
          </p:nvSpPr>
          <p:spPr>
            <a:xfrm>
              <a:off x="2390954" y="5813148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7405" name="tx7405"/>
            <p:cNvSpPr/>
            <p:nvPr/>
          </p:nvSpPr>
          <p:spPr>
            <a:xfrm>
              <a:off x="3604219" y="5813530"/>
              <a:ext cx="56643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7406" name="tx7406"/>
            <p:cNvSpPr/>
            <p:nvPr/>
          </p:nvSpPr>
          <p:spPr>
            <a:xfrm>
              <a:off x="4817485" y="5812166"/>
              <a:ext cx="56643" cy="7263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7407" name="tx7407"/>
            <p:cNvSpPr/>
            <p:nvPr/>
          </p:nvSpPr>
          <p:spPr>
            <a:xfrm>
              <a:off x="6030751" y="5812111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7408" name="tx7408"/>
            <p:cNvSpPr/>
            <p:nvPr/>
          </p:nvSpPr>
          <p:spPr>
            <a:xfrm>
              <a:off x="7215694" y="5812111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7409" name="tx7409"/>
            <p:cNvSpPr/>
            <p:nvPr/>
          </p:nvSpPr>
          <p:spPr>
            <a:xfrm>
              <a:off x="4131125" y="5915641"/>
              <a:ext cx="216098" cy="11309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</a:t>
              </a:r>
            </a:p>
          </p:txBody>
        </p:sp>
        <p:sp>
          <p:nvSpPr>
            <p:cNvPr id="7410" name="tx7410"/>
            <p:cNvSpPr/>
            <p:nvPr/>
          </p:nvSpPr>
          <p:spPr>
            <a:xfrm rot="-5400000">
              <a:off x="497735" y="3760843"/>
              <a:ext cx="201228" cy="8908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INR</a:t>
              </a:r>
            </a:p>
          </p:txBody>
        </p:sp>
        <p:sp>
          <p:nvSpPr>
            <p:cNvPr id="7411" name="rc7411"/>
            <p:cNvSpPr/>
            <p:nvPr/>
          </p:nvSpPr>
          <p:spPr>
            <a:xfrm>
              <a:off x="7683655" y="3525072"/>
              <a:ext cx="825555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2" name="rc7412"/>
            <p:cNvSpPr/>
            <p:nvPr/>
          </p:nvSpPr>
          <p:spPr>
            <a:xfrm>
              <a:off x="7737655" y="3629364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3" name="rc7413"/>
            <p:cNvSpPr/>
            <p:nvPr/>
          </p:nvSpPr>
          <p:spPr>
            <a:xfrm>
              <a:off x="7737655" y="3629364"/>
              <a:ext cx="201168" cy="201167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l7414"/>
            <p:cNvSpPr/>
            <p:nvPr/>
          </p:nvSpPr>
          <p:spPr>
            <a:xfrm>
              <a:off x="7757771" y="3729948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5" name="rc7415"/>
            <p:cNvSpPr/>
            <p:nvPr/>
          </p:nvSpPr>
          <p:spPr>
            <a:xfrm>
              <a:off x="7737655" y="383053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6" name="rc7416"/>
            <p:cNvSpPr/>
            <p:nvPr/>
          </p:nvSpPr>
          <p:spPr>
            <a:xfrm>
              <a:off x="7737655" y="3830532"/>
              <a:ext cx="201168" cy="201168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l7417"/>
            <p:cNvSpPr/>
            <p:nvPr/>
          </p:nvSpPr>
          <p:spPr>
            <a:xfrm>
              <a:off x="7757771" y="3931116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8" name="tx7418"/>
            <p:cNvSpPr/>
            <p:nvPr/>
          </p:nvSpPr>
          <p:spPr>
            <a:xfrm>
              <a:off x="7963969" y="3669375"/>
              <a:ext cx="449604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7419" name="tx7419"/>
            <p:cNvSpPr/>
            <p:nvPr/>
          </p:nvSpPr>
          <p:spPr>
            <a:xfrm>
              <a:off x="7963969" y="3889369"/>
              <a:ext cx="491241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7420" name="tx7420"/>
            <p:cNvSpPr/>
            <p:nvPr/>
          </p:nvSpPr>
          <p:spPr>
            <a:xfrm>
              <a:off x="3018873" y="1631235"/>
              <a:ext cx="2440602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INR response after starting warfarin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Change in INR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7837" y="1859216"/>
              <a:ext cx="7799373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7837" y="4917948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7837" y="3832521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7837" y="2747095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7837" y="5460661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7837" y="4375234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17837" y="3289808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7837" y="2204382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4939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490109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920113" y="30261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20113" y="40139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20113" y="36448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20113" y="36937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20113" y="27765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20113" y="37588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920113" y="27494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20113" y="362860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20113" y="41170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20113" y="2011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20113" y="40030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44939" y="4206993"/>
              <a:ext cx="0" cy="564421"/>
            </a:xfrm>
            <a:custGeom>
              <a:avLst/>
              <a:pathLst>
                <a:path w="0" h="564421">
                  <a:moveTo>
                    <a:pt x="0" y="5644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44939" y="5182520"/>
              <a:ext cx="0" cy="392110"/>
            </a:xfrm>
            <a:custGeom>
              <a:avLst/>
              <a:pathLst>
                <a:path w="0" h="392110">
                  <a:moveTo>
                    <a:pt x="0" y="0"/>
                  </a:moveTo>
                  <a:lnTo>
                    <a:pt x="0" y="3921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615500" y="4771415"/>
              <a:ext cx="2658877" cy="411105"/>
            </a:xfrm>
            <a:custGeom>
              <a:avLst/>
              <a:pathLst>
                <a:path w="2658877" h="411105">
                  <a:moveTo>
                    <a:pt x="0" y="0"/>
                  </a:moveTo>
                  <a:lnTo>
                    <a:pt x="0" y="411105"/>
                  </a:lnTo>
                  <a:lnTo>
                    <a:pt x="2658877" y="411105"/>
                  </a:lnTo>
                  <a:lnTo>
                    <a:pt x="26588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15500" y="4950510"/>
              <a:ext cx="2658877" cy="0"/>
            </a:xfrm>
            <a:custGeom>
              <a:avLst/>
              <a:pathLst>
                <a:path w="2658877" h="0">
                  <a:moveTo>
                    <a:pt x="0" y="0"/>
                  </a:moveTo>
                  <a:lnTo>
                    <a:pt x="265887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65283" y="40193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65283" y="410076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65283" y="40030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65283" y="40030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465283" y="35797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65283" y="37914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65283" y="35906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65283" y="41224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490109" y="4282973"/>
              <a:ext cx="0" cy="537286"/>
            </a:xfrm>
            <a:custGeom>
              <a:avLst/>
              <a:pathLst>
                <a:path w="0" h="537286">
                  <a:moveTo>
                    <a:pt x="0" y="5372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490109" y="5257143"/>
              <a:ext cx="0" cy="312060"/>
            </a:xfrm>
            <a:custGeom>
              <a:avLst/>
              <a:pathLst>
                <a:path w="0" h="312060">
                  <a:moveTo>
                    <a:pt x="0" y="0"/>
                  </a:moveTo>
                  <a:lnTo>
                    <a:pt x="0" y="3120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160670" y="4820259"/>
              <a:ext cx="2658877" cy="436884"/>
            </a:xfrm>
            <a:custGeom>
              <a:avLst/>
              <a:pathLst>
                <a:path w="2658877" h="436884">
                  <a:moveTo>
                    <a:pt x="0" y="0"/>
                  </a:moveTo>
                  <a:lnTo>
                    <a:pt x="0" y="436884"/>
                  </a:lnTo>
                  <a:lnTo>
                    <a:pt x="2658877" y="436884"/>
                  </a:lnTo>
                  <a:lnTo>
                    <a:pt x="26588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160670" y="5021063"/>
              <a:ext cx="2658877" cy="0"/>
            </a:xfrm>
            <a:custGeom>
              <a:avLst/>
              <a:pathLst>
                <a:path w="2658877" h="0">
                  <a:moveTo>
                    <a:pt x="0" y="0"/>
                  </a:moveTo>
                  <a:lnTo>
                    <a:pt x="265887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814925" y="3675842"/>
              <a:ext cx="1805197" cy="2480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p-value = 0.022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98563" y="5423280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8563" y="4338891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8563" y="3253846"/>
              <a:ext cx="56643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8563" y="2167056"/>
              <a:ext cx="56643" cy="7263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783042" y="54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83042" y="4375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83042" y="3289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83042" y="2204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44939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490109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719645" y="5788919"/>
              <a:ext cx="450587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253001" y="5807746"/>
              <a:ext cx="474216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38874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181602" y="3756989"/>
              <a:ext cx="825785" cy="9679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INR Difference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241534" y="1631808"/>
              <a:ext cx="951979" cy="1439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Change in INR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Time in Therapeutic Range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54372" y="1859216"/>
              <a:ext cx="7662838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54372" y="508828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54372" y="4115603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54372" y="314291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4372" y="2170232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54372" y="557463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54372" y="4601945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4372" y="3629260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54372" y="2656575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4423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27345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19411" y="2011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019411" y="2326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44237" y="2936729"/>
              <a:ext cx="0" cy="1561363"/>
            </a:xfrm>
            <a:custGeom>
              <a:avLst/>
              <a:pathLst>
                <a:path w="0" h="1561363">
                  <a:moveTo>
                    <a:pt x="0" y="15613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44237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738071" y="4498092"/>
              <a:ext cx="2612331" cy="1076538"/>
            </a:xfrm>
            <a:custGeom>
              <a:avLst/>
              <a:pathLst>
                <a:path w="2612331" h="1076538">
                  <a:moveTo>
                    <a:pt x="0" y="0"/>
                  </a:moveTo>
                  <a:lnTo>
                    <a:pt x="0" y="1076538"/>
                  </a:lnTo>
                  <a:lnTo>
                    <a:pt x="2612331" y="1076538"/>
                  </a:ln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38071" y="5096304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502519" y="2836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502519" y="27976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502519" y="322366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502519" y="281096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27345" y="3346472"/>
              <a:ext cx="0" cy="1304102"/>
            </a:xfrm>
            <a:custGeom>
              <a:avLst/>
              <a:pathLst>
                <a:path w="0" h="1304102">
                  <a:moveTo>
                    <a:pt x="0" y="13041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527345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21180" y="4650575"/>
              <a:ext cx="2612331" cy="924055"/>
            </a:xfrm>
            <a:custGeom>
              <a:avLst/>
              <a:pathLst>
                <a:path w="2612331" h="924055">
                  <a:moveTo>
                    <a:pt x="0" y="0"/>
                  </a:moveTo>
                  <a:lnTo>
                    <a:pt x="0" y="924055"/>
                  </a:lnTo>
                  <a:lnTo>
                    <a:pt x="2612331" y="924055"/>
                  </a:ln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21180" y="5197114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755207" y="5535231"/>
              <a:ext cx="136534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98563" y="4562546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98563" y="3589860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98563" y="2617175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75%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919577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19577" y="4601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19577" y="36292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19577" y="2656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04423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27345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2818943" y="5788919"/>
              <a:ext cx="450587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290237" y="5807746"/>
              <a:ext cx="474216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07142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173923" y="3745427"/>
              <a:ext cx="1513712" cy="1199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Time in Therapeutic Range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186294" y="1631235"/>
              <a:ext cx="3198993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Percent of time INR is within therapeutic range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Time with Critical INR Values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54372" y="1859216"/>
              <a:ext cx="7662838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54372" y="5131010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54372" y="4243769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54372" y="3356529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4372" y="246928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54372" y="557463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54372" y="4687390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4372" y="3800149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54372" y="291290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54372" y="202566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4423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27345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019411" y="34284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19411" y="35152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19411" y="51394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019411" y="53379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19411" y="35639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19411" y="473167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19411" y="441606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19411" y="336934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19411" y="500347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19411" y="49157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19411" y="53529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19411" y="37542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19411" y="52792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19411" y="26527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19411" y="514203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9411" y="22401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044237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44237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738071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38071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502519" y="49223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502519" y="48604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502519" y="533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02519" y="33710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02519" y="2011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02519" y="527653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502519" y="241968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502519" y="510425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502519" y="46415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502519" y="51000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27345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27345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221180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21180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55207" y="5535231"/>
              <a:ext cx="136534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98563" y="4647990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98563" y="3760749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98563" y="2873509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98563" y="1986268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919577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919577" y="4687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919577" y="3800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919577" y="2912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19577" y="2025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04423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527345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818943" y="5788919"/>
              <a:ext cx="450587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290237" y="5807746"/>
              <a:ext cx="474216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07142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-16010" y="3757227"/>
              <a:ext cx="1221488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Time with Critical INR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284275" y="1631316"/>
              <a:ext cx="3003031" cy="1443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Percent of time INR is critical (at or above 4)</a:t>
              </a:r>
            </a:p>
          </p:txBody>
        </p:sp>
      </p:grp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Change in Hemoglobin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36909" y="1859216"/>
              <a:ext cx="7680301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6909" y="5437362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6909" y="4674756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6909" y="3912150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6909" y="3149545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6909" y="2386939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6909" y="5056059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6909" y="4293453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36909" y="3530848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36909" y="2768242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36909" y="2005637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3153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22583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06711" y="45736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06711" y="252988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006711" y="50312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06711" y="46651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06711" y="533627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06711" y="225534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06711" y="2011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06711" y="48482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06711" y="46956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06711" y="44211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06711" y="222484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031537" y="2676729"/>
              <a:ext cx="0" cy="610084"/>
            </a:xfrm>
            <a:custGeom>
              <a:avLst/>
              <a:pathLst>
                <a:path w="0" h="610084">
                  <a:moveTo>
                    <a:pt x="0" y="6100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31537" y="3744377"/>
              <a:ext cx="0" cy="671092"/>
            </a:xfrm>
            <a:custGeom>
              <a:avLst/>
              <a:pathLst>
                <a:path w="0" h="671092">
                  <a:moveTo>
                    <a:pt x="0" y="0"/>
                  </a:moveTo>
                  <a:lnTo>
                    <a:pt x="0" y="67109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722395" y="3286814"/>
              <a:ext cx="2618284" cy="457563"/>
            </a:xfrm>
            <a:custGeom>
              <a:avLst/>
              <a:pathLst>
                <a:path w="2618284" h="457563">
                  <a:moveTo>
                    <a:pt x="0" y="0"/>
                  </a:moveTo>
                  <a:lnTo>
                    <a:pt x="0" y="457563"/>
                  </a:lnTo>
                  <a:lnTo>
                    <a:pt x="2618284" y="457563"/>
                  </a:lnTo>
                  <a:lnTo>
                    <a:pt x="261828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722395" y="3530848"/>
              <a:ext cx="2618284" cy="0"/>
            </a:xfrm>
            <a:custGeom>
              <a:avLst/>
              <a:pathLst>
                <a:path w="2618284" h="0">
                  <a:moveTo>
                    <a:pt x="0" y="0"/>
                  </a:moveTo>
                  <a:lnTo>
                    <a:pt x="261828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97757" y="45736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497757" y="24078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97757" y="25603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97757" y="25908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97757" y="24688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497757" y="47871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497757" y="521425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97757" y="55498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97757" y="539728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97757" y="25603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97757" y="46956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497757" y="23163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497757" y="4726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497757" y="5000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497757" y="487871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497757" y="48482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97757" y="524476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497757" y="47871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522583" y="2768242"/>
              <a:ext cx="0" cy="579580"/>
            </a:xfrm>
            <a:custGeom>
              <a:avLst/>
              <a:pathLst>
                <a:path w="0" h="579580">
                  <a:moveTo>
                    <a:pt x="0" y="5795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22583" y="3835890"/>
              <a:ext cx="0" cy="671092"/>
            </a:xfrm>
            <a:custGeom>
              <a:avLst/>
              <a:pathLst>
                <a:path w="0" h="671092">
                  <a:moveTo>
                    <a:pt x="0" y="0"/>
                  </a:moveTo>
                  <a:lnTo>
                    <a:pt x="0" y="67109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213441" y="3347822"/>
              <a:ext cx="2618284" cy="488067"/>
            </a:xfrm>
            <a:custGeom>
              <a:avLst/>
              <a:pathLst>
                <a:path w="2618284" h="488067">
                  <a:moveTo>
                    <a:pt x="0" y="0"/>
                  </a:moveTo>
                  <a:lnTo>
                    <a:pt x="0" y="488067"/>
                  </a:lnTo>
                  <a:lnTo>
                    <a:pt x="2618284" y="488067"/>
                  </a:lnTo>
                  <a:lnTo>
                    <a:pt x="261828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13441" y="3561352"/>
              <a:ext cx="2618284" cy="0"/>
            </a:xfrm>
            <a:custGeom>
              <a:avLst/>
              <a:pathLst>
                <a:path w="2618284" h="0">
                  <a:moveTo>
                    <a:pt x="0" y="0"/>
                  </a:moveTo>
                  <a:lnTo>
                    <a:pt x="261828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874461" y="2611563"/>
              <a:ext cx="1805197" cy="2480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p-value = 0.053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98563" y="5018678"/>
              <a:ext cx="175716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-5.0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8563" y="4256073"/>
              <a:ext cx="175716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-2.5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32778" y="3493467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2778" y="2730861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2778" y="1968256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902115" y="5056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902115" y="4293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902115" y="3530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02115" y="276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02115" y="2005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03153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22583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806243" y="5788919"/>
              <a:ext cx="450587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285475" y="5807746"/>
              <a:ext cx="474216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98410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-262122" y="3742800"/>
              <a:ext cx="1684858" cy="1251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Hemoglobin Difference (g/dL)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006513" y="1631808"/>
              <a:ext cx="1541092" cy="1439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Change in Hemoglobin</a:t>
              </a:r>
            </a:p>
          </p:txBody>
        </p:sp>
      </p:grp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Historical Comparison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Historical Demographics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current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historical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402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866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Age (median [IQR])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58.00 [42.25, 68.75]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59.00 [46.00, 71.00]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0.048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 = Male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240 (59.7)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505 (58.3)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0.685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BMI (mean (sd))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29.95 (8.50)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29.90 (9.26)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0.926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Race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0.189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  African American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104 (28.4)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245 (31.2)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  Asian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12 ( 3.3)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15 ( 1.9)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  Latin American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0 ( 0.0)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1 ( 0.1)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  Other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78 (21.3)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133 (16.9)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  White/Caucasian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172 (47.0)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392 (49.9)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-Length of Stay (median [IQR])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12.10 [7.71, 19.83]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11.85 [7.38, 18.62]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0.172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Therapy = New/Previous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270/132 (67.2/32.8)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604/262 (69.7/30.3)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0.390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Utilization by Medical Services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31125" y="2040268"/>
              <a:ext cx="6709359" cy="247027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1125" y="3964724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1125" y="3097656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1125" y="2230589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1125" y="4398258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1125" y="3531190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1125" y="2664123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25793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83573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41354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99134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56914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14695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72475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30255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88036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245816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29792" y="3721945"/>
              <a:ext cx="296001" cy="67631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325793" y="4008077"/>
              <a:ext cx="296001" cy="39018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687572" y="2490709"/>
              <a:ext cx="296001" cy="190754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3573" y="2152553"/>
              <a:ext cx="296001" cy="224570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45353" y="3219046"/>
              <a:ext cx="296001" cy="117921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41354" y="3366447"/>
              <a:ext cx="296001" cy="103181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03133" y="3357777"/>
              <a:ext cx="296001" cy="104048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99134" y="3409801"/>
              <a:ext cx="296001" cy="98845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660913" y="3964724"/>
              <a:ext cx="296001" cy="43353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956914" y="4034089"/>
              <a:ext cx="296001" cy="36416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318694" y="3721945"/>
              <a:ext cx="296001" cy="67631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614695" y="3973395"/>
              <a:ext cx="296001" cy="42486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976474" y="4224844"/>
              <a:ext cx="296001" cy="17341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72475" y="4285539"/>
              <a:ext cx="296001" cy="11271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634254" y="4276868"/>
              <a:ext cx="296001" cy="12138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930255" y="3956053"/>
              <a:ext cx="296001" cy="44220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292034" y="4190161"/>
              <a:ext cx="296001" cy="20809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588036" y="4224844"/>
              <a:ext cx="296001" cy="17341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949815" y="4276868"/>
              <a:ext cx="296001" cy="12138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245816" y="4146808"/>
              <a:ext cx="296001" cy="251449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11851" y="4360877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5207" y="3493810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8563" y="2626742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896330" y="4398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96330" y="3531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96330" y="2664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325793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3573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41354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299134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956914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614695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72475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930255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588036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45816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2700000">
              <a:off x="377671" y="4931370"/>
              <a:ext cx="1136377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Cardiology Service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1077774" y="4939587"/>
              <a:ext cx="1097458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Internal Medicine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1162292" y="5151813"/>
              <a:ext cx="1758627" cy="13029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Thoracic/Cardiac Sur Service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2363843" y="4926055"/>
              <a:ext cx="1121345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Neurology Service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2953279" y="4954364"/>
              <a:ext cx="1201415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Nephrology Service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3378526" y="5050683"/>
              <a:ext cx="1473844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General Surgery Service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4089750" y="5028620"/>
              <a:ext cx="1411262" cy="130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Family Practice Service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5149731" y="4892607"/>
              <a:ext cx="952723" cy="10016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Trauma Service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5629523" y="4935748"/>
              <a:ext cx="1148581" cy="130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Pulmonary Service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5828753" y="5125612"/>
              <a:ext cx="1685776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Orthopedic Surgery Service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840715" y="5932421"/>
              <a:ext cx="890178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Medical Service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-344762" y="3215241"/>
              <a:ext cx="1854981" cy="12032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Number of Patients (Annualized)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7748484" y="2995091"/>
              <a:ext cx="760726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802484" y="309938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811484" y="3108383"/>
              <a:ext cx="183168" cy="1831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802484" y="3300551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811484" y="3309551"/>
              <a:ext cx="183168" cy="18316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8028798" y="3162750"/>
              <a:ext cx="347994" cy="725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Current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028798" y="3359389"/>
              <a:ext cx="426412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Historical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841342" y="1631235"/>
              <a:ext cx="2888925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Warfarin Dosing Service Utilization Among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824480" y="1812286"/>
              <a:ext cx="2922649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Top 10 Medical Services Ordering Warfarin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Utilization of Pharmacy Dosing Service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74481" y="1859216"/>
              <a:ext cx="6701173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74481" y="5021742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4481" y="3915963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4481" y="2810185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580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2646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257120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74481" y="5574631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74481" y="4468853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74481" y="3363074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4481" y="2257296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8047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1113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4179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272450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79080" y="2036141"/>
              <a:ext cx="6086416" cy="2985600"/>
            </a:xfrm>
            <a:custGeom>
              <a:avLst/>
              <a:pathLst>
                <a:path w="6086416" h="2985600">
                  <a:moveTo>
                    <a:pt x="0" y="2100978"/>
                  </a:moveTo>
                  <a:lnTo>
                    <a:pt x="5563" y="1990400"/>
                  </a:lnTo>
                  <a:lnTo>
                    <a:pt x="11126" y="2432711"/>
                  </a:lnTo>
                  <a:lnTo>
                    <a:pt x="16690" y="2322133"/>
                  </a:lnTo>
                  <a:lnTo>
                    <a:pt x="22253" y="2543289"/>
                  </a:lnTo>
                  <a:lnTo>
                    <a:pt x="27817" y="2100978"/>
                  </a:lnTo>
                  <a:lnTo>
                    <a:pt x="33380" y="1990400"/>
                  </a:lnTo>
                  <a:lnTo>
                    <a:pt x="38944" y="2100978"/>
                  </a:lnTo>
                  <a:lnTo>
                    <a:pt x="44507" y="2100978"/>
                  </a:lnTo>
                  <a:lnTo>
                    <a:pt x="50071" y="2100978"/>
                  </a:lnTo>
                  <a:lnTo>
                    <a:pt x="55634" y="2100978"/>
                  </a:lnTo>
                  <a:lnTo>
                    <a:pt x="61197" y="2100978"/>
                  </a:lnTo>
                  <a:lnTo>
                    <a:pt x="66761" y="2322133"/>
                  </a:lnTo>
                  <a:lnTo>
                    <a:pt x="72324" y="2211556"/>
                  </a:lnTo>
                  <a:lnTo>
                    <a:pt x="77888" y="2322133"/>
                  </a:lnTo>
                  <a:lnTo>
                    <a:pt x="83451" y="2432711"/>
                  </a:lnTo>
                  <a:lnTo>
                    <a:pt x="89015" y="2322133"/>
                  </a:lnTo>
                  <a:lnTo>
                    <a:pt x="94578" y="2211556"/>
                  </a:lnTo>
                  <a:lnTo>
                    <a:pt x="100142" y="2875022"/>
                  </a:lnTo>
                  <a:lnTo>
                    <a:pt x="105705" y="2653867"/>
                  </a:lnTo>
                  <a:lnTo>
                    <a:pt x="111269" y="2322133"/>
                  </a:lnTo>
                  <a:lnTo>
                    <a:pt x="116832" y="2211556"/>
                  </a:lnTo>
                  <a:lnTo>
                    <a:pt x="122395" y="1769244"/>
                  </a:lnTo>
                  <a:lnTo>
                    <a:pt x="127959" y="1990400"/>
                  </a:lnTo>
                  <a:lnTo>
                    <a:pt x="133522" y="1990400"/>
                  </a:lnTo>
                  <a:lnTo>
                    <a:pt x="139086" y="2322133"/>
                  </a:lnTo>
                  <a:lnTo>
                    <a:pt x="144649" y="1879822"/>
                  </a:lnTo>
                  <a:lnTo>
                    <a:pt x="150213" y="1769244"/>
                  </a:lnTo>
                  <a:lnTo>
                    <a:pt x="155776" y="1879822"/>
                  </a:lnTo>
                  <a:lnTo>
                    <a:pt x="161340" y="1437511"/>
                  </a:lnTo>
                  <a:lnTo>
                    <a:pt x="166903" y="1216355"/>
                  </a:lnTo>
                  <a:lnTo>
                    <a:pt x="172467" y="1548089"/>
                  </a:lnTo>
                  <a:lnTo>
                    <a:pt x="178030" y="1548089"/>
                  </a:lnTo>
                  <a:lnTo>
                    <a:pt x="183593" y="1437511"/>
                  </a:lnTo>
                  <a:lnTo>
                    <a:pt x="189157" y="1105778"/>
                  </a:lnTo>
                  <a:lnTo>
                    <a:pt x="194720" y="1769244"/>
                  </a:lnTo>
                  <a:lnTo>
                    <a:pt x="200284" y="1990400"/>
                  </a:lnTo>
                  <a:lnTo>
                    <a:pt x="205847" y="1990400"/>
                  </a:lnTo>
                  <a:lnTo>
                    <a:pt x="211411" y="2211556"/>
                  </a:lnTo>
                  <a:lnTo>
                    <a:pt x="216974" y="2322133"/>
                  </a:lnTo>
                  <a:lnTo>
                    <a:pt x="222538" y="2432711"/>
                  </a:lnTo>
                  <a:lnTo>
                    <a:pt x="228101" y="2432711"/>
                  </a:lnTo>
                  <a:lnTo>
                    <a:pt x="233664" y="2322133"/>
                  </a:lnTo>
                  <a:lnTo>
                    <a:pt x="239228" y="2211556"/>
                  </a:lnTo>
                  <a:lnTo>
                    <a:pt x="244791" y="1879822"/>
                  </a:lnTo>
                  <a:lnTo>
                    <a:pt x="250355" y="1990400"/>
                  </a:lnTo>
                  <a:lnTo>
                    <a:pt x="255918" y="2211556"/>
                  </a:lnTo>
                  <a:lnTo>
                    <a:pt x="261482" y="1990400"/>
                  </a:lnTo>
                  <a:lnTo>
                    <a:pt x="267045" y="1990400"/>
                  </a:lnTo>
                  <a:lnTo>
                    <a:pt x="272609" y="1879822"/>
                  </a:lnTo>
                  <a:lnTo>
                    <a:pt x="278172" y="1990400"/>
                  </a:lnTo>
                  <a:lnTo>
                    <a:pt x="283736" y="1990400"/>
                  </a:lnTo>
                  <a:lnTo>
                    <a:pt x="289299" y="2322133"/>
                  </a:lnTo>
                  <a:lnTo>
                    <a:pt x="294862" y="2432711"/>
                  </a:lnTo>
                  <a:lnTo>
                    <a:pt x="300426" y="2432711"/>
                  </a:lnTo>
                  <a:lnTo>
                    <a:pt x="305989" y="1990400"/>
                  </a:lnTo>
                  <a:lnTo>
                    <a:pt x="311553" y="1769244"/>
                  </a:lnTo>
                  <a:lnTo>
                    <a:pt x="317116" y="1769244"/>
                  </a:lnTo>
                  <a:lnTo>
                    <a:pt x="322680" y="1769244"/>
                  </a:lnTo>
                  <a:lnTo>
                    <a:pt x="328243" y="1769244"/>
                  </a:lnTo>
                  <a:lnTo>
                    <a:pt x="333807" y="1879822"/>
                  </a:lnTo>
                  <a:lnTo>
                    <a:pt x="339370" y="1990400"/>
                  </a:lnTo>
                  <a:lnTo>
                    <a:pt x="344934" y="2211556"/>
                  </a:lnTo>
                  <a:lnTo>
                    <a:pt x="350497" y="2322133"/>
                  </a:lnTo>
                  <a:lnTo>
                    <a:pt x="356060" y="2211556"/>
                  </a:lnTo>
                  <a:lnTo>
                    <a:pt x="361624" y="2653867"/>
                  </a:lnTo>
                  <a:lnTo>
                    <a:pt x="367187" y="2432711"/>
                  </a:lnTo>
                  <a:lnTo>
                    <a:pt x="372751" y="2543289"/>
                  </a:lnTo>
                  <a:lnTo>
                    <a:pt x="378314" y="2432711"/>
                  </a:lnTo>
                  <a:lnTo>
                    <a:pt x="383878" y="2211556"/>
                  </a:lnTo>
                  <a:lnTo>
                    <a:pt x="389441" y="2100978"/>
                  </a:lnTo>
                  <a:lnTo>
                    <a:pt x="395005" y="2322133"/>
                  </a:lnTo>
                  <a:lnTo>
                    <a:pt x="400568" y="2322133"/>
                  </a:lnTo>
                  <a:lnTo>
                    <a:pt x="406131" y="2100978"/>
                  </a:lnTo>
                  <a:lnTo>
                    <a:pt x="411695" y="1879822"/>
                  </a:lnTo>
                  <a:lnTo>
                    <a:pt x="417258" y="2100978"/>
                  </a:lnTo>
                  <a:lnTo>
                    <a:pt x="422822" y="1769244"/>
                  </a:lnTo>
                  <a:lnTo>
                    <a:pt x="428385" y="1879822"/>
                  </a:lnTo>
                  <a:lnTo>
                    <a:pt x="433949" y="1548089"/>
                  </a:lnTo>
                  <a:lnTo>
                    <a:pt x="439512" y="1879822"/>
                  </a:lnTo>
                  <a:lnTo>
                    <a:pt x="445076" y="2100978"/>
                  </a:lnTo>
                  <a:lnTo>
                    <a:pt x="450639" y="2100978"/>
                  </a:lnTo>
                  <a:lnTo>
                    <a:pt x="456203" y="2211556"/>
                  </a:lnTo>
                  <a:lnTo>
                    <a:pt x="461766" y="2543289"/>
                  </a:lnTo>
                  <a:lnTo>
                    <a:pt x="467329" y="2432711"/>
                  </a:lnTo>
                  <a:lnTo>
                    <a:pt x="472893" y="2543289"/>
                  </a:lnTo>
                  <a:lnTo>
                    <a:pt x="478456" y="2543289"/>
                  </a:lnTo>
                  <a:lnTo>
                    <a:pt x="484020" y="1990400"/>
                  </a:lnTo>
                  <a:lnTo>
                    <a:pt x="489583" y="1990400"/>
                  </a:lnTo>
                  <a:lnTo>
                    <a:pt x="495147" y="1990400"/>
                  </a:lnTo>
                  <a:lnTo>
                    <a:pt x="500710" y="1769244"/>
                  </a:lnTo>
                  <a:lnTo>
                    <a:pt x="506274" y="1990400"/>
                  </a:lnTo>
                  <a:lnTo>
                    <a:pt x="511837" y="2322133"/>
                  </a:lnTo>
                  <a:lnTo>
                    <a:pt x="517401" y="1990400"/>
                  </a:lnTo>
                  <a:lnTo>
                    <a:pt x="522964" y="1879822"/>
                  </a:lnTo>
                  <a:lnTo>
                    <a:pt x="528527" y="2100978"/>
                  </a:lnTo>
                  <a:lnTo>
                    <a:pt x="534091" y="2211556"/>
                  </a:lnTo>
                  <a:lnTo>
                    <a:pt x="539654" y="2322133"/>
                  </a:lnTo>
                  <a:lnTo>
                    <a:pt x="545218" y="1879822"/>
                  </a:lnTo>
                  <a:lnTo>
                    <a:pt x="550781" y="1990400"/>
                  </a:lnTo>
                  <a:lnTo>
                    <a:pt x="556345" y="2211556"/>
                  </a:lnTo>
                  <a:lnTo>
                    <a:pt x="561908" y="2432711"/>
                  </a:lnTo>
                  <a:lnTo>
                    <a:pt x="567472" y="2211556"/>
                  </a:lnTo>
                  <a:lnTo>
                    <a:pt x="573035" y="2543289"/>
                  </a:lnTo>
                  <a:lnTo>
                    <a:pt x="578598" y="2543289"/>
                  </a:lnTo>
                  <a:lnTo>
                    <a:pt x="584162" y="1990400"/>
                  </a:lnTo>
                  <a:lnTo>
                    <a:pt x="589725" y="1879822"/>
                  </a:lnTo>
                  <a:lnTo>
                    <a:pt x="595289" y="1548089"/>
                  </a:lnTo>
                  <a:lnTo>
                    <a:pt x="600852" y="1658667"/>
                  </a:lnTo>
                  <a:lnTo>
                    <a:pt x="606416" y="1879822"/>
                  </a:lnTo>
                  <a:lnTo>
                    <a:pt x="611979" y="1990400"/>
                  </a:lnTo>
                  <a:lnTo>
                    <a:pt x="617543" y="1437511"/>
                  </a:lnTo>
                  <a:lnTo>
                    <a:pt x="623106" y="1879822"/>
                  </a:lnTo>
                  <a:lnTo>
                    <a:pt x="628670" y="1990400"/>
                  </a:lnTo>
                  <a:lnTo>
                    <a:pt x="634233" y="2100978"/>
                  </a:lnTo>
                  <a:lnTo>
                    <a:pt x="639796" y="1990400"/>
                  </a:lnTo>
                  <a:lnTo>
                    <a:pt x="645360" y="2211556"/>
                  </a:lnTo>
                  <a:lnTo>
                    <a:pt x="650923" y="2211556"/>
                  </a:lnTo>
                  <a:lnTo>
                    <a:pt x="656487" y="2100978"/>
                  </a:lnTo>
                  <a:lnTo>
                    <a:pt x="662050" y="1990400"/>
                  </a:lnTo>
                  <a:lnTo>
                    <a:pt x="667614" y="1658667"/>
                  </a:lnTo>
                  <a:lnTo>
                    <a:pt x="673177" y="1769244"/>
                  </a:lnTo>
                  <a:lnTo>
                    <a:pt x="678741" y="1658667"/>
                  </a:lnTo>
                  <a:lnTo>
                    <a:pt x="684304" y="1769244"/>
                  </a:lnTo>
                  <a:lnTo>
                    <a:pt x="689868" y="2100978"/>
                  </a:lnTo>
                  <a:lnTo>
                    <a:pt x="695431" y="2211556"/>
                  </a:lnTo>
                  <a:lnTo>
                    <a:pt x="700994" y="2322133"/>
                  </a:lnTo>
                  <a:lnTo>
                    <a:pt x="706558" y="2211556"/>
                  </a:lnTo>
                  <a:lnTo>
                    <a:pt x="712121" y="2322133"/>
                  </a:lnTo>
                  <a:lnTo>
                    <a:pt x="717685" y="2432711"/>
                  </a:lnTo>
                  <a:lnTo>
                    <a:pt x="723248" y="2432711"/>
                  </a:lnTo>
                  <a:lnTo>
                    <a:pt x="728812" y="2432711"/>
                  </a:lnTo>
                  <a:lnTo>
                    <a:pt x="734375" y="2432711"/>
                  </a:lnTo>
                  <a:lnTo>
                    <a:pt x="739939" y="2432711"/>
                  </a:lnTo>
                  <a:lnTo>
                    <a:pt x="745502" y="2764445"/>
                  </a:lnTo>
                  <a:lnTo>
                    <a:pt x="751066" y="2764445"/>
                  </a:lnTo>
                  <a:lnTo>
                    <a:pt x="756629" y="2211556"/>
                  </a:lnTo>
                  <a:lnTo>
                    <a:pt x="762192" y="2432711"/>
                  </a:lnTo>
                  <a:lnTo>
                    <a:pt x="767756" y="2100978"/>
                  </a:lnTo>
                  <a:lnTo>
                    <a:pt x="773319" y="1990400"/>
                  </a:lnTo>
                  <a:lnTo>
                    <a:pt x="778883" y="1990400"/>
                  </a:lnTo>
                  <a:lnTo>
                    <a:pt x="784446" y="1548089"/>
                  </a:lnTo>
                  <a:lnTo>
                    <a:pt x="790010" y="2100978"/>
                  </a:lnTo>
                  <a:lnTo>
                    <a:pt x="795573" y="1990400"/>
                  </a:lnTo>
                  <a:lnTo>
                    <a:pt x="801137" y="2211556"/>
                  </a:lnTo>
                  <a:lnTo>
                    <a:pt x="806700" y="1990400"/>
                  </a:lnTo>
                  <a:lnTo>
                    <a:pt x="812263" y="2100978"/>
                  </a:lnTo>
                  <a:lnTo>
                    <a:pt x="817827" y="2100978"/>
                  </a:lnTo>
                  <a:lnTo>
                    <a:pt x="823390" y="1879822"/>
                  </a:lnTo>
                  <a:lnTo>
                    <a:pt x="828954" y="1879822"/>
                  </a:lnTo>
                  <a:lnTo>
                    <a:pt x="834517" y="2322133"/>
                  </a:lnTo>
                  <a:lnTo>
                    <a:pt x="840081" y="2211556"/>
                  </a:lnTo>
                  <a:lnTo>
                    <a:pt x="845644" y="2322133"/>
                  </a:lnTo>
                  <a:lnTo>
                    <a:pt x="851208" y="2100978"/>
                  </a:lnTo>
                  <a:lnTo>
                    <a:pt x="856771" y="1990400"/>
                  </a:lnTo>
                  <a:lnTo>
                    <a:pt x="862335" y="1769244"/>
                  </a:lnTo>
                  <a:lnTo>
                    <a:pt x="867898" y="1437511"/>
                  </a:lnTo>
                  <a:lnTo>
                    <a:pt x="873461" y="1548089"/>
                  </a:lnTo>
                  <a:lnTo>
                    <a:pt x="879025" y="1548089"/>
                  </a:lnTo>
                  <a:lnTo>
                    <a:pt x="884588" y="1658667"/>
                  </a:lnTo>
                  <a:lnTo>
                    <a:pt x="890152" y="1658667"/>
                  </a:lnTo>
                  <a:lnTo>
                    <a:pt x="895715" y="1548089"/>
                  </a:lnTo>
                  <a:lnTo>
                    <a:pt x="901279" y="1437511"/>
                  </a:lnTo>
                  <a:lnTo>
                    <a:pt x="906842" y="1326933"/>
                  </a:lnTo>
                  <a:lnTo>
                    <a:pt x="912406" y="1658667"/>
                  </a:lnTo>
                  <a:lnTo>
                    <a:pt x="917969" y="2100978"/>
                  </a:lnTo>
                  <a:lnTo>
                    <a:pt x="923533" y="2100978"/>
                  </a:lnTo>
                  <a:lnTo>
                    <a:pt x="929096" y="2211556"/>
                  </a:lnTo>
                  <a:lnTo>
                    <a:pt x="934659" y="2543289"/>
                  </a:lnTo>
                  <a:lnTo>
                    <a:pt x="940223" y="2432711"/>
                  </a:lnTo>
                  <a:lnTo>
                    <a:pt x="945786" y="2653867"/>
                  </a:lnTo>
                  <a:lnTo>
                    <a:pt x="951350" y="2875022"/>
                  </a:lnTo>
                  <a:lnTo>
                    <a:pt x="956913" y="2875022"/>
                  </a:lnTo>
                  <a:lnTo>
                    <a:pt x="962477" y="2432711"/>
                  </a:lnTo>
                  <a:lnTo>
                    <a:pt x="968040" y="2211556"/>
                  </a:lnTo>
                  <a:lnTo>
                    <a:pt x="973604" y="2100978"/>
                  </a:lnTo>
                  <a:lnTo>
                    <a:pt x="979167" y="2432711"/>
                  </a:lnTo>
                  <a:lnTo>
                    <a:pt x="984730" y="2322133"/>
                  </a:lnTo>
                  <a:lnTo>
                    <a:pt x="990294" y="2322133"/>
                  </a:lnTo>
                  <a:lnTo>
                    <a:pt x="995857" y="2211556"/>
                  </a:lnTo>
                  <a:lnTo>
                    <a:pt x="1001421" y="2211556"/>
                  </a:lnTo>
                  <a:lnTo>
                    <a:pt x="1006984" y="1769244"/>
                  </a:lnTo>
                  <a:lnTo>
                    <a:pt x="1012548" y="2211556"/>
                  </a:lnTo>
                  <a:lnTo>
                    <a:pt x="1018111" y="2322133"/>
                  </a:lnTo>
                  <a:lnTo>
                    <a:pt x="1023675" y="2543289"/>
                  </a:lnTo>
                  <a:lnTo>
                    <a:pt x="1029238" y="2543289"/>
                  </a:lnTo>
                  <a:lnTo>
                    <a:pt x="1034802" y="2764445"/>
                  </a:lnTo>
                  <a:lnTo>
                    <a:pt x="1040365" y="2764445"/>
                  </a:lnTo>
                  <a:lnTo>
                    <a:pt x="1045928" y="2875022"/>
                  </a:lnTo>
                  <a:lnTo>
                    <a:pt x="1051492" y="2875022"/>
                  </a:lnTo>
                  <a:lnTo>
                    <a:pt x="1057055" y="2653867"/>
                  </a:lnTo>
                  <a:lnTo>
                    <a:pt x="1062619" y="2875022"/>
                  </a:lnTo>
                  <a:lnTo>
                    <a:pt x="1068182" y="2764445"/>
                  </a:lnTo>
                  <a:lnTo>
                    <a:pt x="1073746" y="2985600"/>
                  </a:lnTo>
                  <a:lnTo>
                    <a:pt x="1079309" y="2985600"/>
                  </a:lnTo>
                  <a:lnTo>
                    <a:pt x="1084873" y="2543289"/>
                  </a:lnTo>
                  <a:lnTo>
                    <a:pt x="1090436" y="2432711"/>
                  </a:lnTo>
                  <a:lnTo>
                    <a:pt x="1096000" y="1769244"/>
                  </a:lnTo>
                  <a:lnTo>
                    <a:pt x="1101563" y="1990400"/>
                  </a:lnTo>
                  <a:lnTo>
                    <a:pt x="1107126" y="1879822"/>
                  </a:lnTo>
                  <a:lnTo>
                    <a:pt x="1112690" y="2432711"/>
                  </a:lnTo>
                  <a:lnTo>
                    <a:pt x="1118253" y="2543289"/>
                  </a:lnTo>
                  <a:lnTo>
                    <a:pt x="1123817" y="2543289"/>
                  </a:lnTo>
                  <a:lnTo>
                    <a:pt x="1129380" y="2653867"/>
                  </a:lnTo>
                  <a:lnTo>
                    <a:pt x="1134944" y="2432711"/>
                  </a:lnTo>
                  <a:lnTo>
                    <a:pt x="1140507" y="2543289"/>
                  </a:lnTo>
                  <a:lnTo>
                    <a:pt x="1146071" y="2211556"/>
                  </a:lnTo>
                  <a:lnTo>
                    <a:pt x="1151634" y="2100978"/>
                  </a:lnTo>
                  <a:lnTo>
                    <a:pt x="1157197" y="1990400"/>
                  </a:lnTo>
                  <a:lnTo>
                    <a:pt x="1162761" y="1879822"/>
                  </a:lnTo>
                  <a:lnTo>
                    <a:pt x="1168324" y="1990400"/>
                  </a:lnTo>
                  <a:lnTo>
                    <a:pt x="1173888" y="2322133"/>
                  </a:lnTo>
                  <a:lnTo>
                    <a:pt x="1179451" y="1990400"/>
                  </a:lnTo>
                  <a:lnTo>
                    <a:pt x="1185015" y="1879822"/>
                  </a:lnTo>
                  <a:lnTo>
                    <a:pt x="1190578" y="1769244"/>
                  </a:lnTo>
                  <a:lnTo>
                    <a:pt x="1196142" y="1658667"/>
                  </a:lnTo>
                  <a:lnTo>
                    <a:pt x="1201705" y="1548089"/>
                  </a:lnTo>
                  <a:lnTo>
                    <a:pt x="1207269" y="1879822"/>
                  </a:lnTo>
                  <a:lnTo>
                    <a:pt x="1212832" y="2211556"/>
                  </a:lnTo>
                  <a:lnTo>
                    <a:pt x="1218395" y="2100978"/>
                  </a:lnTo>
                  <a:lnTo>
                    <a:pt x="1223959" y="2211556"/>
                  </a:lnTo>
                  <a:lnTo>
                    <a:pt x="1229522" y="2432711"/>
                  </a:lnTo>
                  <a:lnTo>
                    <a:pt x="1235086" y="2432711"/>
                  </a:lnTo>
                  <a:lnTo>
                    <a:pt x="1240649" y="2211556"/>
                  </a:lnTo>
                  <a:lnTo>
                    <a:pt x="1246213" y="1990400"/>
                  </a:lnTo>
                  <a:lnTo>
                    <a:pt x="1251776" y="1769244"/>
                  </a:lnTo>
                  <a:lnTo>
                    <a:pt x="1257340" y="1548089"/>
                  </a:lnTo>
                  <a:lnTo>
                    <a:pt x="1262903" y="1658667"/>
                  </a:lnTo>
                  <a:lnTo>
                    <a:pt x="1268467" y="2211556"/>
                  </a:lnTo>
                  <a:lnTo>
                    <a:pt x="1274030" y="2211556"/>
                  </a:lnTo>
                  <a:lnTo>
                    <a:pt x="1279593" y="2100978"/>
                  </a:lnTo>
                  <a:lnTo>
                    <a:pt x="1285157" y="1990400"/>
                  </a:lnTo>
                  <a:lnTo>
                    <a:pt x="1290720" y="1990400"/>
                  </a:lnTo>
                  <a:lnTo>
                    <a:pt x="1296284" y="1990400"/>
                  </a:lnTo>
                  <a:lnTo>
                    <a:pt x="1301847" y="1658667"/>
                  </a:lnTo>
                  <a:lnTo>
                    <a:pt x="1307411" y="1658667"/>
                  </a:lnTo>
                  <a:lnTo>
                    <a:pt x="1312974" y="1879822"/>
                  </a:lnTo>
                  <a:lnTo>
                    <a:pt x="1318538" y="1216355"/>
                  </a:lnTo>
                  <a:lnTo>
                    <a:pt x="1324101" y="995200"/>
                  </a:lnTo>
                  <a:lnTo>
                    <a:pt x="1329664" y="1326933"/>
                  </a:lnTo>
                  <a:lnTo>
                    <a:pt x="1335228" y="1548089"/>
                  </a:lnTo>
                  <a:lnTo>
                    <a:pt x="1340791" y="1769244"/>
                  </a:lnTo>
                  <a:lnTo>
                    <a:pt x="1346355" y="1658667"/>
                  </a:lnTo>
                  <a:lnTo>
                    <a:pt x="1351918" y="1326933"/>
                  </a:lnTo>
                  <a:lnTo>
                    <a:pt x="1357482" y="1437511"/>
                  </a:lnTo>
                  <a:lnTo>
                    <a:pt x="1363045" y="774044"/>
                  </a:lnTo>
                  <a:lnTo>
                    <a:pt x="1368609" y="1216355"/>
                  </a:lnTo>
                  <a:lnTo>
                    <a:pt x="1374172" y="1437511"/>
                  </a:lnTo>
                  <a:lnTo>
                    <a:pt x="1379736" y="1548089"/>
                  </a:lnTo>
                  <a:lnTo>
                    <a:pt x="1385299" y="1769244"/>
                  </a:lnTo>
                  <a:lnTo>
                    <a:pt x="1390862" y="1658667"/>
                  </a:lnTo>
                  <a:lnTo>
                    <a:pt x="1396426" y="1326933"/>
                  </a:lnTo>
                  <a:lnTo>
                    <a:pt x="1401989" y="1548089"/>
                  </a:lnTo>
                  <a:lnTo>
                    <a:pt x="1407553" y="1658667"/>
                  </a:lnTo>
                  <a:lnTo>
                    <a:pt x="1413116" y="1658667"/>
                  </a:lnTo>
                  <a:lnTo>
                    <a:pt x="1418680" y="1990400"/>
                  </a:lnTo>
                  <a:lnTo>
                    <a:pt x="1424243" y="1990400"/>
                  </a:lnTo>
                  <a:lnTo>
                    <a:pt x="1429807" y="1990400"/>
                  </a:lnTo>
                  <a:lnTo>
                    <a:pt x="1435370" y="1658667"/>
                  </a:lnTo>
                  <a:lnTo>
                    <a:pt x="1440934" y="1548089"/>
                  </a:lnTo>
                  <a:lnTo>
                    <a:pt x="1446497" y="1658667"/>
                  </a:lnTo>
                  <a:lnTo>
                    <a:pt x="1452060" y="1548089"/>
                  </a:lnTo>
                  <a:lnTo>
                    <a:pt x="1457624" y="1548089"/>
                  </a:lnTo>
                  <a:lnTo>
                    <a:pt x="1463187" y="1879822"/>
                  </a:lnTo>
                  <a:lnTo>
                    <a:pt x="1468751" y="1879822"/>
                  </a:lnTo>
                  <a:lnTo>
                    <a:pt x="1474314" y="1879822"/>
                  </a:lnTo>
                  <a:lnTo>
                    <a:pt x="1479878" y="1879822"/>
                  </a:lnTo>
                  <a:lnTo>
                    <a:pt x="1485441" y="2322133"/>
                  </a:lnTo>
                  <a:lnTo>
                    <a:pt x="1491005" y="2322133"/>
                  </a:lnTo>
                  <a:lnTo>
                    <a:pt x="1496568" y="2543289"/>
                  </a:lnTo>
                  <a:lnTo>
                    <a:pt x="1502132" y="2543289"/>
                  </a:lnTo>
                  <a:lnTo>
                    <a:pt x="1507695" y="2543289"/>
                  </a:lnTo>
                  <a:lnTo>
                    <a:pt x="1513258" y="1658667"/>
                  </a:lnTo>
                  <a:lnTo>
                    <a:pt x="1518822" y="1879822"/>
                  </a:lnTo>
                  <a:lnTo>
                    <a:pt x="1524385" y="1326933"/>
                  </a:lnTo>
                  <a:lnTo>
                    <a:pt x="1529949" y="1326933"/>
                  </a:lnTo>
                  <a:lnTo>
                    <a:pt x="1535512" y="1548089"/>
                  </a:lnTo>
                  <a:lnTo>
                    <a:pt x="1541076" y="1548089"/>
                  </a:lnTo>
                  <a:lnTo>
                    <a:pt x="1546639" y="1658667"/>
                  </a:lnTo>
                  <a:lnTo>
                    <a:pt x="1552203" y="1216355"/>
                  </a:lnTo>
                  <a:lnTo>
                    <a:pt x="1557766" y="995200"/>
                  </a:lnTo>
                  <a:lnTo>
                    <a:pt x="1563329" y="1326933"/>
                  </a:lnTo>
                  <a:lnTo>
                    <a:pt x="1568893" y="1879822"/>
                  </a:lnTo>
                  <a:lnTo>
                    <a:pt x="1574456" y="2100978"/>
                  </a:lnTo>
                  <a:lnTo>
                    <a:pt x="1580020" y="2322133"/>
                  </a:lnTo>
                  <a:lnTo>
                    <a:pt x="1585583" y="2543289"/>
                  </a:lnTo>
                  <a:lnTo>
                    <a:pt x="1591147" y="2432711"/>
                  </a:lnTo>
                  <a:lnTo>
                    <a:pt x="1596710" y="2432711"/>
                  </a:lnTo>
                  <a:lnTo>
                    <a:pt x="1602274" y="2543289"/>
                  </a:lnTo>
                  <a:lnTo>
                    <a:pt x="1607837" y="2653867"/>
                  </a:lnTo>
                  <a:lnTo>
                    <a:pt x="1613401" y="2543289"/>
                  </a:lnTo>
                  <a:lnTo>
                    <a:pt x="1618964" y="2653867"/>
                  </a:lnTo>
                  <a:lnTo>
                    <a:pt x="1624527" y="2322133"/>
                  </a:lnTo>
                  <a:lnTo>
                    <a:pt x="1630091" y="2322133"/>
                  </a:lnTo>
                  <a:lnTo>
                    <a:pt x="1635654" y="2211556"/>
                  </a:lnTo>
                  <a:lnTo>
                    <a:pt x="1641218" y="2322133"/>
                  </a:lnTo>
                  <a:lnTo>
                    <a:pt x="1646781" y="2432711"/>
                  </a:lnTo>
                  <a:lnTo>
                    <a:pt x="1652345" y="2543289"/>
                  </a:lnTo>
                  <a:lnTo>
                    <a:pt x="1657908" y="2543289"/>
                  </a:lnTo>
                  <a:lnTo>
                    <a:pt x="1663472" y="2543289"/>
                  </a:lnTo>
                  <a:lnTo>
                    <a:pt x="1669035" y="2543289"/>
                  </a:lnTo>
                  <a:lnTo>
                    <a:pt x="1674599" y="2211556"/>
                  </a:lnTo>
                  <a:lnTo>
                    <a:pt x="1680162" y="2432711"/>
                  </a:lnTo>
                  <a:lnTo>
                    <a:pt x="1685725" y="2432711"/>
                  </a:lnTo>
                  <a:lnTo>
                    <a:pt x="1691289" y="2322133"/>
                  </a:lnTo>
                  <a:lnTo>
                    <a:pt x="1696852" y="2211556"/>
                  </a:lnTo>
                  <a:lnTo>
                    <a:pt x="1702416" y="1769244"/>
                  </a:lnTo>
                  <a:lnTo>
                    <a:pt x="1707979" y="1769244"/>
                  </a:lnTo>
                  <a:lnTo>
                    <a:pt x="1713543" y="1990400"/>
                  </a:lnTo>
                  <a:lnTo>
                    <a:pt x="1719106" y="1769244"/>
                  </a:lnTo>
                  <a:lnTo>
                    <a:pt x="1724670" y="1990400"/>
                  </a:lnTo>
                  <a:lnTo>
                    <a:pt x="1730233" y="1879822"/>
                  </a:lnTo>
                  <a:lnTo>
                    <a:pt x="1735796" y="2100978"/>
                  </a:lnTo>
                  <a:lnTo>
                    <a:pt x="1741360" y="2100978"/>
                  </a:lnTo>
                  <a:lnTo>
                    <a:pt x="1746923" y="1769244"/>
                  </a:lnTo>
                  <a:lnTo>
                    <a:pt x="1752487" y="1769244"/>
                  </a:lnTo>
                  <a:lnTo>
                    <a:pt x="1758050" y="1326933"/>
                  </a:lnTo>
                  <a:lnTo>
                    <a:pt x="1763614" y="995200"/>
                  </a:lnTo>
                  <a:lnTo>
                    <a:pt x="1769177" y="1437511"/>
                  </a:lnTo>
                  <a:lnTo>
                    <a:pt x="1774741" y="1879822"/>
                  </a:lnTo>
                  <a:lnTo>
                    <a:pt x="1780304" y="1990400"/>
                  </a:lnTo>
                  <a:lnTo>
                    <a:pt x="1785868" y="1990400"/>
                  </a:lnTo>
                  <a:lnTo>
                    <a:pt x="1791431" y="1769244"/>
                  </a:lnTo>
                  <a:lnTo>
                    <a:pt x="1796994" y="1990400"/>
                  </a:lnTo>
                  <a:lnTo>
                    <a:pt x="1802558" y="1769244"/>
                  </a:lnTo>
                  <a:lnTo>
                    <a:pt x="1808121" y="1879822"/>
                  </a:lnTo>
                  <a:lnTo>
                    <a:pt x="1813685" y="1769244"/>
                  </a:lnTo>
                  <a:lnTo>
                    <a:pt x="1819248" y="1658667"/>
                  </a:lnTo>
                  <a:lnTo>
                    <a:pt x="1824812" y="1658667"/>
                  </a:lnTo>
                  <a:lnTo>
                    <a:pt x="1830375" y="1990400"/>
                  </a:lnTo>
                  <a:lnTo>
                    <a:pt x="1835939" y="1990400"/>
                  </a:lnTo>
                  <a:lnTo>
                    <a:pt x="1841502" y="2322133"/>
                  </a:lnTo>
                  <a:lnTo>
                    <a:pt x="1847066" y="2100978"/>
                  </a:lnTo>
                  <a:lnTo>
                    <a:pt x="1852629" y="2322133"/>
                  </a:lnTo>
                  <a:lnTo>
                    <a:pt x="1858192" y="2211556"/>
                  </a:lnTo>
                  <a:lnTo>
                    <a:pt x="1863756" y="2100978"/>
                  </a:lnTo>
                  <a:lnTo>
                    <a:pt x="1869319" y="2211556"/>
                  </a:lnTo>
                  <a:lnTo>
                    <a:pt x="1874883" y="2653867"/>
                  </a:lnTo>
                  <a:lnTo>
                    <a:pt x="1880446" y="2100978"/>
                  </a:lnTo>
                  <a:lnTo>
                    <a:pt x="1886010" y="2322133"/>
                  </a:lnTo>
                  <a:lnTo>
                    <a:pt x="1891573" y="2432711"/>
                  </a:lnTo>
                  <a:lnTo>
                    <a:pt x="1897137" y="2322133"/>
                  </a:lnTo>
                  <a:lnTo>
                    <a:pt x="1902700" y="2100978"/>
                  </a:lnTo>
                  <a:lnTo>
                    <a:pt x="1908263" y="2543289"/>
                  </a:lnTo>
                  <a:lnTo>
                    <a:pt x="1913827" y="2432711"/>
                  </a:lnTo>
                  <a:lnTo>
                    <a:pt x="1919390" y="2100978"/>
                  </a:lnTo>
                  <a:lnTo>
                    <a:pt x="1924954" y="1658667"/>
                  </a:lnTo>
                  <a:lnTo>
                    <a:pt x="1930517" y="2100978"/>
                  </a:lnTo>
                  <a:lnTo>
                    <a:pt x="1936081" y="1990400"/>
                  </a:lnTo>
                  <a:lnTo>
                    <a:pt x="1941644" y="2100978"/>
                  </a:lnTo>
                  <a:lnTo>
                    <a:pt x="1947208" y="2322133"/>
                  </a:lnTo>
                  <a:lnTo>
                    <a:pt x="1952771" y="2100978"/>
                  </a:lnTo>
                  <a:lnTo>
                    <a:pt x="1958335" y="1990400"/>
                  </a:lnTo>
                  <a:lnTo>
                    <a:pt x="1963898" y="1658667"/>
                  </a:lnTo>
                  <a:lnTo>
                    <a:pt x="1969461" y="1990400"/>
                  </a:lnTo>
                  <a:lnTo>
                    <a:pt x="1975025" y="1769244"/>
                  </a:lnTo>
                  <a:lnTo>
                    <a:pt x="1980588" y="1879822"/>
                  </a:lnTo>
                  <a:lnTo>
                    <a:pt x="1986152" y="1879822"/>
                  </a:lnTo>
                  <a:lnTo>
                    <a:pt x="1991715" y="1879822"/>
                  </a:lnTo>
                  <a:lnTo>
                    <a:pt x="1997279" y="1658667"/>
                  </a:lnTo>
                  <a:lnTo>
                    <a:pt x="2002842" y="1990400"/>
                  </a:lnTo>
                  <a:lnTo>
                    <a:pt x="2008406" y="1879822"/>
                  </a:lnTo>
                  <a:lnTo>
                    <a:pt x="2013969" y="2322133"/>
                  </a:lnTo>
                  <a:lnTo>
                    <a:pt x="2019533" y="1769244"/>
                  </a:lnTo>
                  <a:lnTo>
                    <a:pt x="2025096" y="1879822"/>
                  </a:lnTo>
                  <a:lnTo>
                    <a:pt x="2030659" y="2100978"/>
                  </a:lnTo>
                  <a:lnTo>
                    <a:pt x="2036223" y="1769244"/>
                  </a:lnTo>
                  <a:lnTo>
                    <a:pt x="2041786" y="1769244"/>
                  </a:lnTo>
                  <a:lnTo>
                    <a:pt x="2047350" y="2211556"/>
                  </a:lnTo>
                  <a:lnTo>
                    <a:pt x="2052913" y="2211556"/>
                  </a:lnTo>
                  <a:lnTo>
                    <a:pt x="2058477" y="1879822"/>
                  </a:lnTo>
                  <a:lnTo>
                    <a:pt x="2064040" y="1990400"/>
                  </a:lnTo>
                  <a:lnTo>
                    <a:pt x="2069604" y="2432711"/>
                  </a:lnTo>
                  <a:lnTo>
                    <a:pt x="2075167" y="2211556"/>
                  </a:lnTo>
                  <a:lnTo>
                    <a:pt x="2080730" y="2432711"/>
                  </a:lnTo>
                  <a:lnTo>
                    <a:pt x="2086294" y="2432711"/>
                  </a:lnTo>
                  <a:lnTo>
                    <a:pt x="2091857" y="2432711"/>
                  </a:lnTo>
                  <a:lnTo>
                    <a:pt x="2097421" y="2211556"/>
                  </a:lnTo>
                  <a:lnTo>
                    <a:pt x="2102984" y="2211556"/>
                  </a:lnTo>
                  <a:lnTo>
                    <a:pt x="2108548" y="2100978"/>
                  </a:lnTo>
                  <a:lnTo>
                    <a:pt x="2114111" y="1548089"/>
                  </a:lnTo>
                  <a:lnTo>
                    <a:pt x="2119675" y="1326933"/>
                  </a:lnTo>
                  <a:lnTo>
                    <a:pt x="2125238" y="1769244"/>
                  </a:lnTo>
                  <a:lnTo>
                    <a:pt x="2130802" y="1879822"/>
                  </a:lnTo>
                  <a:lnTo>
                    <a:pt x="2136365" y="1769244"/>
                  </a:lnTo>
                  <a:lnTo>
                    <a:pt x="2141928" y="1769244"/>
                  </a:lnTo>
                  <a:lnTo>
                    <a:pt x="2147492" y="1216355"/>
                  </a:lnTo>
                  <a:lnTo>
                    <a:pt x="2153055" y="663466"/>
                  </a:lnTo>
                  <a:lnTo>
                    <a:pt x="2158619" y="774044"/>
                  </a:lnTo>
                  <a:lnTo>
                    <a:pt x="2164182" y="774044"/>
                  </a:lnTo>
                  <a:lnTo>
                    <a:pt x="2169746" y="1105778"/>
                  </a:lnTo>
                  <a:lnTo>
                    <a:pt x="2175309" y="884622"/>
                  </a:lnTo>
                  <a:lnTo>
                    <a:pt x="2180873" y="1105778"/>
                  </a:lnTo>
                  <a:lnTo>
                    <a:pt x="2186436" y="1216355"/>
                  </a:lnTo>
                  <a:lnTo>
                    <a:pt x="2192000" y="1105778"/>
                  </a:lnTo>
                  <a:lnTo>
                    <a:pt x="2197563" y="1216355"/>
                  </a:lnTo>
                  <a:lnTo>
                    <a:pt x="2203126" y="1437511"/>
                  </a:lnTo>
                  <a:lnTo>
                    <a:pt x="2208690" y="1326933"/>
                  </a:lnTo>
                  <a:lnTo>
                    <a:pt x="2214253" y="1437511"/>
                  </a:lnTo>
                  <a:lnTo>
                    <a:pt x="2219817" y="1658667"/>
                  </a:lnTo>
                  <a:lnTo>
                    <a:pt x="2225380" y="1437511"/>
                  </a:lnTo>
                  <a:lnTo>
                    <a:pt x="2230944" y="1658667"/>
                  </a:lnTo>
                  <a:lnTo>
                    <a:pt x="2236507" y="1658667"/>
                  </a:lnTo>
                  <a:lnTo>
                    <a:pt x="2242071" y="1879822"/>
                  </a:lnTo>
                  <a:lnTo>
                    <a:pt x="2247634" y="2100978"/>
                  </a:lnTo>
                  <a:lnTo>
                    <a:pt x="2253198" y="1769244"/>
                  </a:lnTo>
                  <a:lnTo>
                    <a:pt x="2258761" y="1769244"/>
                  </a:lnTo>
                  <a:lnTo>
                    <a:pt x="2264324" y="1769244"/>
                  </a:lnTo>
                  <a:lnTo>
                    <a:pt x="2269888" y="1879822"/>
                  </a:lnTo>
                  <a:lnTo>
                    <a:pt x="2275451" y="1879822"/>
                  </a:lnTo>
                  <a:lnTo>
                    <a:pt x="2281015" y="1879822"/>
                  </a:lnTo>
                  <a:lnTo>
                    <a:pt x="2286578" y="2211556"/>
                  </a:lnTo>
                  <a:lnTo>
                    <a:pt x="2292142" y="1990400"/>
                  </a:lnTo>
                  <a:lnTo>
                    <a:pt x="2297705" y="1769244"/>
                  </a:lnTo>
                  <a:lnTo>
                    <a:pt x="2303269" y="1658667"/>
                  </a:lnTo>
                  <a:lnTo>
                    <a:pt x="2308832" y="2100978"/>
                  </a:lnTo>
                  <a:lnTo>
                    <a:pt x="2314395" y="1990400"/>
                  </a:lnTo>
                  <a:lnTo>
                    <a:pt x="2319959" y="1990400"/>
                  </a:lnTo>
                  <a:lnTo>
                    <a:pt x="2325522" y="1658667"/>
                  </a:lnTo>
                  <a:lnTo>
                    <a:pt x="2331086" y="1658667"/>
                  </a:lnTo>
                  <a:lnTo>
                    <a:pt x="2336649" y="1769244"/>
                  </a:lnTo>
                  <a:lnTo>
                    <a:pt x="2342213" y="1437511"/>
                  </a:lnTo>
                  <a:lnTo>
                    <a:pt x="2347776" y="1658667"/>
                  </a:lnTo>
                  <a:lnTo>
                    <a:pt x="2353340" y="1658667"/>
                  </a:lnTo>
                  <a:lnTo>
                    <a:pt x="2358903" y="2100978"/>
                  </a:lnTo>
                  <a:lnTo>
                    <a:pt x="2364467" y="2211556"/>
                  </a:lnTo>
                  <a:lnTo>
                    <a:pt x="2370030" y="1990400"/>
                  </a:lnTo>
                  <a:lnTo>
                    <a:pt x="2375593" y="1879822"/>
                  </a:lnTo>
                  <a:lnTo>
                    <a:pt x="2381157" y="1769244"/>
                  </a:lnTo>
                  <a:lnTo>
                    <a:pt x="2386720" y="1658667"/>
                  </a:lnTo>
                  <a:lnTo>
                    <a:pt x="2392284" y="1879822"/>
                  </a:lnTo>
                  <a:lnTo>
                    <a:pt x="2397847" y="2211556"/>
                  </a:lnTo>
                  <a:lnTo>
                    <a:pt x="2403411" y="2211556"/>
                  </a:lnTo>
                  <a:lnTo>
                    <a:pt x="2408974" y="2211556"/>
                  </a:lnTo>
                  <a:lnTo>
                    <a:pt x="2414538" y="1990400"/>
                  </a:lnTo>
                  <a:lnTo>
                    <a:pt x="2420101" y="2211556"/>
                  </a:lnTo>
                  <a:lnTo>
                    <a:pt x="2425665" y="2432711"/>
                  </a:lnTo>
                  <a:lnTo>
                    <a:pt x="2431228" y="2432711"/>
                  </a:lnTo>
                  <a:lnTo>
                    <a:pt x="2436791" y="2543289"/>
                  </a:lnTo>
                  <a:lnTo>
                    <a:pt x="2442355" y="2543289"/>
                  </a:lnTo>
                  <a:lnTo>
                    <a:pt x="2447918" y="2322133"/>
                  </a:lnTo>
                  <a:lnTo>
                    <a:pt x="2453482" y="2211556"/>
                  </a:lnTo>
                  <a:lnTo>
                    <a:pt x="2459045" y="2100978"/>
                  </a:lnTo>
                  <a:lnTo>
                    <a:pt x="2464609" y="1990400"/>
                  </a:lnTo>
                  <a:lnTo>
                    <a:pt x="2470172" y="1879822"/>
                  </a:lnTo>
                  <a:lnTo>
                    <a:pt x="2475736" y="2100978"/>
                  </a:lnTo>
                  <a:lnTo>
                    <a:pt x="2481299" y="2322133"/>
                  </a:lnTo>
                  <a:lnTo>
                    <a:pt x="2486862" y="2211556"/>
                  </a:lnTo>
                  <a:lnTo>
                    <a:pt x="2492426" y="2100978"/>
                  </a:lnTo>
                  <a:lnTo>
                    <a:pt x="2497989" y="2322133"/>
                  </a:lnTo>
                  <a:lnTo>
                    <a:pt x="2503553" y="1879822"/>
                  </a:lnTo>
                  <a:lnTo>
                    <a:pt x="2509116" y="1437511"/>
                  </a:lnTo>
                  <a:lnTo>
                    <a:pt x="2514680" y="1105778"/>
                  </a:lnTo>
                  <a:lnTo>
                    <a:pt x="2520243" y="995200"/>
                  </a:lnTo>
                  <a:lnTo>
                    <a:pt x="2525807" y="884622"/>
                  </a:lnTo>
                  <a:lnTo>
                    <a:pt x="2531370" y="995200"/>
                  </a:lnTo>
                  <a:lnTo>
                    <a:pt x="2536934" y="1216355"/>
                  </a:lnTo>
                  <a:lnTo>
                    <a:pt x="2542497" y="1326933"/>
                  </a:lnTo>
                  <a:lnTo>
                    <a:pt x="2548060" y="1658667"/>
                  </a:lnTo>
                  <a:lnTo>
                    <a:pt x="2553624" y="1990400"/>
                  </a:lnTo>
                  <a:lnTo>
                    <a:pt x="2559187" y="2100978"/>
                  </a:lnTo>
                  <a:lnTo>
                    <a:pt x="2564751" y="2211556"/>
                  </a:lnTo>
                  <a:lnTo>
                    <a:pt x="2570314" y="2100978"/>
                  </a:lnTo>
                  <a:lnTo>
                    <a:pt x="2575878" y="2432711"/>
                  </a:lnTo>
                  <a:lnTo>
                    <a:pt x="2581441" y="2322133"/>
                  </a:lnTo>
                  <a:lnTo>
                    <a:pt x="2587005" y="2543289"/>
                  </a:lnTo>
                  <a:lnTo>
                    <a:pt x="2592568" y="2211556"/>
                  </a:lnTo>
                  <a:lnTo>
                    <a:pt x="2598132" y="2432711"/>
                  </a:lnTo>
                  <a:lnTo>
                    <a:pt x="2603695" y="1990400"/>
                  </a:lnTo>
                  <a:lnTo>
                    <a:pt x="2609258" y="2100978"/>
                  </a:lnTo>
                  <a:lnTo>
                    <a:pt x="2614822" y="2543289"/>
                  </a:lnTo>
                  <a:lnTo>
                    <a:pt x="2620385" y="2653867"/>
                  </a:lnTo>
                  <a:lnTo>
                    <a:pt x="2625949" y="2432711"/>
                  </a:lnTo>
                  <a:lnTo>
                    <a:pt x="2631512" y="2432711"/>
                  </a:lnTo>
                  <a:lnTo>
                    <a:pt x="2637076" y="2100978"/>
                  </a:lnTo>
                  <a:lnTo>
                    <a:pt x="2642639" y="1437511"/>
                  </a:lnTo>
                  <a:lnTo>
                    <a:pt x="2648203" y="1437511"/>
                  </a:lnTo>
                  <a:lnTo>
                    <a:pt x="2653766" y="1658667"/>
                  </a:lnTo>
                  <a:lnTo>
                    <a:pt x="2659329" y="1326933"/>
                  </a:lnTo>
                  <a:lnTo>
                    <a:pt x="2664893" y="774044"/>
                  </a:lnTo>
                  <a:lnTo>
                    <a:pt x="2670456" y="884622"/>
                  </a:lnTo>
                  <a:lnTo>
                    <a:pt x="2676020" y="884622"/>
                  </a:lnTo>
                  <a:lnTo>
                    <a:pt x="2681583" y="884622"/>
                  </a:lnTo>
                  <a:lnTo>
                    <a:pt x="2687147" y="884622"/>
                  </a:lnTo>
                  <a:lnTo>
                    <a:pt x="2692710" y="1105778"/>
                  </a:lnTo>
                  <a:lnTo>
                    <a:pt x="2698274" y="1769244"/>
                  </a:lnTo>
                  <a:lnTo>
                    <a:pt x="2703837" y="1658667"/>
                  </a:lnTo>
                  <a:lnTo>
                    <a:pt x="2709401" y="1879822"/>
                  </a:lnTo>
                  <a:lnTo>
                    <a:pt x="2714964" y="1990400"/>
                  </a:lnTo>
                  <a:lnTo>
                    <a:pt x="2720527" y="1879822"/>
                  </a:lnTo>
                  <a:lnTo>
                    <a:pt x="2726091" y="1990400"/>
                  </a:lnTo>
                  <a:lnTo>
                    <a:pt x="2731654" y="1990400"/>
                  </a:lnTo>
                  <a:lnTo>
                    <a:pt x="2737218" y="1990400"/>
                  </a:lnTo>
                  <a:lnTo>
                    <a:pt x="2742781" y="1879822"/>
                  </a:lnTo>
                  <a:lnTo>
                    <a:pt x="2748345" y="1990400"/>
                  </a:lnTo>
                  <a:lnTo>
                    <a:pt x="2753908" y="1658667"/>
                  </a:lnTo>
                  <a:lnTo>
                    <a:pt x="2759472" y="1658667"/>
                  </a:lnTo>
                  <a:lnTo>
                    <a:pt x="2765035" y="1879822"/>
                  </a:lnTo>
                  <a:lnTo>
                    <a:pt x="2770599" y="1769244"/>
                  </a:lnTo>
                  <a:lnTo>
                    <a:pt x="2776162" y="1769244"/>
                  </a:lnTo>
                  <a:lnTo>
                    <a:pt x="2781725" y="1658667"/>
                  </a:lnTo>
                  <a:lnTo>
                    <a:pt x="2787289" y="1769244"/>
                  </a:lnTo>
                  <a:lnTo>
                    <a:pt x="2792852" y="1658667"/>
                  </a:lnTo>
                  <a:lnTo>
                    <a:pt x="2798416" y="1548089"/>
                  </a:lnTo>
                  <a:lnTo>
                    <a:pt x="2803979" y="1105778"/>
                  </a:lnTo>
                  <a:lnTo>
                    <a:pt x="2809543" y="1105778"/>
                  </a:lnTo>
                  <a:lnTo>
                    <a:pt x="2815106" y="1105778"/>
                  </a:lnTo>
                  <a:lnTo>
                    <a:pt x="2820670" y="1326933"/>
                  </a:lnTo>
                  <a:lnTo>
                    <a:pt x="2826233" y="1769244"/>
                  </a:lnTo>
                  <a:lnTo>
                    <a:pt x="2831797" y="1658667"/>
                  </a:lnTo>
                  <a:lnTo>
                    <a:pt x="2837360" y="1769244"/>
                  </a:lnTo>
                  <a:lnTo>
                    <a:pt x="2842923" y="1548089"/>
                  </a:lnTo>
                  <a:lnTo>
                    <a:pt x="2848487" y="1658667"/>
                  </a:lnTo>
                  <a:lnTo>
                    <a:pt x="2854050" y="1879822"/>
                  </a:lnTo>
                  <a:lnTo>
                    <a:pt x="2859614" y="1879822"/>
                  </a:lnTo>
                  <a:lnTo>
                    <a:pt x="2865177" y="1879822"/>
                  </a:lnTo>
                  <a:lnTo>
                    <a:pt x="2870741" y="1658667"/>
                  </a:lnTo>
                  <a:lnTo>
                    <a:pt x="2876304" y="1769244"/>
                  </a:lnTo>
                  <a:lnTo>
                    <a:pt x="2881868" y="1879822"/>
                  </a:lnTo>
                  <a:lnTo>
                    <a:pt x="2887431" y="1879822"/>
                  </a:lnTo>
                  <a:lnTo>
                    <a:pt x="2892994" y="2100978"/>
                  </a:lnTo>
                  <a:lnTo>
                    <a:pt x="2898558" y="2322133"/>
                  </a:lnTo>
                  <a:lnTo>
                    <a:pt x="2904121" y="2764445"/>
                  </a:lnTo>
                  <a:lnTo>
                    <a:pt x="2909685" y="2543289"/>
                  </a:lnTo>
                  <a:lnTo>
                    <a:pt x="2915248" y="2432711"/>
                  </a:lnTo>
                  <a:lnTo>
                    <a:pt x="2920812" y="2543289"/>
                  </a:lnTo>
                  <a:lnTo>
                    <a:pt x="2926375" y="2543289"/>
                  </a:lnTo>
                  <a:lnTo>
                    <a:pt x="2931939" y="1658667"/>
                  </a:lnTo>
                  <a:lnTo>
                    <a:pt x="2937502" y="1658667"/>
                  </a:lnTo>
                  <a:lnTo>
                    <a:pt x="2943066" y="1437511"/>
                  </a:lnTo>
                  <a:lnTo>
                    <a:pt x="2948629" y="1105778"/>
                  </a:lnTo>
                  <a:lnTo>
                    <a:pt x="2954192" y="1105778"/>
                  </a:lnTo>
                  <a:lnTo>
                    <a:pt x="2959756" y="884622"/>
                  </a:lnTo>
                  <a:lnTo>
                    <a:pt x="2965319" y="1105778"/>
                  </a:lnTo>
                  <a:lnTo>
                    <a:pt x="2970883" y="1216355"/>
                  </a:lnTo>
                  <a:lnTo>
                    <a:pt x="2976446" y="1216355"/>
                  </a:lnTo>
                  <a:lnTo>
                    <a:pt x="2982010" y="1548089"/>
                  </a:lnTo>
                  <a:lnTo>
                    <a:pt x="2987573" y="1437511"/>
                  </a:lnTo>
                  <a:lnTo>
                    <a:pt x="2993137" y="1548089"/>
                  </a:lnTo>
                  <a:lnTo>
                    <a:pt x="2998700" y="1437511"/>
                  </a:lnTo>
                  <a:lnTo>
                    <a:pt x="3004264" y="1216355"/>
                  </a:lnTo>
                  <a:lnTo>
                    <a:pt x="3009827" y="1548089"/>
                  </a:lnTo>
                  <a:lnTo>
                    <a:pt x="3015390" y="1105778"/>
                  </a:lnTo>
                  <a:lnTo>
                    <a:pt x="3020954" y="1216355"/>
                  </a:lnTo>
                  <a:lnTo>
                    <a:pt x="3026517" y="1216355"/>
                  </a:lnTo>
                  <a:lnTo>
                    <a:pt x="3032081" y="995200"/>
                  </a:lnTo>
                  <a:lnTo>
                    <a:pt x="3037644" y="995200"/>
                  </a:lnTo>
                  <a:lnTo>
                    <a:pt x="3043208" y="1326933"/>
                  </a:lnTo>
                  <a:lnTo>
                    <a:pt x="3048771" y="1548089"/>
                  </a:lnTo>
                  <a:lnTo>
                    <a:pt x="3054335" y="1769244"/>
                  </a:lnTo>
                  <a:lnTo>
                    <a:pt x="3059898" y="2211556"/>
                  </a:lnTo>
                  <a:lnTo>
                    <a:pt x="3065461" y="2211556"/>
                  </a:lnTo>
                  <a:lnTo>
                    <a:pt x="3071025" y="1879822"/>
                  </a:lnTo>
                  <a:lnTo>
                    <a:pt x="3076588" y="1990400"/>
                  </a:lnTo>
                  <a:lnTo>
                    <a:pt x="3082152" y="1658667"/>
                  </a:lnTo>
                  <a:lnTo>
                    <a:pt x="3087715" y="1326933"/>
                  </a:lnTo>
                  <a:lnTo>
                    <a:pt x="3093279" y="1548089"/>
                  </a:lnTo>
                  <a:lnTo>
                    <a:pt x="3098842" y="1990400"/>
                  </a:lnTo>
                  <a:lnTo>
                    <a:pt x="3104406" y="1769244"/>
                  </a:lnTo>
                  <a:lnTo>
                    <a:pt x="3109969" y="1658667"/>
                  </a:lnTo>
                  <a:lnTo>
                    <a:pt x="3115533" y="1658667"/>
                  </a:lnTo>
                  <a:lnTo>
                    <a:pt x="3121096" y="1437511"/>
                  </a:lnTo>
                  <a:lnTo>
                    <a:pt x="3126659" y="1548089"/>
                  </a:lnTo>
                  <a:lnTo>
                    <a:pt x="3132223" y="1990400"/>
                  </a:lnTo>
                  <a:lnTo>
                    <a:pt x="3137786" y="2100978"/>
                  </a:lnTo>
                  <a:lnTo>
                    <a:pt x="3143350" y="1990400"/>
                  </a:lnTo>
                  <a:lnTo>
                    <a:pt x="3148913" y="1879822"/>
                  </a:lnTo>
                  <a:lnTo>
                    <a:pt x="3154477" y="1879822"/>
                  </a:lnTo>
                  <a:lnTo>
                    <a:pt x="3160040" y="2100978"/>
                  </a:lnTo>
                  <a:lnTo>
                    <a:pt x="3165604" y="2100978"/>
                  </a:lnTo>
                  <a:lnTo>
                    <a:pt x="3171167" y="2100978"/>
                  </a:lnTo>
                  <a:lnTo>
                    <a:pt x="3176731" y="2100978"/>
                  </a:lnTo>
                  <a:lnTo>
                    <a:pt x="3182294" y="2100978"/>
                  </a:lnTo>
                  <a:lnTo>
                    <a:pt x="3187857" y="2100978"/>
                  </a:lnTo>
                  <a:lnTo>
                    <a:pt x="3193421" y="2322133"/>
                  </a:lnTo>
                  <a:lnTo>
                    <a:pt x="3198984" y="1879822"/>
                  </a:lnTo>
                  <a:lnTo>
                    <a:pt x="3204548" y="1548089"/>
                  </a:lnTo>
                  <a:lnTo>
                    <a:pt x="3210111" y="2100978"/>
                  </a:lnTo>
                  <a:lnTo>
                    <a:pt x="3215675" y="1990400"/>
                  </a:lnTo>
                  <a:lnTo>
                    <a:pt x="3221238" y="2211556"/>
                  </a:lnTo>
                  <a:lnTo>
                    <a:pt x="3226802" y="1769244"/>
                  </a:lnTo>
                  <a:lnTo>
                    <a:pt x="3232365" y="1658667"/>
                  </a:lnTo>
                  <a:lnTo>
                    <a:pt x="3237928" y="1769244"/>
                  </a:lnTo>
                  <a:lnTo>
                    <a:pt x="3243492" y="1658667"/>
                  </a:lnTo>
                  <a:lnTo>
                    <a:pt x="3249055" y="1658667"/>
                  </a:lnTo>
                  <a:lnTo>
                    <a:pt x="3254619" y="1437511"/>
                  </a:lnTo>
                  <a:lnTo>
                    <a:pt x="3260182" y="1216355"/>
                  </a:lnTo>
                  <a:lnTo>
                    <a:pt x="3265746" y="1326933"/>
                  </a:lnTo>
                  <a:lnTo>
                    <a:pt x="3271309" y="1548089"/>
                  </a:lnTo>
                  <a:lnTo>
                    <a:pt x="3276873" y="1548089"/>
                  </a:lnTo>
                  <a:lnTo>
                    <a:pt x="3282436" y="1990400"/>
                  </a:lnTo>
                  <a:lnTo>
                    <a:pt x="3288000" y="2211556"/>
                  </a:lnTo>
                  <a:lnTo>
                    <a:pt x="3293563" y="2543289"/>
                  </a:lnTo>
                  <a:lnTo>
                    <a:pt x="3299126" y="2653867"/>
                  </a:lnTo>
                  <a:lnTo>
                    <a:pt x="3304690" y="2432711"/>
                  </a:lnTo>
                  <a:lnTo>
                    <a:pt x="3310253" y="2543289"/>
                  </a:lnTo>
                  <a:lnTo>
                    <a:pt x="3315817" y="2543289"/>
                  </a:lnTo>
                  <a:lnTo>
                    <a:pt x="3321380" y="2100978"/>
                  </a:lnTo>
                  <a:lnTo>
                    <a:pt x="3326944" y="1879822"/>
                  </a:lnTo>
                  <a:lnTo>
                    <a:pt x="3332507" y="1879822"/>
                  </a:lnTo>
                  <a:lnTo>
                    <a:pt x="3338071" y="1548089"/>
                  </a:lnTo>
                  <a:lnTo>
                    <a:pt x="3343634" y="1879822"/>
                  </a:lnTo>
                  <a:lnTo>
                    <a:pt x="3349198" y="1879822"/>
                  </a:lnTo>
                  <a:lnTo>
                    <a:pt x="3354761" y="1216355"/>
                  </a:lnTo>
                  <a:lnTo>
                    <a:pt x="3360324" y="1105778"/>
                  </a:lnTo>
                  <a:lnTo>
                    <a:pt x="3365888" y="1437511"/>
                  </a:lnTo>
                  <a:lnTo>
                    <a:pt x="3371451" y="1326933"/>
                  </a:lnTo>
                  <a:lnTo>
                    <a:pt x="3377015" y="1437511"/>
                  </a:lnTo>
                  <a:lnTo>
                    <a:pt x="3382578" y="1548089"/>
                  </a:lnTo>
                  <a:lnTo>
                    <a:pt x="3388142" y="1326933"/>
                  </a:lnTo>
                  <a:lnTo>
                    <a:pt x="3393705" y="1437511"/>
                  </a:lnTo>
                  <a:lnTo>
                    <a:pt x="3399269" y="1548089"/>
                  </a:lnTo>
                  <a:lnTo>
                    <a:pt x="3404832" y="995200"/>
                  </a:lnTo>
                  <a:lnTo>
                    <a:pt x="3410395" y="1105778"/>
                  </a:lnTo>
                  <a:lnTo>
                    <a:pt x="3415959" y="884622"/>
                  </a:lnTo>
                  <a:lnTo>
                    <a:pt x="3421522" y="774044"/>
                  </a:lnTo>
                  <a:lnTo>
                    <a:pt x="3427086" y="884622"/>
                  </a:lnTo>
                  <a:lnTo>
                    <a:pt x="3432649" y="1437511"/>
                  </a:lnTo>
                  <a:lnTo>
                    <a:pt x="3438213" y="1437511"/>
                  </a:lnTo>
                  <a:lnTo>
                    <a:pt x="3443776" y="1769244"/>
                  </a:lnTo>
                  <a:lnTo>
                    <a:pt x="3449340" y="1548089"/>
                  </a:lnTo>
                  <a:lnTo>
                    <a:pt x="3454903" y="1658667"/>
                  </a:lnTo>
                  <a:lnTo>
                    <a:pt x="3460467" y="1437511"/>
                  </a:lnTo>
                  <a:lnTo>
                    <a:pt x="3466030" y="1437511"/>
                  </a:lnTo>
                  <a:lnTo>
                    <a:pt x="3471593" y="1216355"/>
                  </a:lnTo>
                  <a:lnTo>
                    <a:pt x="3477157" y="1326933"/>
                  </a:lnTo>
                  <a:lnTo>
                    <a:pt x="3482720" y="1437511"/>
                  </a:lnTo>
                  <a:lnTo>
                    <a:pt x="3488284" y="1658667"/>
                  </a:lnTo>
                  <a:lnTo>
                    <a:pt x="3493847" y="1990400"/>
                  </a:lnTo>
                  <a:lnTo>
                    <a:pt x="3499411" y="1437511"/>
                  </a:lnTo>
                  <a:lnTo>
                    <a:pt x="3504974" y="884622"/>
                  </a:lnTo>
                  <a:lnTo>
                    <a:pt x="3510538" y="884622"/>
                  </a:lnTo>
                  <a:lnTo>
                    <a:pt x="3516101" y="884622"/>
                  </a:lnTo>
                  <a:lnTo>
                    <a:pt x="3521665" y="552889"/>
                  </a:lnTo>
                  <a:lnTo>
                    <a:pt x="3527228" y="774044"/>
                  </a:lnTo>
                  <a:lnTo>
                    <a:pt x="3532791" y="995200"/>
                  </a:lnTo>
                  <a:lnTo>
                    <a:pt x="3538355" y="442311"/>
                  </a:lnTo>
                  <a:lnTo>
                    <a:pt x="3543918" y="552889"/>
                  </a:lnTo>
                  <a:lnTo>
                    <a:pt x="3549482" y="774044"/>
                  </a:lnTo>
                  <a:lnTo>
                    <a:pt x="3555045" y="442311"/>
                  </a:lnTo>
                  <a:lnTo>
                    <a:pt x="3560609" y="995200"/>
                  </a:lnTo>
                  <a:lnTo>
                    <a:pt x="3566172" y="1879822"/>
                  </a:lnTo>
                  <a:lnTo>
                    <a:pt x="3571736" y="2100978"/>
                  </a:lnTo>
                  <a:lnTo>
                    <a:pt x="3577299" y="1326933"/>
                  </a:lnTo>
                  <a:lnTo>
                    <a:pt x="3582863" y="1437511"/>
                  </a:lnTo>
                  <a:lnTo>
                    <a:pt x="3588426" y="1216355"/>
                  </a:lnTo>
                  <a:lnTo>
                    <a:pt x="3593989" y="1326933"/>
                  </a:lnTo>
                  <a:lnTo>
                    <a:pt x="3599553" y="884622"/>
                  </a:lnTo>
                  <a:lnTo>
                    <a:pt x="3605116" y="1105778"/>
                  </a:lnTo>
                  <a:lnTo>
                    <a:pt x="3610680" y="1216355"/>
                  </a:lnTo>
                  <a:lnTo>
                    <a:pt x="3616243" y="774044"/>
                  </a:lnTo>
                  <a:lnTo>
                    <a:pt x="3621807" y="884622"/>
                  </a:lnTo>
                  <a:lnTo>
                    <a:pt x="3627370" y="663466"/>
                  </a:lnTo>
                  <a:lnTo>
                    <a:pt x="3632934" y="1105778"/>
                  </a:lnTo>
                  <a:lnTo>
                    <a:pt x="3638497" y="1105778"/>
                  </a:lnTo>
                  <a:lnTo>
                    <a:pt x="3644060" y="1326933"/>
                  </a:lnTo>
                  <a:lnTo>
                    <a:pt x="3649624" y="884622"/>
                  </a:lnTo>
                  <a:lnTo>
                    <a:pt x="3655187" y="774044"/>
                  </a:lnTo>
                  <a:lnTo>
                    <a:pt x="3660751" y="995200"/>
                  </a:lnTo>
                  <a:lnTo>
                    <a:pt x="3666314" y="1105778"/>
                  </a:lnTo>
                  <a:lnTo>
                    <a:pt x="3671878" y="1326933"/>
                  </a:lnTo>
                  <a:lnTo>
                    <a:pt x="3677441" y="1437511"/>
                  </a:lnTo>
                  <a:lnTo>
                    <a:pt x="3683005" y="1437511"/>
                  </a:lnTo>
                  <a:lnTo>
                    <a:pt x="3688568" y="1437511"/>
                  </a:lnTo>
                  <a:lnTo>
                    <a:pt x="3694132" y="1105778"/>
                  </a:lnTo>
                  <a:lnTo>
                    <a:pt x="3699695" y="1216355"/>
                  </a:lnTo>
                  <a:lnTo>
                    <a:pt x="3705258" y="884622"/>
                  </a:lnTo>
                  <a:lnTo>
                    <a:pt x="3710822" y="774044"/>
                  </a:lnTo>
                  <a:lnTo>
                    <a:pt x="3716385" y="995200"/>
                  </a:lnTo>
                  <a:lnTo>
                    <a:pt x="3721949" y="995200"/>
                  </a:lnTo>
                  <a:lnTo>
                    <a:pt x="3727512" y="884622"/>
                  </a:lnTo>
                  <a:lnTo>
                    <a:pt x="3733076" y="995200"/>
                  </a:lnTo>
                  <a:lnTo>
                    <a:pt x="3738639" y="1326933"/>
                  </a:lnTo>
                  <a:lnTo>
                    <a:pt x="3744203" y="1326933"/>
                  </a:lnTo>
                  <a:lnTo>
                    <a:pt x="3749766" y="1769244"/>
                  </a:lnTo>
                  <a:lnTo>
                    <a:pt x="3755330" y="1879822"/>
                  </a:lnTo>
                  <a:lnTo>
                    <a:pt x="3760893" y="1990400"/>
                  </a:lnTo>
                  <a:lnTo>
                    <a:pt x="3766456" y="1990400"/>
                  </a:lnTo>
                  <a:lnTo>
                    <a:pt x="3772020" y="2100978"/>
                  </a:lnTo>
                  <a:lnTo>
                    <a:pt x="3777583" y="1658667"/>
                  </a:lnTo>
                  <a:lnTo>
                    <a:pt x="3783147" y="1769244"/>
                  </a:lnTo>
                  <a:lnTo>
                    <a:pt x="3788710" y="1769244"/>
                  </a:lnTo>
                  <a:lnTo>
                    <a:pt x="3794274" y="1769244"/>
                  </a:lnTo>
                  <a:lnTo>
                    <a:pt x="3799837" y="1658667"/>
                  </a:lnTo>
                  <a:lnTo>
                    <a:pt x="3805401" y="1548089"/>
                  </a:lnTo>
                  <a:lnTo>
                    <a:pt x="3810964" y="1216355"/>
                  </a:lnTo>
                  <a:lnTo>
                    <a:pt x="3816527" y="774044"/>
                  </a:lnTo>
                  <a:lnTo>
                    <a:pt x="3822091" y="774044"/>
                  </a:lnTo>
                  <a:lnTo>
                    <a:pt x="3827654" y="331733"/>
                  </a:lnTo>
                  <a:lnTo>
                    <a:pt x="3833218" y="331733"/>
                  </a:lnTo>
                  <a:lnTo>
                    <a:pt x="3838781" y="663466"/>
                  </a:lnTo>
                  <a:lnTo>
                    <a:pt x="3844345" y="1216355"/>
                  </a:lnTo>
                  <a:lnTo>
                    <a:pt x="3849908" y="1326933"/>
                  </a:lnTo>
                  <a:lnTo>
                    <a:pt x="3855472" y="1326933"/>
                  </a:lnTo>
                  <a:lnTo>
                    <a:pt x="3861035" y="1437511"/>
                  </a:lnTo>
                  <a:lnTo>
                    <a:pt x="3866599" y="1548089"/>
                  </a:lnTo>
                  <a:lnTo>
                    <a:pt x="3872162" y="1437511"/>
                  </a:lnTo>
                  <a:lnTo>
                    <a:pt x="3877725" y="1326933"/>
                  </a:lnTo>
                  <a:lnTo>
                    <a:pt x="3883289" y="1326933"/>
                  </a:lnTo>
                  <a:lnTo>
                    <a:pt x="3888852" y="331733"/>
                  </a:lnTo>
                  <a:lnTo>
                    <a:pt x="3894416" y="221155"/>
                  </a:lnTo>
                  <a:lnTo>
                    <a:pt x="3899979" y="663466"/>
                  </a:lnTo>
                  <a:lnTo>
                    <a:pt x="3905543" y="774044"/>
                  </a:lnTo>
                  <a:lnTo>
                    <a:pt x="3911106" y="1105778"/>
                  </a:lnTo>
                  <a:lnTo>
                    <a:pt x="3916670" y="995200"/>
                  </a:lnTo>
                  <a:lnTo>
                    <a:pt x="3922233" y="1437511"/>
                  </a:lnTo>
                  <a:lnTo>
                    <a:pt x="3927797" y="1216355"/>
                  </a:lnTo>
                  <a:lnTo>
                    <a:pt x="3933360" y="1216355"/>
                  </a:lnTo>
                  <a:lnTo>
                    <a:pt x="3938923" y="884622"/>
                  </a:lnTo>
                  <a:lnTo>
                    <a:pt x="3944487" y="331733"/>
                  </a:lnTo>
                  <a:lnTo>
                    <a:pt x="3950050" y="331733"/>
                  </a:lnTo>
                  <a:lnTo>
                    <a:pt x="3955614" y="884622"/>
                  </a:lnTo>
                  <a:lnTo>
                    <a:pt x="3961177" y="663466"/>
                  </a:lnTo>
                  <a:lnTo>
                    <a:pt x="3966741" y="552889"/>
                  </a:lnTo>
                  <a:lnTo>
                    <a:pt x="3972304" y="331733"/>
                  </a:lnTo>
                  <a:lnTo>
                    <a:pt x="3977868" y="331733"/>
                  </a:lnTo>
                  <a:lnTo>
                    <a:pt x="3983431" y="0"/>
                  </a:lnTo>
                  <a:lnTo>
                    <a:pt x="3988994" y="442311"/>
                  </a:lnTo>
                  <a:lnTo>
                    <a:pt x="3994558" y="774044"/>
                  </a:lnTo>
                  <a:lnTo>
                    <a:pt x="4000121" y="663466"/>
                  </a:lnTo>
                  <a:lnTo>
                    <a:pt x="4005685" y="774044"/>
                  </a:lnTo>
                  <a:lnTo>
                    <a:pt x="4011248" y="1105778"/>
                  </a:lnTo>
                  <a:lnTo>
                    <a:pt x="4016812" y="1326933"/>
                  </a:lnTo>
                  <a:lnTo>
                    <a:pt x="4022375" y="1326933"/>
                  </a:lnTo>
                  <a:lnTo>
                    <a:pt x="4027939" y="774044"/>
                  </a:lnTo>
                  <a:lnTo>
                    <a:pt x="4033502" y="1326933"/>
                  </a:lnTo>
                  <a:lnTo>
                    <a:pt x="4039066" y="442311"/>
                  </a:lnTo>
                  <a:lnTo>
                    <a:pt x="4044629" y="331733"/>
                  </a:lnTo>
                  <a:lnTo>
                    <a:pt x="4050192" y="552889"/>
                  </a:lnTo>
                  <a:lnTo>
                    <a:pt x="4055756" y="774044"/>
                  </a:lnTo>
                  <a:lnTo>
                    <a:pt x="4061319" y="884622"/>
                  </a:lnTo>
                  <a:lnTo>
                    <a:pt x="4066883" y="110577"/>
                  </a:lnTo>
                  <a:lnTo>
                    <a:pt x="4072446" y="442311"/>
                  </a:lnTo>
                  <a:lnTo>
                    <a:pt x="4078010" y="663466"/>
                  </a:lnTo>
                  <a:lnTo>
                    <a:pt x="4083573" y="331733"/>
                  </a:lnTo>
                  <a:lnTo>
                    <a:pt x="4089137" y="663466"/>
                  </a:lnTo>
                  <a:lnTo>
                    <a:pt x="4094700" y="774044"/>
                  </a:lnTo>
                  <a:lnTo>
                    <a:pt x="4100264" y="1216355"/>
                  </a:lnTo>
                  <a:lnTo>
                    <a:pt x="4105827" y="1105778"/>
                  </a:lnTo>
                  <a:lnTo>
                    <a:pt x="4111390" y="995200"/>
                  </a:lnTo>
                  <a:lnTo>
                    <a:pt x="4116954" y="1105778"/>
                  </a:lnTo>
                  <a:lnTo>
                    <a:pt x="4122517" y="995200"/>
                  </a:lnTo>
                  <a:lnTo>
                    <a:pt x="4128081" y="1548089"/>
                  </a:lnTo>
                  <a:lnTo>
                    <a:pt x="4133644" y="1437511"/>
                  </a:lnTo>
                  <a:lnTo>
                    <a:pt x="4139208" y="1769244"/>
                  </a:lnTo>
                  <a:lnTo>
                    <a:pt x="4144771" y="1990400"/>
                  </a:lnTo>
                  <a:lnTo>
                    <a:pt x="4150335" y="1769244"/>
                  </a:lnTo>
                  <a:lnTo>
                    <a:pt x="4155898" y="1548089"/>
                  </a:lnTo>
                  <a:lnTo>
                    <a:pt x="4161461" y="1548089"/>
                  </a:lnTo>
                  <a:lnTo>
                    <a:pt x="4167025" y="1437511"/>
                  </a:lnTo>
                  <a:lnTo>
                    <a:pt x="4172588" y="1658667"/>
                  </a:lnTo>
                  <a:lnTo>
                    <a:pt x="4178152" y="1769244"/>
                  </a:lnTo>
                  <a:lnTo>
                    <a:pt x="4183715" y="1326933"/>
                  </a:lnTo>
                  <a:lnTo>
                    <a:pt x="4189279" y="1658667"/>
                  </a:lnTo>
                  <a:lnTo>
                    <a:pt x="4194842" y="1548089"/>
                  </a:lnTo>
                  <a:lnTo>
                    <a:pt x="4200406" y="1658667"/>
                  </a:lnTo>
                  <a:lnTo>
                    <a:pt x="4205969" y="1879822"/>
                  </a:lnTo>
                  <a:lnTo>
                    <a:pt x="4211533" y="1769244"/>
                  </a:lnTo>
                  <a:lnTo>
                    <a:pt x="4217096" y="1548089"/>
                  </a:lnTo>
                  <a:lnTo>
                    <a:pt x="4222659" y="1658667"/>
                  </a:lnTo>
                  <a:lnTo>
                    <a:pt x="4228223" y="1769244"/>
                  </a:lnTo>
                  <a:lnTo>
                    <a:pt x="4233786" y="1879822"/>
                  </a:lnTo>
                  <a:lnTo>
                    <a:pt x="4239350" y="1769244"/>
                  </a:lnTo>
                  <a:lnTo>
                    <a:pt x="4244913" y="1548089"/>
                  </a:lnTo>
                  <a:lnTo>
                    <a:pt x="4250477" y="1658667"/>
                  </a:lnTo>
                  <a:lnTo>
                    <a:pt x="4256040" y="1658667"/>
                  </a:lnTo>
                  <a:lnTo>
                    <a:pt x="4261604" y="1548089"/>
                  </a:lnTo>
                  <a:lnTo>
                    <a:pt x="4267167" y="1658667"/>
                  </a:lnTo>
                  <a:lnTo>
                    <a:pt x="4272731" y="1658667"/>
                  </a:lnTo>
                  <a:lnTo>
                    <a:pt x="4278294" y="1216355"/>
                  </a:lnTo>
                  <a:lnTo>
                    <a:pt x="4283857" y="1326933"/>
                  </a:lnTo>
                  <a:lnTo>
                    <a:pt x="4289421" y="1216355"/>
                  </a:lnTo>
                  <a:lnTo>
                    <a:pt x="4294984" y="1216355"/>
                  </a:lnTo>
                  <a:lnTo>
                    <a:pt x="4300548" y="1216355"/>
                  </a:lnTo>
                  <a:lnTo>
                    <a:pt x="4306111" y="1105778"/>
                  </a:lnTo>
                  <a:lnTo>
                    <a:pt x="4311675" y="995200"/>
                  </a:lnTo>
                  <a:lnTo>
                    <a:pt x="4317238" y="552889"/>
                  </a:lnTo>
                  <a:lnTo>
                    <a:pt x="4322802" y="995200"/>
                  </a:lnTo>
                  <a:lnTo>
                    <a:pt x="4328365" y="1105778"/>
                  </a:lnTo>
                  <a:lnTo>
                    <a:pt x="4333929" y="1326933"/>
                  </a:lnTo>
                  <a:lnTo>
                    <a:pt x="4339492" y="1437511"/>
                  </a:lnTo>
                  <a:lnTo>
                    <a:pt x="4345055" y="1879822"/>
                  </a:lnTo>
                  <a:lnTo>
                    <a:pt x="4350619" y="1658667"/>
                  </a:lnTo>
                  <a:lnTo>
                    <a:pt x="4356182" y="1658667"/>
                  </a:lnTo>
                  <a:lnTo>
                    <a:pt x="4361746" y="1990400"/>
                  </a:lnTo>
                  <a:lnTo>
                    <a:pt x="4367309" y="1990400"/>
                  </a:lnTo>
                  <a:lnTo>
                    <a:pt x="4372873" y="1879822"/>
                  </a:lnTo>
                  <a:lnTo>
                    <a:pt x="4378436" y="1879822"/>
                  </a:lnTo>
                  <a:lnTo>
                    <a:pt x="4384000" y="1879822"/>
                  </a:lnTo>
                  <a:lnTo>
                    <a:pt x="4389563" y="1769244"/>
                  </a:lnTo>
                  <a:lnTo>
                    <a:pt x="4395126" y="1658667"/>
                  </a:lnTo>
                  <a:lnTo>
                    <a:pt x="4400690" y="1658667"/>
                  </a:lnTo>
                  <a:lnTo>
                    <a:pt x="4406253" y="1658667"/>
                  </a:lnTo>
                  <a:lnTo>
                    <a:pt x="4411817" y="2322133"/>
                  </a:lnTo>
                  <a:lnTo>
                    <a:pt x="4417380" y="2543289"/>
                  </a:lnTo>
                  <a:lnTo>
                    <a:pt x="4422944" y="2543289"/>
                  </a:lnTo>
                  <a:lnTo>
                    <a:pt x="4428507" y="2432711"/>
                  </a:lnTo>
                  <a:lnTo>
                    <a:pt x="4434071" y="2211556"/>
                  </a:lnTo>
                  <a:lnTo>
                    <a:pt x="4439634" y="2100978"/>
                  </a:lnTo>
                  <a:lnTo>
                    <a:pt x="4445198" y="1548089"/>
                  </a:lnTo>
                  <a:lnTo>
                    <a:pt x="4450761" y="1437511"/>
                  </a:lnTo>
                  <a:lnTo>
                    <a:pt x="4456324" y="1326933"/>
                  </a:lnTo>
                  <a:lnTo>
                    <a:pt x="4461888" y="1769244"/>
                  </a:lnTo>
                  <a:lnTo>
                    <a:pt x="4467451" y="1769244"/>
                  </a:lnTo>
                  <a:lnTo>
                    <a:pt x="4473015" y="1216355"/>
                  </a:lnTo>
                  <a:lnTo>
                    <a:pt x="4478578" y="1105778"/>
                  </a:lnTo>
                  <a:lnTo>
                    <a:pt x="4484142" y="1216355"/>
                  </a:lnTo>
                  <a:lnTo>
                    <a:pt x="4489705" y="1437511"/>
                  </a:lnTo>
                  <a:lnTo>
                    <a:pt x="4495269" y="1437511"/>
                  </a:lnTo>
                  <a:lnTo>
                    <a:pt x="4500832" y="1216355"/>
                  </a:lnTo>
                  <a:lnTo>
                    <a:pt x="4506396" y="1216355"/>
                  </a:lnTo>
                  <a:lnTo>
                    <a:pt x="4511959" y="663466"/>
                  </a:lnTo>
                  <a:lnTo>
                    <a:pt x="4517522" y="552889"/>
                  </a:lnTo>
                  <a:lnTo>
                    <a:pt x="4523086" y="774044"/>
                  </a:lnTo>
                  <a:lnTo>
                    <a:pt x="4528649" y="1216355"/>
                  </a:lnTo>
                  <a:lnTo>
                    <a:pt x="4534213" y="1548089"/>
                  </a:lnTo>
                  <a:lnTo>
                    <a:pt x="4539776" y="1769244"/>
                  </a:lnTo>
                  <a:lnTo>
                    <a:pt x="4545340" y="1658667"/>
                  </a:lnTo>
                  <a:lnTo>
                    <a:pt x="4550903" y="1105778"/>
                  </a:lnTo>
                  <a:lnTo>
                    <a:pt x="4556467" y="1437511"/>
                  </a:lnTo>
                  <a:lnTo>
                    <a:pt x="4562030" y="1216355"/>
                  </a:lnTo>
                  <a:lnTo>
                    <a:pt x="4567593" y="1326933"/>
                  </a:lnTo>
                  <a:lnTo>
                    <a:pt x="4573157" y="1437511"/>
                  </a:lnTo>
                  <a:lnTo>
                    <a:pt x="4578720" y="995200"/>
                  </a:lnTo>
                  <a:lnTo>
                    <a:pt x="4584284" y="1105778"/>
                  </a:lnTo>
                  <a:lnTo>
                    <a:pt x="4589847" y="1216355"/>
                  </a:lnTo>
                  <a:lnTo>
                    <a:pt x="4595411" y="1216355"/>
                  </a:lnTo>
                  <a:lnTo>
                    <a:pt x="4600974" y="1216355"/>
                  </a:lnTo>
                  <a:lnTo>
                    <a:pt x="4606538" y="1105778"/>
                  </a:lnTo>
                  <a:lnTo>
                    <a:pt x="4612101" y="1326933"/>
                  </a:lnTo>
                  <a:lnTo>
                    <a:pt x="4617665" y="1548089"/>
                  </a:lnTo>
                  <a:lnTo>
                    <a:pt x="4623228" y="1548089"/>
                  </a:lnTo>
                  <a:lnTo>
                    <a:pt x="4628791" y="1658667"/>
                  </a:lnTo>
                  <a:lnTo>
                    <a:pt x="4634355" y="2211556"/>
                  </a:lnTo>
                  <a:lnTo>
                    <a:pt x="4639918" y="1769244"/>
                  </a:lnTo>
                  <a:lnTo>
                    <a:pt x="4645482" y="1548089"/>
                  </a:lnTo>
                  <a:lnTo>
                    <a:pt x="4651045" y="1326933"/>
                  </a:lnTo>
                  <a:lnTo>
                    <a:pt x="4656609" y="1437511"/>
                  </a:lnTo>
                  <a:lnTo>
                    <a:pt x="4662172" y="1548089"/>
                  </a:lnTo>
                  <a:lnTo>
                    <a:pt x="4667736" y="1105778"/>
                  </a:lnTo>
                  <a:lnTo>
                    <a:pt x="4673299" y="1326933"/>
                  </a:lnTo>
                  <a:lnTo>
                    <a:pt x="4678863" y="1105778"/>
                  </a:lnTo>
                  <a:lnTo>
                    <a:pt x="4684426" y="663466"/>
                  </a:lnTo>
                  <a:lnTo>
                    <a:pt x="4689989" y="774044"/>
                  </a:lnTo>
                  <a:lnTo>
                    <a:pt x="4695553" y="1437511"/>
                  </a:lnTo>
                  <a:lnTo>
                    <a:pt x="4701116" y="1216355"/>
                  </a:lnTo>
                  <a:lnTo>
                    <a:pt x="4706680" y="774044"/>
                  </a:lnTo>
                  <a:lnTo>
                    <a:pt x="4712243" y="995200"/>
                  </a:lnTo>
                  <a:lnTo>
                    <a:pt x="4717807" y="1216355"/>
                  </a:lnTo>
                  <a:lnTo>
                    <a:pt x="4723370" y="995200"/>
                  </a:lnTo>
                  <a:lnTo>
                    <a:pt x="4728934" y="1326933"/>
                  </a:lnTo>
                  <a:lnTo>
                    <a:pt x="4734497" y="1658667"/>
                  </a:lnTo>
                  <a:lnTo>
                    <a:pt x="4740060" y="1437511"/>
                  </a:lnTo>
                  <a:lnTo>
                    <a:pt x="4745624" y="995200"/>
                  </a:lnTo>
                  <a:lnTo>
                    <a:pt x="4751187" y="1326933"/>
                  </a:lnTo>
                  <a:lnTo>
                    <a:pt x="4756751" y="1548089"/>
                  </a:lnTo>
                  <a:lnTo>
                    <a:pt x="4762314" y="1879822"/>
                  </a:lnTo>
                  <a:lnTo>
                    <a:pt x="4767878" y="1658667"/>
                  </a:lnTo>
                  <a:lnTo>
                    <a:pt x="4773441" y="1658667"/>
                  </a:lnTo>
                  <a:lnTo>
                    <a:pt x="4779005" y="1548089"/>
                  </a:lnTo>
                  <a:lnTo>
                    <a:pt x="4784568" y="1326933"/>
                  </a:lnTo>
                  <a:lnTo>
                    <a:pt x="4790132" y="884622"/>
                  </a:lnTo>
                  <a:lnTo>
                    <a:pt x="4795695" y="663466"/>
                  </a:lnTo>
                  <a:lnTo>
                    <a:pt x="4801258" y="995200"/>
                  </a:lnTo>
                  <a:lnTo>
                    <a:pt x="4806822" y="1326933"/>
                  </a:lnTo>
                  <a:lnTo>
                    <a:pt x="4812385" y="1548089"/>
                  </a:lnTo>
                  <a:lnTo>
                    <a:pt x="4817949" y="1769244"/>
                  </a:lnTo>
                  <a:lnTo>
                    <a:pt x="4823512" y="1658667"/>
                  </a:lnTo>
                  <a:lnTo>
                    <a:pt x="4829076" y="1326933"/>
                  </a:lnTo>
                  <a:lnTo>
                    <a:pt x="4834639" y="1105778"/>
                  </a:lnTo>
                  <a:lnTo>
                    <a:pt x="4840203" y="995200"/>
                  </a:lnTo>
                  <a:lnTo>
                    <a:pt x="4845766" y="552889"/>
                  </a:lnTo>
                  <a:lnTo>
                    <a:pt x="4851330" y="774044"/>
                  </a:lnTo>
                  <a:lnTo>
                    <a:pt x="4856893" y="774044"/>
                  </a:lnTo>
                  <a:lnTo>
                    <a:pt x="4862456" y="995200"/>
                  </a:lnTo>
                  <a:lnTo>
                    <a:pt x="4868020" y="1548089"/>
                  </a:lnTo>
                  <a:lnTo>
                    <a:pt x="4873583" y="1216355"/>
                  </a:lnTo>
                  <a:lnTo>
                    <a:pt x="4879147" y="1548089"/>
                  </a:lnTo>
                  <a:lnTo>
                    <a:pt x="4884710" y="1548089"/>
                  </a:lnTo>
                  <a:lnTo>
                    <a:pt x="4890274" y="1769244"/>
                  </a:lnTo>
                  <a:lnTo>
                    <a:pt x="4895837" y="1326933"/>
                  </a:lnTo>
                  <a:lnTo>
                    <a:pt x="4901401" y="1548089"/>
                  </a:lnTo>
                  <a:lnTo>
                    <a:pt x="4906964" y="774044"/>
                  </a:lnTo>
                  <a:lnTo>
                    <a:pt x="4912528" y="663466"/>
                  </a:lnTo>
                  <a:lnTo>
                    <a:pt x="4918091" y="884622"/>
                  </a:lnTo>
                  <a:lnTo>
                    <a:pt x="4923654" y="995200"/>
                  </a:lnTo>
                  <a:lnTo>
                    <a:pt x="4929218" y="1326933"/>
                  </a:lnTo>
                  <a:lnTo>
                    <a:pt x="4934781" y="1326933"/>
                  </a:lnTo>
                  <a:lnTo>
                    <a:pt x="4940345" y="1105778"/>
                  </a:lnTo>
                  <a:lnTo>
                    <a:pt x="4945908" y="1216355"/>
                  </a:lnTo>
                  <a:lnTo>
                    <a:pt x="4951472" y="1105778"/>
                  </a:lnTo>
                  <a:lnTo>
                    <a:pt x="4957035" y="1326933"/>
                  </a:lnTo>
                  <a:lnTo>
                    <a:pt x="4962599" y="1437511"/>
                  </a:lnTo>
                  <a:lnTo>
                    <a:pt x="4968162" y="1326933"/>
                  </a:lnTo>
                  <a:lnTo>
                    <a:pt x="4973725" y="1326933"/>
                  </a:lnTo>
                  <a:lnTo>
                    <a:pt x="4979289" y="1437511"/>
                  </a:lnTo>
                  <a:lnTo>
                    <a:pt x="4984852" y="1658667"/>
                  </a:lnTo>
                  <a:lnTo>
                    <a:pt x="4990416" y="1548089"/>
                  </a:lnTo>
                  <a:lnTo>
                    <a:pt x="4995979" y="1879822"/>
                  </a:lnTo>
                  <a:lnTo>
                    <a:pt x="5001543" y="1769244"/>
                  </a:lnTo>
                  <a:lnTo>
                    <a:pt x="5007106" y="1990400"/>
                  </a:lnTo>
                  <a:lnTo>
                    <a:pt x="5012670" y="1879822"/>
                  </a:lnTo>
                  <a:lnTo>
                    <a:pt x="5018233" y="1769244"/>
                  </a:lnTo>
                  <a:lnTo>
                    <a:pt x="5023797" y="1769244"/>
                  </a:lnTo>
                  <a:lnTo>
                    <a:pt x="5029360" y="1548089"/>
                  </a:lnTo>
                  <a:lnTo>
                    <a:pt x="5034923" y="1437511"/>
                  </a:lnTo>
                  <a:lnTo>
                    <a:pt x="5040487" y="1658667"/>
                  </a:lnTo>
                  <a:lnTo>
                    <a:pt x="5046050" y="1769244"/>
                  </a:lnTo>
                  <a:lnTo>
                    <a:pt x="5051614" y="1658667"/>
                  </a:lnTo>
                  <a:lnTo>
                    <a:pt x="5057177" y="1769244"/>
                  </a:lnTo>
                  <a:lnTo>
                    <a:pt x="5062741" y="1879822"/>
                  </a:lnTo>
                  <a:lnTo>
                    <a:pt x="5068304" y="1879822"/>
                  </a:lnTo>
                  <a:lnTo>
                    <a:pt x="5073868" y="1658667"/>
                  </a:lnTo>
                  <a:lnTo>
                    <a:pt x="5079431" y="1548089"/>
                  </a:lnTo>
                  <a:lnTo>
                    <a:pt x="5084995" y="1658667"/>
                  </a:lnTo>
                  <a:lnTo>
                    <a:pt x="5090558" y="1990400"/>
                  </a:lnTo>
                  <a:lnTo>
                    <a:pt x="5096121" y="1879822"/>
                  </a:lnTo>
                  <a:lnTo>
                    <a:pt x="5101685" y="1769244"/>
                  </a:lnTo>
                  <a:lnTo>
                    <a:pt x="5107248" y="1990400"/>
                  </a:lnTo>
                  <a:lnTo>
                    <a:pt x="5112812" y="2100978"/>
                  </a:lnTo>
                  <a:lnTo>
                    <a:pt x="5118375" y="1879822"/>
                  </a:lnTo>
                  <a:lnTo>
                    <a:pt x="5123939" y="2211556"/>
                  </a:lnTo>
                  <a:lnTo>
                    <a:pt x="5129502" y="1990400"/>
                  </a:lnTo>
                  <a:lnTo>
                    <a:pt x="5135066" y="2100978"/>
                  </a:lnTo>
                  <a:lnTo>
                    <a:pt x="5140629" y="2432711"/>
                  </a:lnTo>
                  <a:lnTo>
                    <a:pt x="5146192" y="2432711"/>
                  </a:lnTo>
                  <a:lnTo>
                    <a:pt x="5151756" y="1990400"/>
                  </a:lnTo>
                  <a:lnTo>
                    <a:pt x="5157319" y="2211556"/>
                  </a:lnTo>
                  <a:lnTo>
                    <a:pt x="5162883" y="2100978"/>
                  </a:lnTo>
                  <a:lnTo>
                    <a:pt x="5168446" y="1879822"/>
                  </a:lnTo>
                  <a:lnTo>
                    <a:pt x="5174010" y="1769244"/>
                  </a:lnTo>
                  <a:lnTo>
                    <a:pt x="5179573" y="1326933"/>
                  </a:lnTo>
                  <a:lnTo>
                    <a:pt x="5185137" y="774044"/>
                  </a:lnTo>
                  <a:lnTo>
                    <a:pt x="5190700" y="1105778"/>
                  </a:lnTo>
                  <a:lnTo>
                    <a:pt x="5196264" y="995200"/>
                  </a:lnTo>
                  <a:lnTo>
                    <a:pt x="5201827" y="1326933"/>
                  </a:lnTo>
                  <a:lnTo>
                    <a:pt x="5207390" y="1216355"/>
                  </a:lnTo>
                  <a:lnTo>
                    <a:pt x="5212954" y="1437511"/>
                  </a:lnTo>
                  <a:lnTo>
                    <a:pt x="5218517" y="995200"/>
                  </a:lnTo>
                  <a:lnTo>
                    <a:pt x="5224081" y="1326933"/>
                  </a:lnTo>
                  <a:lnTo>
                    <a:pt x="5229644" y="1548089"/>
                  </a:lnTo>
                  <a:lnTo>
                    <a:pt x="5235208" y="1326933"/>
                  </a:lnTo>
                  <a:lnTo>
                    <a:pt x="5240771" y="1326933"/>
                  </a:lnTo>
                  <a:lnTo>
                    <a:pt x="5246335" y="1658667"/>
                  </a:lnTo>
                  <a:lnTo>
                    <a:pt x="5251898" y="1658667"/>
                  </a:lnTo>
                  <a:lnTo>
                    <a:pt x="5257462" y="1769244"/>
                  </a:lnTo>
                  <a:lnTo>
                    <a:pt x="5263025" y="1437511"/>
                  </a:lnTo>
                  <a:lnTo>
                    <a:pt x="5268588" y="2100978"/>
                  </a:lnTo>
                  <a:lnTo>
                    <a:pt x="5274152" y="2211556"/>
                  </a:lnTo>
                  <a:lnTo>
                    <a:pt x="5279715" y="2432711"/>
                  </a:lnTo>
                  <a:lnTo>
                    <a:pt x="5285279" y="1879822"/>
                  </a:lnTo>
                  <a:lnTo>
                    <a:pt x="5290842" y="1437511"/>
                  </a:lnTo>
                  <a:lnTo>
                    <a:pt x="5296406" y="1548089"/>
                  </a:lnTo>
                  <a:lnTo>
                    <a:pt x="5301969" y="1879822"/>
                  </a:lnTo>
                  <a:lnTo>
                    <a:pt x="5307533" y="1658667"/>
                  </a:lnTo>
                  <a:lnTo>
                    <a:pt x="5313096" y="1769244"/>
                  </a:lnTo>
                  <a:lnTo>
                    <a:pt x="5318659" y="1879822"/>
                  </a:lnTo>
                  <a:lnTo>
                    <a:pt x="5324223" y="1769244"/>
                  </a:lnTo>
                  <a:lnTo>
                    <a:pt x="5329786" y="1658667"/>
                  </a:lnTo>
                  <a:lnTo>
                    <a:pt x="5335350" y="1437511"/>
                  </a:lnTo>
                  <a:lnTo>
                    <a:pt x="5340913" y="1658667"/>
                  </a:lnTo>
                  <a:lnTo>
                    <a:pt x="5346477" y="1548089"/>
                  </a:lnTo>
                  <a:lnTo>
                    <a:pt x="5352040" y="1658667"/>
                  </a:lnTo>
                  <a:lnTo>
                    <a:pt x="5357604" y="1879822"/>
                  </a:lnTo>
                  <a:lnTo>
                    <a:pt x="5363167" y="1658667"/>
                  </a:lnTo>
                  <a:lnTo>
                    <a:pt x="5368731" y="1326933"/>
                  </a:lnTo>
                  <a:lnTo>
                    <a:pt x="5374294" y="1658667"/>
                  </a:lnTo>
                  <a:lnTo>
                    <a:pt x="5379857" y="1216355"/>
                  </a:lnTo>
                  <a:lnTo>
                    <a:pt x="5385421" y="1105778"/>
                  </a:lnTo>
                  <a:lnTo>
                    <a:pt x="5390984" y="1216355"/>
                  </a:lnTo>
                  <a:lnTo>
                    <a:pt x="5396548" y="1658667"/>
                  </a:lnTo>
                  <a:lnTo>
                    <a:pt x="5402111" y="1326933"/>
                  </a:lnTo>
                  <a:lnTo>
                    <a:pt x="5407675" y="1216355"/>
                  </a:lnTo>
                  <a:lnTo>
                    <a:pt x="5413238" y="1326933"/>
                  </a:lnTo>
                  <a:lnTo>
                    <a:pt x="5418802" y="1548089"/>
                  </a:lnTo>
                  <a:lnTo>
                    <a:pt x="5424365" y="1769244"/>
                  </a:lnTo>
                  <a:lnTo>
                    <a:pt x="5429929" y="1769244"/>
                  </a:lnTo>
                  <a:lnTo>
                    <a:pt x="5435492" y="1548089"/>
                  </a:lnTo>
                  <a:lnTo>
                    <a:pt x="5441055" y="1437511"/>
                  </a:lnTo>
                  <a:lnTo>
                    <a:pt x="5446619" y="1105778"/>
                  </a:lnTo>
                  <a:lnTo>
                    <a:pt x="5452182" y="1437511"/>
                  </a:lnTo>
                  <a:lnTo>
                    <a:pt x="5457746" y="1437511"/>
                  </a:lnTo>
                  <a:lnTo>
                    <a:pt x="5463309" y="1437511"/>
                  </a:lnTo>
                  <a:lnTo>
                    <a:pt x="5468873" y="1548089"/>
                  </a:lnTo>
                  <a:lnTo>
                    <a:pt x="5474436" y="2211556"/>
                  </a:lnTo>
                  <a:lnTo>
                    <a:pt x="5480000" y="1990400"/>
                  </a:lnTo>
                  <a:lnTo>
                    <a:pt x="5485563" y="1658667"/>
                  </a:lnTo>
                  <a:lnTo>
                    <a:pt x="5491126" y="1879822"/>
                  </a:lnTo>
                  <a:lnTo>
                    <a:pt x="5496690" y="1769244"/>
                  </a:lnTo>
                  <a:lnTo>
                    <a:pt x="5502253" y="1658667"/>
                  </a:lnTo>
                  <a:lnTo>
                    <a:pt x="5507817" y="1769244"/>
                  </a:lnTo>
                  <a:lnTo>
                    <a:pt x="5513380" y="1769244"/>
                  </a:lnTo>
                  <a:lnTo>
                    <a:pt x="5518944" y="1879822"/>
                  </a:lnTo>
                  <a:lnTo>
                    <a:pt x="5524507" y="1326933"/>
                  </a:lnTo>
                  <a:lnTo>
                    <a:pt x="5530071" y="995200"/>
                  </a:lnTo>
                  <a:lnTo>
                    <a:pt x="5535634" y="552889"/>
                  </a:lnTo>
                  <a:lnTo>
                    <a:pt x="5541198" y="442311"/>
                  </a:lnTo>
                  <a:lnTo>
                    <a:pt x="5546761" y="552889"/>
                  </a:lnTo>
                  <a:lnTo>
                    <a:pt x="5552324" y="663466"/>
                  </a:lnTo>
                  <a:lnTo>
                    <a:pt x="5557888" y="774044"/>
                  </a:lnTo>
                  <a:lnTo>
                    <a:pt x="5563451" y="552889"/>
                  </a:lnTo>
                  <a:lnTo>
                    <a:pt x="5569015" y="884622"/>
                  </a:lnTo>
                  <a:lnTo>
                    <a:pt x="5574578" y="774044"/>
                  </a:lnTo>
                  <a:lnTo>
                    <a:pt x="5580142" y="1216355"/>
                  </a:lnTo>
                  <a:lnTo>
                    <a:pt x="5585705" y="1548089"/>
                  </a:lnTo>
                  <a:lnTo>
                    <a:pt x="5591269" y="1990400"/>
                  </a:lnTo>
                  <a:lnTo>
                    <a:pt x="5596832" y="1658667"/>
                  </a:lnTo>
                  <a:lnTo>
                    <a:pt x="5602396" y="1437511"/>
                  </a:lnTo>
                  <a:lnTo>
                    <a:pt x="5607959" y="1326933"/>
                  </a:lnTo>
                  <a:lnTo>
                    <a:pt x="5613522" y="1105778"/>
                  </a:lnTo>
                  <a:lnTo>
                    <a:pt x="5619086" y="995200"/>
                  </a:lnTo>
                  <a:lnTo>
                    <a:pt x="5624649" y="1658667"/>
                  </a:lnTo>
                  <a:lnTo>
                    <a:pt x="5630213" y="1769244"/>
                  </a:lnTo>
                  <a:lnTo>
                    <a:pt x="5635776" y="1658667"/>
                  </a:lnTo>
                  <a:lnTo>
                    <a:pt x="5641340" y="1326933"/>
                  </a:lnTo>
                  <a:lnTo>
                    <a:pt x="5646903" y="1105778"/>
                  </a:lnTo>
                  <a:lnTo>
                    <a:pt x="5652467" y="1105778"/>
                  </a:lnTo>
                  <a:lnTo>
                    <a:pt x="5658030" y="1437511"/>
                  </a:lnTo>
                  <a:lnTo>
                    <a:pt x="5663594" y="1769244"/>
                  </a:lnTo>
                  <a:lnTo>
                    <a:pt x="5669157" y="1879822"/>
                  </a:lnTo>
                  <a:lnTo>
                    <a:pt x="5674720" y="1548089"/>
                  </a:lnTo>
                  <a:lnTo>
                    <a:pt x="5680284" y="1216355"/>
                  </a:lnTo>
                  <a:lnTo>
                    <a:pt x="5685847" y="995200"/>
                  </a:lnTo>
                  <a:lnTo>
                    <a:pt x="5691411" y="1105778"/>
                  </a:lnTo>
                  <a:lnTo>
                    <a:pt x="5696974" y="1326933"/>
                  </a:lnTo>
                  <a:lnTo>
                    <a:pt x="5702538" y="1548089"/>
                  </a:lnTo>
                  <a:lnTo>
                    <a:pt x="5708101" y="1216355"/>
                  </a:lnTo>
                  <a:lnTo>
                    <a:pt x="5713665" y="1216355"/>
                  </a:lnTo>
                  <a:lnTo>
                    <a:pt x="5719228" y="1437511"/>
                  </a:lnTo>
                  <a:lnTo>
                    <a:pt x="5724791" y="1658667"/>
                  </a:lnTo>
                  <a:lnTo>
                    <a:pt x="5730355" y="1879822"/>
                  </a:lnTo>
                  <a:lnTo>
                    <a:pt x="5735918" y="1658667"/>
                  </a:lnTo>
                  <a:lnTo>
                    <a:pt x="5741482" y="1326933"/>
                  </a:lnTo>
                  <a:lnTo>
                    <a:pt x="5747045" y="2100978"/>
                  </a:lnTo>
                  <a:lnTo>
                    <a:pt x="5752609" y="1769244"/>
                  </a:lnTo>
                  <a:lnTo>
                    <a:pt x="5758172" y="1326933"/>
                  </a:lnTo>
                  <a:lnTo>
                    <a:pt x="5763736" y="1437511"/>
                  </a:lnTo>
                  <a:lnTo>
                    <a:pt x="5769299" y="1105778"/>
                  </a:lnTo>
                  <a:lnTo>
                    <a:pt x="5774863" y="1326933"/>
                  </a:lnTo>
                  <a:lnTo>
                    <a:pt x="5780426" y="1548089"/>
                  </a:lnTo>
                  <a:lnTo>
                    <a:pt x="5785989" y="1326933"/>
                  </a:lnTo>
                  <a:lnTo>
                    <a:pt x="5791553" y="1437511"/>
                  </a:lnTo>
                  <a:lnTo>
                    <a:pt x="5797116" y="884622"/>
                  </a:lnTo>
                  <a:lnTo>
                    <a:pt x="5802680" y="1437511"/>
                  </a:lnTo>
                  <a:lnTo>
                    <a:pt x="5808243" y="1437511"/>
                  </a:lnTo>
                  <a:lnTo>
                    <a:pt x="5813807" y="1548089"/>
                  </a:lnTo>
                  <a:lnTo>
                    <a:pt x="5819370" y="884622"/>
                  </a:lnTo>
                  <a:lnTo>
                    <a:pt x="5824934" y="1216355"/>
                  </a:lnTo>
                  <a:lnTo>
                    <a:pt x="5830497" y="995200"/>
                  </a:lnTo>
                  <a:lnTo>
                    <a:pt x="5836061" y="552889"/>
                  </a:lnTo>
                  <a:lnTo>
                    <a:pt x="5841624" y="221155"/>
                  </a:lnTo>
                  <a:lnTo>
                    <a:pt x="5847187" y="552889"/>
                  </a:lnTo>
                  <a:lnTo>
                    <a:pt x="5852751" y="995200"/>
                  </a:lnTo>
                  <a:lnTo>
                    <a:pt x="5858314" y="995200"/>
                  </a:lnTo>
                  <a:lnTo>
                    <a:pt x="5863878" y="1216355"/>
                  </a:lnTo>
                  <a:lnTo>
                    <a:pt x="5869441" y="1105778"/>
                  </a:lnTo>
                  <a:lnTo>
                    <a:pt x="5875005" y="1105778"/>
                  </a:lnTo>
                  <a:lnTo>
                    <a:pt x="5880568" y="1326933"/>
                  </a:lnTo>
                  <a:lnTo>
                    <a:pt x="5886132" y="1658667"/>
                  </a:lnTo>
                  <a:lnTo>
                    <a:pt x="5891695" y="1879822"/>
                  </a:lnTo>
                  <a:lnTo>
                    <a:pt x="5897258" y="1548089"/>
                  </a:lnTo>
                  <a:lnTo>
                    <a:pt x="5902822" y="1326933"/>
                  </a:lnTo>
                  <a:lnTo>
                    <a:pt x="5908385" y="1658667"/>
                  </a:lnTo>
                  <a:lnTo>
                    <a:pt x="5913949" y="1326933"/>
                  </a:lnTo>
                  <a:lnTo>
                    <a:pt x="5919512" y="1105778"/>
                  </a:lnTo>
                  <a:lnTo>
                    <a:pt x="5925076" y="774044"/>
                  </a:lnTo>
                  <a:lnTo>
                    <a:pt x="5930639" y="442311"/>
                  </a:lnTo>
                  <a:lnTo>
                    <a:pt x="5936203" y="884622"/>
                  </a:lnTo>
                  <a:lnTo>
                    <a:pt x="5941766" y="995200"/>
                  </a:lnTo>
                  <a:lnTo>
                    <a:pt x="5947330" y="884622"/>
                  </a:lnTo>
                  <a:lnTo>
                    <a:pt x="5952893" y="995200"/>
                  </a:lnTo>
                  <a:lnTo>
                    <a:pt x="5958456" y="1105778"/>
                  </a:lnTo>
                  <a:lnTo>
                    <a:pt x="5964020" y="884622"/>
                  </a:lnTo>
                  <a:lnTo>
                    <a:pt x="5969583" y="1326933"/>
                  </a:lnTo>
                  <a:lnTo>
                    <a:pt x="5975147" y="1326933"/>
                  </a:lnTo>
                  <a:lnTo>
                    <a:pt x="5980710" y="1437511"/>
                  </a:lnTo>
                  <a:lnTo>
                    <a:pt x="5986274" y="1548089"/>
                  </a:lnTo>
                  <a:lnTo>
                    <a:pt x="5991837" y="1216355"/>
                  </a:lnTo>
                  <a:lnTo>
                    <a:pt x="5997401" y="1216355"/>
                  </a:lnTo>
                  <a:lnTo>
                    <a:pt x="6002964" y="1437511"/>
                  </a:lnTo>
                  <a:lnTo>
                    <a:pt x="6008528" y="1326933"/>
                  </a:lnTo>
                  <a:lnTo>
                    <a:pt x="6014091" y="1769244"/>
                  </a:lnTo>
                  <a:lnTo>
                    <a:pt x="6019654" y="2100978"/>
                  </a:lnTo>
                  <a:lnTo>
                    <a:pt x="6025218" y="2211556"/>
                  </a:lnTo>
                  <a:lnTo>
                    <a:pt x="6030781" y="2432711"/>
                  </a:lnTo>
                  <a:lnTo>
                    <a:pt x="6036345" y="2653867"/>
                  </a:lnTo>
                  <a:lnTo>
                    <a:pt x="6041908" y="2322133"/>
                  </a:lnTo>
                  <a:lnTo>
                    <a:pt x="6047472" y="2100978"/>
                  </a:lnTo>
                  <a:lnTo>
                    <a:pt x="6053035" y="2211556"/>
                  </a:lnTo>
                  <a:lnTo>
                    <a:pt x="6058599" y="1990400"/>
                  </a:lnTo>
                  <a:lnTo>
                    <a:pt x="6064162" y="1879822"/>
                  </a:lnTo>
                  <a:lnTo>
                    <a:pt x="6069725" y="1548089"/>
                  </a:lnTo>
                  <a:lnTo>
                    <a:pt x="6075289" y="1879822"/>
                  </a:lnTo>
                  <a:lnTo>
                    <a:pt x="6080852" y="1326933"/>
                  </a:lnTo>
                  <a:lnTo>
                    <a:pt x="6086416" y="1548089"/>
                  </a:lnTo>
                </a:path>
              </a:pathLst>
            </a:custGeom>
            <a:ln w="5420" cap="flat">
              <a:solidFill>
                <a:srgbClr val="E41A1C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79080" y="2367874"/>
              <a:ext cx="6086416" cy="3096178"/>
            </a:xfrm>
            <a:custGeom>
              <a:avLst/>
              <a:pathLst>
                <a:path w="6086416" h="3096178">
                  <a:moveTo>
                    <a:pt x="0" y="1437511"/>
                  </a:moveTo>
                  <a:lnTo>
                    <a:pt x="5563" y="2100978"/>
                  </a:lnTo>
                  <a:lnTo>
                    <a:pt x="11126" y="1769244"/>
                  </a:lnTo>
                  <a:lnTo>
                    <a:pt x="16690" y="1879822"/>
                  </a:lnTo>
                  <a:lnTo>
                    <a:pt x="22253" y="2322133"/>
                  </a:lnTo>
                  <a:lnTo>
                    <a:pt x="27817" y="2653867"/>
                  </a:lnTo>
                  <a:lnTo>
                    <a:pt x="33380" y="1879822"/>
                  </a:lnTo>
                  <a:lnTo>
                    <a:pt x="38944" y="1879822"/>
                  </a:lnTo>
                  <a:lnTo>
                    <a:pt x="44507" y="1990400"/>
                  </a:lnTo>
                  <a:lnTo>
                    <a:pt x="50071" y="1879822"/>
                  </a:lnTo>
                  <a:lnTo>
                    <a:pt x="55634" y="2322133"/>
                  </a:lnTo>
                  <a:lnTo>
                    <a:pt x="61197" y="1658667"/>
                  </a:lnTo>
                  <a:lnTo>
                    <a:pt x="66761" y="1437511"/>
                  </a:lnTo>
                  <a:lnTo>
                    <a:pt x="72324" y="1216355"/>
                  </a:lnTo>
                  <a:lnTo>
                    <a:pt x="77888" y="1879822"/>
                  </a:lnTo>
                  <a:lnTo>
                    <a:pt x="83451" y="1658667"/>
                  </a:lnTo>
                  <a:lnTo>
                    <a:pt x="89015" y="1105778"/>
                  </a:lnTo>
                  <a:lnTo>
                    <a:pt x="94578" y="1326933"/>
                  </a:lnTo>
                  <a:lnTo>
                    <a:pt x="100142" y="1216355"/>
                  </a:lnTo>
                  <a:lnTo>
                    <a:pt x="105705" y="1879822"/>
                  </a:lnTo>
                  <a:lnTo>
                    <a:pt x="111269" y="1437511"/>
                  </a:lnTo>
                  <a:lnTo>
                    <a:pt x="116832" y="1990400"/>
                  </a:lnTo>
                  <a:lnTo>
                    <a:pt x="122395" y="2322133"/>
                  </a:lnTo>
                  <a:lnTo>
                    <a:pt x="127959" y="2211556"/>
                  </a:lnTo>
                  <a:lnTo>
                    <a:pt x="133522" y="1990400"/>
                  </a:lnTo>
                  <a:lnTo>
                    <a:pt x="139086" y="2432711"/>
                  </a:lnTo>
                  <a:lnTo>
                    <a:pt x="144649" y="2211556"/>
                  </a:lnTo>
                  <a:lnTo>
                    <a:pt x="150213" y="1769244"/>
                  </a:lnTo>
                  <a:lnTo>
                    <a:pt x="155776" y="1437511"/>
                  </a:lnTo>
                  <a:lnTo>
                    <a:pt x="161340" y="1658667"/>
                  </a:lnTo>
                  <a:lnTo>
                    <a:pt x="166903" y="1548089"/>
                  </a:lnTo>
                  <a:lnTo>
                    <a:pt x="172467" y="1990400"/>
                  </a:lnTo>
                  <a:lnTo>
                    <a:pt x="178030" y="1216355"/>
                  </a:lnTo>
                  <a:lnTo>
                    <a:pt x="183593" y="1548089"/>
                  </a:lnTo>
                  <a:lnTo>
                    <a:pt x="189157" y="1769244"/>
                  </a:lnTo>
                  <a:lnTo>
                    <a:pt x="194720" y="1216355"/>
                  </a:lnTo>
                  <a:lnTo>
                    <a:pt x="200284" y="1437511"/>
                  </a:lnTo>
                  <a:lnTo>
                    <a:pt x="205847" y="1437511"/>
                  </a:lnTo>
                  <a:lnTo>
                    <a:pt x="211411" y="1437511"/>
                  </a:lnTo>
                  <a:lnTo>
                    <a:pt x="216974" y="442311"/>
                  </a:lnTo>
                  <a:lnTo>
                    <a:pt x="222538" y="442311"/>
                  </a:lnTo>
                  <a:lnTo>
                    <a:pt x="228101" y="552889"/>
                  </a:lnTo>
                  <a:lnTo>
                    <a:pt x="233664" y="663466"/>
                  </a:lnTo>
                  <a:lnTo>
                    <a:pt x="239228" y="1105778"/>
                  </a:lnTo>
                  <a:lnTo>
                    <a:pt x="244791" y="663466"/>
                  </a:lnTo>
                  <a:lnTo>
                    <a:pt x="250355" y="1548089"/>
                  </a:lnTo>
                  <a:lnTo>
                    <a:pt x="255918" y="1658667"/>
                  </a:lnTo>
                  <a:lnTo>
                    <a:pt x="261482" y="1990400"/>
                  </a:lnTo>
                  <a:lnTo>
                    <a:pt x="267045" y="1437511"/>
                  </a:lnTo>
                  <a:lnTo>
                    <a:pt x="272609" y="1879822"/>
                  </a:lnTo>
                  <a:lnTo>
                    <a:pt x="278172" y="2322133"/>
                  </a:lnTo>
                  <a:lnTo>
                    <a:pt x="283736" y="1879822"/>
                  </a:lnTo>
                  <a:lnTo>
                    <a:pt x="289299" y="1769244"/>
                  </a:lnTo>
                  <a:lnTo>
                    <a:pt x="294862" y="1658667"/>
                  </a:lnTo>
                  <a:lnTo>
                    <a:pt x="300426" y="1658667"/>
                  </a:lnTo>
                  <a:lnTo>
                    <a:pt x="305989" y="1769244"/>
                  </a:lnTo>
                  <a:lnTo>
                    <a:pt x="311553" y="1105778"/>
                  </a:lnTo>
                  <a:lnTo>
                    <a:pt x="317116" y="774044"/>
                  </a:lnTo>
                  <a:lnTo>
                    <a:pt x="322680" y="995200"/>
                  </a:lnTo>
                  <a:lnTo>
                    <a:pt x="328243" y="1548089"/>
                  </a:lnTo>
                  <a:lnTo>
                    <a:pt x="333807" y="1990400"/>
                  </a:lnTo>
                  <a:lnTo>
                    <a:pt x="339370" y="1437511"/>
                  </a:lnTo>
                  <a:lnTo>
                    <a:pt x="344934" y="1879822"/>
                  </a:lnTo>
                  <a:lnTo>
                    <a:pt x="350497" y="2322133"/>
                  </a:lnTo>
                  <a:lnTo>
                    <a:pt x="356060" y="2100978"/>
                  </a:lnTo>
                  <a:lnTo>
                    <a:pt x="361624" y="1769244"/>
                  </a:lnTo>
                  <a:lnTo>
                    <a:pt x="367187" y="1990400"/>
                  </a:lnTo>
                  <a:lnTo>
                    <a:pt x="372751" y="1548089"/>
                  </a:lnTo>
                  <a:lnTo>
                    <a:pt x="378314" y="1879822"/>
                  </a:lnTo>
                  <a:lnTo>
                    <a:pt x="383878" y="1990400"/>
                  </a:lnTo>
                  <a:lnTo>
                    <a:pt x="389441" y="1769244"/>
                  </a:lnTo>
                  <a:lnTo>
                    <a:pt x="395005" y="1879822"/>
                  </a:lnTo>
                  <a:lnTo>
                    <a:pt x="400568" y="2211556"/>
                  </a:lnTo>
                  <a:lnTo>
                    <a:pt x="406131" y="2322133"/>
                  </a:lnTo>
                  <a:lnTo>
                    <a:pt x="411695" y="1658667"/>
                  </a:lnTo>
                  <a:lnTo>
                    <a:pt x="417258" y="1326933"/>
                  </a:lnTo>
                  <a:lnTo>
                    <a:pt x="422822" y="1879822"/>
                  </a:lnTo>
                  <a:lnTo>
                    <a:pt x="428385" y="1769244"/>
                  </a:lnTo>
                  <a:lnTo>
                    <a:pt x="433949" y="1548089"/>
                  </a:lnTo>
                  <a:lnTo>
                    <a:pt x="439512" y="1658667"/>
                  </a:lnTo>
                  <a:lnTo>
                    <a:pt x="445076" y="1437511"/>
                  </a:lnTo>
                  <a:lnTo>
                    <a:pt x="450639" y="1658667"/>
                  </a:lnTo>
                  <a:lnTo>
                    <a:pt x="456203" y="1437511"/>
                  </a:lnTo>
                  <a:lnTo>
                    <a:pt x="461766" y="1658667"/>
                  </a:lnTo>
                  <a:lnTo>
                    <a:pt x="467329" y="1769244"/>
                  </a:lnTo>
                  <a:lnTo>
                    <a:pt x="472893" y="1548089"/>
                  </a:lnTo>
                  <a:lnTo>
                    <a:pt x="478456" y="1769244"/>
                  </a:lnTo>
                  <a:lnTo>
                    <a:pt x="484020" y="1990400"/>
                  </a:lnTo>
                  <a:lnTo>
                    <a:pt x="489583" y="1548089"/>
                  </a:lnTo>
                  <a:lnTo>
                    <a:pt x="495147" y="1437511"/>
                  </a:lnTo>
                  <a:lnTo>
                    <a:pt x="500710" y="884622"/>
                  </a:lnTo>
                  <a:lnTo>
                    <a:pt x="506274" y="884622"/>
                  </a:lnTo>
                  <a:lnTo>
                    <a:pt x="511837" y="1216355"/>
                  </a:lnTo>
                  <a:lnTo>
                    <a:pt x="517401" y="1879822"/>
                  </a:lnTo>
                  <a:lnTo>
                    <a:pt x="522964" y="1879822"/>
                  </a:lnTo>
                  <a:lnTo>
                    <a:pt x="528527" y="1658667"/>
                  </a:lnTo>
                  <a:lnTo>
                    <a:pt x="534091" y="1548089"/>
                  </a:lnTo>
                  <a:lnTo>
                    <a:pt x="539654" y="1769244"/>
                  </a:lnTo>
                  <a:lnTo>
                    <a:pt x="545218" y="2100978"/>
                  </a:lnTo>
                  <a:lnTo>
                    <a:pt x="550781" y="1990400"/>
                  </a:lnTo>
                  <a:lnTo>
                    <a:pt x="556345" y="2211556"/>
                  </a:lnTo>
                  <a:lnTo>
                    <a:pt x="561908" y="2543289"/>
                  </a:lnTo>
                  <a:lnTo>
                    <a:pt x="567472" y="2543289"/>
                  </a:lnTo>
                  <a:lnTo>
                    <a:pt x="573035" y="2653867"/>
                  </a:lnTo>
                  <a:lnTo>
                    <a:pt x="578598" y="2543289"/>
                  </a:lnTo>
                  <a:lnTo>
                    <a:pt x="584162" y="2211556"/>
                  </a:lnTo>
                  <a:lnTo>
                    <a:pt x="589725" y="2211556"/>
                  </a:lnTo>
                  <a:lnTo>
                    <a:pt x="595289" y="2100978"/>
                  </a:lnTo>
                  <a:lnTo>
                    <a:pt x="600852" y="1437511"/>
                  </a:lnTo>
                  <a:lnTo>
                    <a:pt x="606416" y="1769244"/>
                  </a:lnTo>
                  <a:lnTo>
                    <a:pt x="611979" y="1216355"/>
                  </a:lnTo>
                  <a:lnTo>
                    <a:pt x="617543" y="1548089"/>
                  </a:lnTo>
                  <a:lnTo>
                    <a:pt x="623106" y="1769244"/>
                  </a:lnTo>
                  <a:lnTo>
                    <a:pt x="628670" y="1658667"/>
                  </a:lnTo>
                  <a:lnTo>
                    <a:pt x="634233" y="1548089"/>
                  </a:lnTo>
                  <a:lnTo>
                    <a:pt x="639796" y="1990400"/>
                  </a:lnTo>
                  <a:lnTo>
                    <a:pt x="645360" y="1990400"/>
                  </a:lnTo>
                  <a:lnTo>
                    <a:pt x="650923" y="1548089"/>
                  </a:lnTo>
                  <a:lnTo>
                    <a:pt x="656487" y="1879822"/>
                  </a:lnTo>
                  <a:lnTo>
                    <a:pt x="662050" y="1769244"/>
                  </a:lnTo>
                  <a:lnTo>
                    <a:pt x="667614" y="1769244"/>
                  </a:lnTo>
                  <a:lnTo>
                    <a:pt x="673177" y="1658667"/>
                  </a:lnTo>
                  <a:lnTo>
                    <a:pt x="678741" y="1548089"/>
                  </a:lnTo>
                  <a:lnTo>
                    <a:pt x="684304" y="1658667"/>
                  </a:lnTo>
                  <a:lnTo>
                    <a:pt x="689868" y="1990400"/>
                  </a:lnTo>
                  <a:lnTo>
                    <a:pt x="695431" y="1437511"/>
                  </a:lnTo>
                  <a:lnTo>
                    <a:pt x="700994" y="1769244"/>
                  </a:lnTo>
                  <a:lnTo>
                    <a:pt x="706558" y="2211556"/>
                  </a:lnTo>
                  <a:lnTo>
                    <a:pt x="712121" y="1769244"/>
                  </a:lnTo>
                  <a:lnTo>
                    <a:pt x="717685" y="1769244"/>
                  </a:lnTo>
                  <a:lnTo>
                    <a:pt x="723248" y="1548089"/>
                  </a:lnTo>
                  <a:lnTo>
                    <a:pt x="728812" y="2322133"/>
                  </a:lnTo>
                  <a:lnTo>
                    <a:pt x="734375" y="1326933"/>
                  </a:lnTo>
                  <a:lnTo>
                    <a:pt x="739939" y="1879822"/>
                  </a:lnTo>
                  <a:lnTo>
                    <a:pt x="745502" y="1658667"/>
                  </a:lnTo>
                  <a:lnTo>
                    <a:pt x="751066" y="1437511"/>
                  </a:lnTo>
                  <a:lnTo>
                    <a:pt x="756629" y="1658667"/>
                  </a:lnTo>
                  <a:lnTo>
                    <a:pt x="762192" y="1658667"/>
                  </a:lnTo>
                  <a:lnTo>
                    <a:pt x="767756" y="1769244"/>
                  </a:lnTo>
                  <a:lnTo>
                    <a:pt x="773319" y="1548089"/>
                  </a:lnTo>
                  <a:lnTo>
                    <a:pt x="778883" y="1437511"/>
                  </a:lnTo>
                  <a:lnTo>
                    <a:pt x="784446" y="1990400"/>
                  </a:lnTo>
                  <a:lnTo>
                    <a:pt x="790010" y="1105778"/>
                  </a:lnTo>
                  <a:lnTo>
                    <a:pt x="795573" y="1658667"/>
                  </a:lnTo>
                  <a:lnTo>
                    <a:pt x="801137" y="1105778"/>
                  </a:lnTo>
                  <a:lnTo>
                    <a:pt x="806700" y="2100978"/>
                  </a:lnTo>
                  <a:lnTo>
                    <a:pt x="812263" y="1879822"/>
                  </a:lnTo>
                  <a:lnTo>
                    <a:pt x="817827" y="2322133"/>
                  </a:lnTo>
                  <a:lnTo>
                    <a:pt x="823390" y="1326933"/>
                  </a:lnTo>
                  <a:lnTo>
                    <a:pt x="828954" y="1216355"/>
                  </a:lnTo>
                  <a:lnTo>
                    <a:pt x="834517" y="1326933"/>
                  </a:lnTo>
                  <a:lnTo>
                    <a:pt x="840081" y="995200"/>
                  </a:lnTo>
                  <a:lnTo>
                    <a:pt x="845644" y="1548089"/>
                  </a:lnTo>
                  <a:lnTo>
                    <a:pt x="851208" y="1105778"/>
                  </a:lnTo>
                  <a:lnTo>
                    <a:pt x="856771" y="1105778"/>
                  </a:lnTo>
                  <a:lnTo>
                    <a:pt x="862335" y="1879822"/>
                  </a:lnTo>
                  <a:lnTo>
                    <a:pt x="867898" y="1990400"/>
                  </a:lnTo>
                  <a:lnTo>
                    <a:pt x="873461" y="1548089"/>
                  </a:lnTo>
                  <a:lnTo>
                    <a:pt x="879025" y="1548089"/>
                  </a:lnTo>
                  <a:lnTo>
                    <a:pt x="884588" y="1990400"/>
                  </a:lnTo>
                  <a:lnTo>
                    <a:pt x="890152" y="1437511"/>
                  </a:lnTo>
                  <a:lnTo>
                    <a:pt x="895715" y="1658667"/>
                  </a:lnTo>
                  <a:lnTo>
                    <a:pt x="901279" y="2322133"/>
                  </a:lnTo>
                  <a:lnTo>
                    <a:pt x="906842" y="1879822"/>
                  </a:lnTo>
                  <a:lnTo>
                    <a:pt x="912406" y="1990400"/>
                  </a:lnTo>
                  <a:lnTo>
                    <a:pt x="917969" y="1658667"/>
                  </a:lnTo>
                  <a:lnTo>
                    <a:pt x="923533" y="1879822"/>
                  </a:lnTo>
                  <a:lnTo>
                    <a:pt x="929096" y="1879822"/>
                  </a:lnTo>
                  <a:lnTo>
                    <a:pt x="934659" y="1548089"/>
                  </a:lnTo>
                  <a:lnTo>
                    <a:pt x="940223" y="1769244"/>
                  </a:lnTo>
                  <a:lnTo>
                    <a:pt x="945786" y="1326933"/>
                  </a:lnTo>
                  <a:lnTo>
                    <a:pt x="951350" y="1548089"/>
                  </a:lnTo>
                  <a:lnTo>
                    <a:pt x="956913" y="995200"/>
                  </a:lnTo>
                  <a:lnTo>
                    <a:pt x="962477" y="1658667"/>
                  </a:lnTo>
                  <a:lnTo>
                    <a:pt x="968040" y="1548089"/>
                  </a:lnTo>
                  <a:lnTo>
                    <a:pt x="973604" y="995200"/>
                  </a:lnTo>
                  <a:lnTo>
                    <a:pt x="979167" y="1548089"/>
                  </a:lnTo>
                  <a:lnTo>
                    <a:pt x="984730" y="1879822"/>
                  </a:lnTo>
                  <a:lnTo>
                    <a:pt x="990294" y="1879822"/>
                  </a:lnTo>
                  <a:lnTo>
                    <a:pt x="995857" y="2100978"/>
                  </a:lnTo>
                  <a:lnTo>
                    <a:pt x="1001421" y="2211556"/>
                  </a:lnTo>
                  <a:lnTo>
                    <a:pt x="1006984" y="1326933"/>
                  </a:lnTo>
                  <a:lnTo>
                    <a:pt x="1012548" y="1769244"/>
                  </a:lnTo>
                  <a:lnTo>
                    <a:pt x="1018111" y="1548089"/>
                  </a:lnTo>
                  <a:lnTo>
                    <a:pt x="1023675" y="1658667"/>
                  </a:lnTo>
                  <a:lnTo>
                    <a:pt x="1029238" y="1658667"/>
                  </a:lnTo>
                  <a:lnTo>
                    <a:pt x="1034802" y="2211556"/>
                  </a:lnTo>
                  <a:lnTo>
                    <a:pt x="1040365" y="2100978"/>
                  </a:lnTo>
                  <a:lnTo>
                    <a:pt x="1045928" y="2100978"/>
                  </a:lnTo>
                  <a:lnTo>
                    <a:pt x="1051492" y="2322133"/>
                  </a:lnTo>
                  <a:lnTo>
                    <a:pt x="1057055" y="1769244"/>
                  </a:lnTo>
                  <a:lnTo>
                    <a:pt x="1062619" y="1879822"/>
                  </a:lnTo>
                  <a:lnTo>
                    <a:pt x="1068182" y="2432711"/>
                  </a:lnTo>
                  <a:lnTo>
                    <a:pt x="1073746" y="1990400"/>
                  </a:lnTo>
                  <a:lnTo>
                    <a:pt x="1079309" y="1990400"/>
                  </a:lnTo>
                  <a:lnTo>
                    <a:pt x="1084873" y="1769244"/>
                  </a:lnTo>
                  <a:lnTo>
                    <a:pt x="1090436" y="2322133"/>
                  </a:lnTo>
                  <a:lnTo>
                    <a:pt x="1096000" y="2432711"/>
                  </a:lnTo>
                  <a:lnTo>
                    <a:pt x="1101563" y="1879822"/>
                  </a:lnTo>
                  <a:lnTo>
                    <a:pt x="1107126" y="1769244"/>
                  </a:lnTo>
                  <a:lnTo>
                    <a:pt x="1112690" y="1990400"/>
                  </a:lnTo>
                  <a:lnTo>
                    <a:pt x="1118253" y="1879822"/>
                  </a:lnTo>
                  <a:lnTo>
                    <a:pt x="1123817" y="995200"/>
                  </a:lnTo>
                  <a:lnTo>
                    <a:pt x="1129380" y="1216355"/>
                  </a:lnTo>
                  <a:lnTo>
                    <a:pt x="1134944" y="1437511"/>
                  </a:lnTo>
                  <a:lnTo>
                    <a:pt x="1140507" y="1216355"/>
                  </a:lnTo>
                  <a:lnTo>
                    <a:pt x="1146071" y="1658667"/>
                  </a:lnTo>
                  <a:lnTo>
                    <a:pt x="1151634" y="1879822"/>
                  </a:lnTo>
                  <a:lnTo>
                    <a:pt x="1157197" y="1548089"/>
                  </a:lnTo>
                  <a:lnTo>
                    <a:pt x="1162761" y="1769244"/>
                  </a:lnTo>
                  <a:lnTo>
                    <a:pt x="1168324" y="1990400"/>
                  </a:lnTo>
                  <a:lnTo>
                    <a:pt x="1173888" y="1769244"/>
                  </a:lnTo>
                  <a:lnTo>
                    <a:pt x="1179451" y="1437511"/>
                  </a:lnTo>
                  <a:lnTo>
                    <a:pt x="1185015" y="1326933"/>
                  </a:lnTo>
                  <a:lnTo>
                    <a:pt x="1190578" y="1658667"/>
                  </a:lnTo>
                  <a:lnTo>
                    <a:pt x="1196142" y="1769244"/>
                  </a:lnTo>
                  <a:lnTo>
                    <a:pt x="1201705" y="1769244"/>
                  </a:lnTo>
                  <a:lnTo>
                    <a:pt x="1207269" y="2211556"/>
                  </a:lnTo>
                  <a:lnTo>
                    <a:pt x="1212832" y="1990400"/>
                  </a:lnTo>
                  <a:lnTo>
                    <a:pt x="1218395" y="1326933"/>
                  </a:lnTo>
                  <a:lnTo>
                    <a:pt x="1223959" y="1437511"/>
                  </a:lnTo>
                  <a:lnTo>
                    <a:pt x="1229522" y="2985600"/>
                  </a:lnTo>
                  <a:lnTo>
                    <a:pt x="1235086" y="2764445"/>
                  </a:lnTo>
                  <a:lnTo>
                    <a:pt x="1240649" y="2100978"/>
                  </a:lnTo>
                  <a:lnTo>
                    <a:pt x="1246213" y="1769244"/>
                  </a:lnTo>
                  <a:lnTo>
                    <a:pt x="1251776" y="1990400"/>
                  </a:lnTo>
                  <a:lnTo>
                    <a:pt x="1257340" y="1769244"/>
                  </a:lnTo>
                  <a:lnTo>
                    <a:pt x="1262903" y="2100978"/>
                  </a:lnTo>
                  <a:lnTo>
                    <a:pt x="1268467" y="1879822"/>
                  </a:lnTo>
                  <a:lnTo>
                    <a:pt x="1274030" y="1769244"/>
                  </a:lnTo>
                  <a:lnTo>
                    <a:pt x="1279593" y="1326933"/>
                  </a:lnTo>
                  <a:lnTo>
                    <a:pt x="1285157" y="1326933"/>
                  </a:lnTo>
                  <a:lnTo>
                    <a:pt x="1290720" y="1437511"/>
                  </a:lnTo>
                  <a:lnTo>
                    <a:pt x="1296284" y="1437511"/>
                  </a:lnTo>
                  <a:lnTo>
                    <a:pt x="1301847" y="1437511"/>
                  </a:lnTo>
                  <a:lnTo>
                    <a:pt x="1307411" y="1658667"/>
                  </a:lnTo>
                  <a:lnTo>
                    <a:pt x="1312974" y="2543289"/>
                  </a:lnTo>
                  <a:lnTo>
                    <a:pt x="1318538" y="1990400"/>
                  </a:lnTo>
                  <a:lnTo>
                    <a:pt x="1324101" y="1658667"/>
                  </a:lnTo>
                  <a:lnTo>
                    <a:pt x="1329664" y="1990400"/>
                  </a:lnTo>
                  <a:lnTo>
                    <a:pt x="1335228" y="1658667"/>
                  </a:lnTo>
                  <a:lnTo>
                    <a:pt x="1340791" y="1879822"/>
                  </a:lnTo>
                  <a:lnTo>
                    <a:pt x="1346355" y="1990400"/>
                  </a:lnTo>
                  <a:lnTo>
                    <a:pt x="1351918" y="2653867"/>
                  </a:lnTo>
                  <a:lnTo>
                    <a:pt x="1357482" y="2432711"/>
                  </a:lnTo>
                  <a:lnTo>
                    <a:pt x="1363045" y="2543289"/>
                  </a:lnTo>
                  <a:lnTo>
                    <a:pt x="1368609" y="1879822"/>
                  </a:lnTo>
                  <a:lnTo>
                    <a:pt x="1374172" y="1990400"/>
                  </a:lnTo>
                  <a:lnTo>
                    <a:pt x="1379736" y="2543289"/>
                  </a:lnTo>
                  <a:lnTo>
                    <a:pt x="1385299" y="2432711"/>
                  </a:lnTo>
                  <a:lnTo>
                    <a:pt x="1390862" y="2322133"/>
                  </a:lnTo>
                  <a:lnTo>
                    <a:pt x="1396426" y="1990400"/>
                  </a:lnTo>
                  <a:lnTo>
                    <a:pt x="1401989" y="2764445"/>
                  </a:lnTo>
                  <a:lnTo>
                    <a:pt x="1407553" y="2211556"/>
                  </a:lnTo>
                  <a:lnTo>
                    <a:pt x="1413116" y="2211556"/>
                  </a:lnTo>
                  <a:lnTo>
                    <a:pt x="1418680" y="2322133"/>
                  </a:lnTo>
                  <a:lnTo>
                    <a:pt x="1424243" y="2985600"/>
                  </a:lnTo>
                  <a:lnTo>
                    <a:pt x="1429807" y="2653867"/>
                  </a:lnTo>
                  <a:lnTo>
                    <a:pt x="1435370" y="1879822"/>
                  </a:lnTo>
                  <a:lnTo>
                    <a:pt x="1440934" y="1658667"/>
                  </a:lnTo>
                  <a:lnTo>
                    <a:pt x="1446497" y="1658667"/>
                  </a:lnTo>
                  <a:lnTo>
                    <a:pt x="1452060" y="1658667"/>
                  </a:lnTo>
                  <a:lnTo>
                    <a:pt x="1457624" y="1879822"/>
                  </a:lnTo>
                  <a:lnTo>
                    <a:pt x="1463187" y="2100978"/>
                  </a:lnTo>
                  <a:lnTo>
                    <a:pt x="1468751" y="2875022"/>
                  </a:lnTo>
                  <a:lnTo>
                    <a:pt x="1474314" y="1879822"/>
                  </a:lnTo>
                  <a:lnTo>
                    <a:pt x="1479878" y="2211556"/>
                  </a:lnTo>
                  <a:lnTo>
                    <a:pt x="1485441" y="2322133"/>
                  </a:lnTo>
                  <a:lnTo>
                    <a:pt x="1491005" y="2100978"/>
                  </a:lnTo>
                  <a:lnTo>
                    <a:pt x="1496568" y="2322133"/>
                  </a:lnTo>
                  <a:lnTo>
                    <a:pt x="1502132" y="1990400"/>
                  </a:lnTo>
                  <a:lnTo>
                    <a:pt x="1507695" y="2322133"/>
                  </a:lnTo>
                  <a:lnTo>
                    <a:pt x="1513258" y="1990400"/>
                  </a:lnTo>
                  <a:lnTo>
                    <a:pt x="1518822" y="2543289"/>
                  </a:lnTo>
                  <a:lnTo>
                    <a:pt x="1524385" y="2322133"/>
                  </a:lnTo>
                  <a:lnTo>
                    <a:pt x="1529949" y="2100978"/>
                  </a:lnTo>
                  <a:lnTo>
                    <a:pt x="1535512" y="2432711"/>
                  </a:lnTo>
                  <a:lnTo>
                    <a:pt x="1541076" y="2764445"/>
                  </a:lnTo>
                  <a:lnTo>
                    <a:pt x="1546639" y="2543289"/>
                  </a:lnTo>
                  <a:lnTo>
                    <a:pt x="1552203" y="2322133"/>
                  </a:lnTo>
                  <a:lnTo>
                    <a:pt x="1557766" y="2211556"/>
                  </a:lnTo>
                  <a:lnTo>
                    <a:pt x="1563329" y="1990400"/>
                  </a:lnTo>
                  <a:lnTo>
                    <a:pt x="1568893" y="1769244"/>
                  </a:lnTo>
                  <a:lnTo>
                    <a:pt x="1574456" y="1658667"/>
                  </a:lnTo>
                  <a:lnTo>
                    <a:pt x="1580020" y="1548089"/>
                  </a:lnTo>
                  <a:lnTo>
                    <a:pt x="1585583" y="1769244"/>
                  </a:lnTo>
                  <a:lnTo>
                    <a:pt x="1591147" y="1990400"/>
                  </a:lnTo>
                  <a:lnTo>
                    <a:pt x="1596710" y="1216355"/>
                  </a:lnTo>
                  <a:lnTo>
                    <a:pt x="1602274" y="1216355"/>
                  </a:lnTo>
                  <a:lnTo>
                    <a:pt x="1607837" y="1548089"/>
                  </a:lnTo>
                  <a:lnTo>
                    <a:pt x="1613401" y="1658667"/>
                  </a:lnTo>
                  <a:lnTo>
                    <a:pt x="1618964" y="2211556"/>
                  </a:lnTo>
                  <a:lnTo>
                    <a:pt x="1624527" y="2100978"/>
                  </a:lnTo>
                  <a:lnTo>
                    <a:pt x="1630091" y="1658667"/>
                  </a:lnTo>
                  <a:lnTo>
                    <a:pt x="1635654" y="1326933"/>
                  </a:lnTo>
                  <a:lnTo>
                    <a:pt x="1641218" y="1105778"/>
                  </a:lnTo>
                  <a:lnTo>
                    <a:pt x="1646781" y="884622"/>
                  </a:lnTo>
                  <a:lnTo>
                    <a:pt x="1652345" y="331733"/>
                  </a:lnTo>
                  <a:lnTo>
                    <a:pt x="1657908" y="1769244"/>
                  </a:lnTo>
                  <a:lnTo>
                    <a:pt x="1663472" y="1105778"/>
                  </a:lnTo>
                  <a:lnTo>
                    <a:pt x="1669035" y="1769244"/>
                  </a:lnTo>
                  <a:lnTo>
                    <a:pt x="1674599" y="1658667"/>
                  </a:lnTo>
                  <a:lnTo>
                    <a:pt x="1680162" y="1879822"/>
                  </a:lnTo>
                  <a:lnTo>
                    <a:pt x="1685725" y="995200"/>
                  </a:lnTo>
                  <a:lnTo>
                    <a:pt x="1691289" y="1105778"/>
                  </a:lnTo>
                  <a:lnTo>
                    <a:pt x="1696852" y="1658667"/>
                  </a:lnTo>
                  <a:lnTo>
                    <a:pt x="1702416" y="2653867"/>
                  </a:lnTo>
                  <a:lnTo>
                    <a:pt x="1707979" y="2211556"/>
                  </a:lnTo>
                  <a:lnTo>
                    <a:pt x="1713543" y="2100978"/>
                  </a:lnTo>
                  <a:lnTo>
                    <a:pt x="1719106" y="1658667"/>
                  </a:lnTo>
                  <a:lnTo>
                    <a:pt x="1724670" y="2432711"/>
                  </a:lnTo>
                  <a:lnTo>
                    <a:pt x="1730233" y="1769244"/>
                  </a:lnTo>
                  <a:lnTo>
                    <a:pt x="1735796" y="1990400"/>
                  </a:lnTo>
                  <a:lnTo>
                    <a:pt x="1741360" y="2543289"/>
                  </a:lnTo>
                  <a:lnTo>
                    <a:pt x="1746923" y="2543289"/>
                  </a:lnTo>
                  <a:lnTo>
                    <a:pt x="1752487" y="1990400"/>
                  </a:lnTo>
                  <a:lnTo>
                    <a:pt x="1758050" y="1990400"/>
                  </a:lnTo>
                  <a:lnTo>
                    <a:pt x="1763614" y="1769244"/>
                  </a:lnTo>
                  <a:lnTo>
                    <a:pt x="1769177" y="1437511"/>
                  </a:lnTo>
                  <a:lnTo>
                    <a:pt x="1774741" y="2543289"/>
                  </a:lnTo>
                  <a:lnTo>
                    <a:pt x="1780304" y="2875022"/>
                  </a:lnTo>
                  <a:lnTo>
                    <a:pt x="1785868" y="1990400"/>
                  </a:lnTo>
                  <a:lnTo>
                    <a:pt x="1791431" y="1769244"/>
                  </a:lnTo>
                  <a:lnTo>
                    <a:pt x="1796994" y="1990400"/>
                  </a:lnTo>
                  <a:lnTo>
                    <a:pt x="1802558" y="2100978"/>
                  </a:lnTo>
                  <a:lnTo>
                    <a:pt x="1808121" y="1658667"/>
                  </a:lnTo>
                  <a:lnTo>
                    <a:pt x="1813685" y="1548089"/>
                  </a:lnTo>
                  <a:lnTo>
                    <a:pt x="1819248" y="1548089"/>
                  </a:lnTo>
                  <a:lnTo>
                    <a:pt x="1824812" y="1879822"/>
                  </a:lnTo>
                  <a:lnTo>
                    <a:pt x="1830375" y="1990400"/>
                  </a:lnTo>
                  <a:lnTo>
                    <a:pt x="1835939" y="1437511"/>
                  </a:lnTo>
                  <a:lnTo>
                    <a:pt x="1841502" y="2322133"/>
                  </a:lnTo>
                  <a:lnTo>
                    <a:pt x="1847066" y="2100978"/>
                  </a:lnTo>
                  <a:lnTo>
                    <a:pt x="1852629" y="2322133"/>
                  </a:lnTo>
                  <a:lnTo>
                    <a:pt x="1858192" y="1990400"/>
                  </a:lnTo>
                  <a:lnTo>
                    <a:pt x="1863756" y="2100978"/>
                  </a:lnTo>
                  <a:lnTo>
                    <a:pt x="1869319" y="2211556"/>
                  </a:lnTo>
                  <a:lnTo>
                    <a:pt x="1874883" y="1658667"/>
                  </a:lnTo>
                  <a:lnTo>
                    <a:pt x="1880446" y="1437511"/>
                  </a:lnTo>
                  <a:lnTo>
                    <a:pt x="1886010" y="1658667"/>
                  </a:lnTo>
                  <a:lnTo>
                    <a:pt x="1891573" y="1879822"/>
                  </a:lnTo>
                  <a:lnTo>
                    <a:pt x="1897137" y="2322133"/>
                  </a:lnTo>
                  <a:lnTo>
                    <a:pt x="1902700" y="2100978"/>
                  </a:lnTo>
                  <a:lnTo>
                    <a:pt x="1908263" y="2432711"/>
                  </a:lnTo>
                  <a:lnTo>
                    <a:pt x="1913827" y="2211556"/>
                  </a:lnTo>
                  <a:lnTo>
                    <a:pt x="1919390" y="2100978"/>
                  </a:lnTo>
                  <a:lnTo>
                    <a:pt x="1924954" y="1437511"/>
                  </a:lnTo>
                  <a:lnTo>
                    <a:pt x="1930517" y="2322133"/>
                  </a:lnTo>
                  <a:lnTo>
                    <a:pt x="1936081" y="2764445"/>
                  </a:lnTo>
                  <a:lnTo>
                    <a:pt x="1941644" y="1658667"/>
                  </a:lnTo>
                  <a:lnTo>
                    <a:pt x="1947208" y="1769244"/>
                  </a:lnTo>
                  <a:lnTo>
                    <a:pt x="1952771" y="1879822"/>
                  </a:lnTo>
                  <a:lnTo>
                    <a:pt x="1958335" y="1326933"/>
                  </a:lnTo>
                  <a:lnTo>
                    <a:pt x="1963898" y="1769244"/>
                  </a:lnTo>
                  <a:lnTo>
                    <a:pt x="1969461" y="1879822"/>
                  </a:lnTo>
                  <a:lnTo>
                    <a:pt x="1975025" y="2322133"/>
                  </a:lnTo>
                  <a:lnTo>
                    <a:pt x="1980588" y="2432711"/>
                  </a:lnTo>
                  <a:lnTo>
                    <a:pt x="1986152" y="2322133"/>
                  </a:lnTo>
                  <a:lnTo>
                    <a:pt x="1991715" y="2543289"/>
                  </a:lnTo>
                  <a:lnTo>
                    <a:pt x="1997279" y="2543289"/>
                  </a:lnTo>
                  <a:lnTo>
                    <a:pt x="2002842" y="2432711"/>
                  </a:lnTo>
                  <a:lnTo>
                    <a:pt x="2008406" y="2653867"/>
                  </a:lnTo>
                  <a:lnTo>
                    <a:pt x="2013969" y="2985600"/>
                  </a:lnTo>
                  <a:lnTo>
                    <a:pt x="2019533" y="2432711"/>
                  </a:lnTo>
                  <a:lnTo>
                    <a:pt x="2025096" y="2322133"/>
                  </a:lnTo>
                  <a:lnTo>
                    <a:pt x="2030659" y="2543289"/>
                  </a:lnTo>
                  <a:lnTo>
                    <a:pt x="2036223" y="2764445"/>
                  </a:lnTo>
                  <a:lnTo>
                    <a:pt x="2041786" y="2432711"/>
                  </a:lnTo>
                  <a:lnTo>
                    <a:pt x="2047350" y="2211556"/>
                  </a:lnTo>
                  <a:lnTo>
                    <a:pt x="2052913" y="2432711"/>
                  </a:lnTo>
                  <a:lnTo>
                    <a:pt x="2058477" y="2432711"/>
                  </a:lnTo>
                  <a:lnTo>
                    <a:pt x="2064040" y="2653867"/>
                  </a:lnTo>
                  <a:lnTo>
                    <a:pt x="2069604" y="1990400"/>
                  </a:lnTo>
                  <a:lnTo>
                    <a:pt x="2075167" y="2543289"/>
                  </a:lnTo>
                  <a:lnTo>
                    <a:pt x="2080730" y="2211556"/>
                  </a:lnTo>
                  <a:lnTo>
                    <a:pt x="2086294" y="2211556"/>
                  </a:lnTo>
                  <a:lnTo>
                    <a:pt x="2091857" y="2432711"/>
                  </a:lnTo>
                  <a:lnTo>
                    <a:pt x="2097421" y="2432711"/>
                  </a:lnTo>
                  <a:lnTo>
                    <a:pt x="2102984" y="1879822"/>
                  </a:lnTo>
                  <a:lnTo>
                    <a:pt x="2108548" y="2100978"/>
                  </a:lnTo>
                  <a:lnTo>
                    <a:pt x="2114111" y="2211556"/>
                  </a:lnTo>
                  <a:lnTo>
                    <a:pt x="2119675" y="2211556"/>
                  </a:lnTo>
                  <a:lnTo>
                    <a:pt x="2125238" y="2653867"/>
                  </a:lnTo>
                  <a:lnTo>
                    <a:pt x="2130802" y="2764445"/>
                  </a:lnTo>
                  <a:lnTo>
                    <a:pt x="2136365" y="2100978"/>
                  </a:lnTo>
                  <a:lnTo>
                    <a:pt x="2141928" y="1548089"/>
                  </a:lnTo>
                  <a:lnTo>
                    <a:pt x="2147492" y="1437511"/>
                  </a:lnTo>
                  <a:lnTo>
                    <a:pt x="2153055" y="1769244"/>
                  </a:lnTo>
                  <a:lnTo>
                    <a:pt x="2158619" y="2100978"/>
                  </a:lnTo>
                  <a:lnTo>
                    <a:pt x="2164182" y="1990400"/>
                  </a:lnTo>
                  <a:lnTo>
                    <a:pt x="2169746" y="2211556"/>
                  </a:lnTo>
                  <a:lnTo>
                    <a:pt x="2175309" y="1548089"/>
                  </a:lnTo>
                  <a:lnTo>
                    <a:pt x="2180873" y="2211556"/>
                  </a:lnTo>
                  <a:lnTo>
                    <a:pt x="2186436" y="2432711"/>
                  </a:lnTo>
                  <a:lnTo>
                    <a:pt x="2192000" y="2322133"/>
                  </a:lnTo>
                  <a:lnTo>
                    <a:pt x="2197563" y="2211556"/>
                  </a:lnTo>
                  <a:lnTo>
                    <a:pt x="2203126" y="2322133"/>
                  </a:lnTo>
                  <a:lnTo>
                    <a:pt x="2208690" y="1990400"/>
                  </a:lnTo>
                  <a:lnTo>
                    <a:pt x="2214253" y="2100978"/>
                  </a:lnTo>
                  <a:lnTo>
                    <a:pt x="2219817" y="1879822"/>
                  </a:lnTo>
                  <a:lnTo>
                    <a:pt x="2225380" y="1769244"/>
                  </a:lnTo>
                  <a:lnTo>
                    <a:pt x="2230944" y="1216355"/>
                  </a:lnTo>
                  <a:lnTo>
                    <a:pt x="2236507" y="1437511"/>
                  </a:lnTo>
                  <a:lnTo>
                    <a:pt x="2242071" y="1437511"/>
                  </a:lnTo>
                  <a:lnTo>
                    <a:pt x="2247634" y="1437511"/>
                  </a:lnTo>
                  <a:lnTo>
                    <a:pt x="2253198" y="2100978"/>
                  </a:lnTo>
                  <a:lnTo>
                    <a:pt x="2258761" y="1879822"/>
                  </a:lnTo>
                  <a:lnTo>
                    <a:pt x="2264324" y="1769244"/>
                  </a:lnTo>
                  <a:lnTo>
                    <a:pt x="2269888" y="2100978"/>
                  </a:lnTo>
                  <a:lnTo>
                    <a:pt x="2275451" y="2543289"/>
                  </a:lnTo>
                  <a:lnTo>
                    <a:pt x="2281015" y="2100978"/>
                  </a:lnTo>
                  <a:lnTo>
                    <a:pt x="2286578" y="2100978"/>
                  </a:lnTo>
                  <a:lnTo>
                    <a:pt x="2292142" y="2100978"/>
                  </a:lnTo>
                  <a:lnTo>
                    <a:pt x="2297705" y="1769244"/>
                  </a:lnTo>
                  <a:lnTo>
                    <a:pt x="2303269" y="1879822"/>
                  </a:lnTo>
                  <a:lnTo>
                    <a:pt x="2308832" y="1769244"/>
                  </a:lnTo>
                  <a:lnTo>
                    <a:pt x="2314395" y="2211556"/>
                  </a:lnTo>
                  <a:lnTo>
                    <a:pt x="2319959" y="2875022"/>
                  </a:lnTo>
                  <a:lnTo>
                    <a:pt x="2325522" y="2764445"/>
                  </a:lnTo>
                  <a:lnTo>
                    <a:pt x="2331086" y="1879822"/>
                  </a:lnTo>
                  <a:lnTo>
                    <a:pt x="2336649" y="1216355"/>
                  </a:lnTo>
                  <a:lnTo>
                    <a:pt x="2342213" y="1769244"/>
                  </a:lnTo>
                  <a:lnTo>
                    <a:pt x="2347776" y="2100978"/>
                  </a:lnTo>
                  <a:lnTo>
                    <a:pt x="2353340" y="2100978"/>
                  </a:lnTo>
                  <a:lnTo>
                    <a:pt x="2358903" y="2100978"/>
                  </a:lnTo>
                  <a:lnTo>
                    <a:pt x="2364467" y="1879822"/>
                  </a:lnTo>
                  <a:lnTo>
                    <a:pt x="2370030" y="1326933"/>
                  </a:lnTo>
                  <a:lnTo>
                    <a:pt x="2375593" y="442311"/>
                  </a:lnTo>
                  <a:lnTo>
                    <a:pt x="2381157" y="1326933"/>
                  </a:lnTo>
                  <a:lnTo>
                    <a:pt x="2386720" y="884622"/>
                  </a:lnTo>
                  <a:lnTo>
                    <a:pt x="2392284" y="774044"/>
                  </a:lnTo>
                  <a:lnTo>
                    <a:pt x="2397847" y="1879822"/>
                  </a:lnTo>
                  <a:lnTo>
                    <a:pt x="2403411" y="1105778"/>
                  </a:lnTo>
                  <a:lnTo>
                    <a:pt x="2408974" y="552889"/>
                  </a:lnTo>
                  <a:lnTo>
                    <a:pt x="2414538" y="1437511"/>
                  </a:lnTo>
                  <a:lnTo>
                    <a:pt x="2420101" y="884622"/>
                  </a:lnTo>
                  <a:lnTo>
                    <a:pt x="2425665" y="1437511"/>
                  </a:lnTo>
                  <a:lnTo>
                    <a:pt x="2431228" y="1216355"/>
                  </a:lnTo>
                  <a:lnTo>
                    <a:pt x="2436791" y="1105778"/>
                  </a:lnTo>
                  <a:lnTo>
                    <a:pt x="2442355" y="1216355"/>
                  </a:lnTo>
                  <a:lnTo>
                    <a:pt x="2447918" y="1990400"/>
                  </a:lnTo>
                  <a:lnTo>
                    <a:pt x="2453482" y="2211556"/>
                  </a:lnTo>
                  <a:lnTo>
                    <a:pt x="2459045" y="2211556"/>
                  </a:lnTo>
                  <a:lnTo>
                    <a:pt x="2464609" y="2100978"/>
                  </a:lnTo>
                  <a:lnTo>
                    <a:pt x="2470172" y="1879822"/>
                  </a:lnTo>
                  <a:lnTo>
                    <a:pt x="2475736" y="1658667"/>
                  </a:lnTo>
                  <a:lnTo>
                    <a:pt x="2481299" y="1216355"/>
                  </a:lnTo>
                  <a:lnTo>
                    <a:pt x="2486862" y="1437511"/>
                  </a:lnTo>
                  <a:lnTo>
                    <a:pt x="2492426" y="1216355"/>
                  </a:lnTo>
                  <a:lnTo>
                    <a:pt x="2497989" y="1658667"/>
                  </a:lnTo>
                  <a:lnTo>
                    <a:pt x="2503553" y="1769244"/>
                  </a:lnTo>
                  <a:lnTo>
                    <a:pt x="2509116" y="1548089"/>
                  </a:lnTo>
                  <a:lnTo>
                    <a:pt x="2514680" y="1658667"/>
                  </a:lnTo>
                  <a:lnTo>
                    <a:pt x="2520243" y="1769244"/>
                  </a:lnTo>
                  <a:lnTo>
                    <a:pt x="2525807" y="1879822"/>
                  </a:lnTo>
                  <a:lnTo>
                    <a:pt x="2531370" y="1658667"/>
                  </a:lnTo>
                  <a:lnTo>
                    <a:pt x="2536934" y="1216355"/>
                  </a:lnTo>
                  <a:lnTo>
                    <a:pt x="2542497" y="1658667"/>
                  </a:lnTo>
                  <a:lnTo>
                    <a:pt x="2548060" y="1548089"/>
                  </a:lnTo>
                  <a:lnTo>
                    <a:pt x="2553624" y="1658667"/>
                  </a:lnTo>
                  <a:lnTo>
                    <a:pt x="2559187" y="884622"/>
                  </a:lnTo>
                  <a:lnTo>
                    <a:pt x="2564751" y="1769244"/>
                  </a:lnTo>
                  <a:lnTo>
                    <a:pt x="2570314" y="1769244"/>
                  </a:lnTo>
                  <a:lnTo>
                    <a:pt x="2575878" y="1879822"/>
                  </a:lnTo>
                  <a:lnTo>
                    <a:pt x="2581441" y="1879822"/>
                  </a:lnTo>
                  <a:lnTo>
                    <a:pt x="2587005" y="1658667"/>
                  </a:lnTo>
                  <a:lnTo>
                    <a:pt x="2592568" y="1990400"/>
                  </a:lnTo>
                  <a:lnTo>
                    <a:pt x="2598132" y="1879822"/>
                  </a:lnTo>
                  <a:lnTo>
                    <a:pt x="2603695" y="1548089"/>
                  </a:lnTo>
                  <a:lnTo>
                    <a:pt x="2609258" y="1216355"/>
                  </a:lnTo>
                  <a:lnTo>
                    <a:pt x="2614822" y="995200"/>
                  </a:lnTo>
                  <a:lnTo>
                    <a:pt x="2620385" y="1769244"/>
                  </a:lnTo>
                  <a:lnTo>
                    <a:pt x="2625949" y="1105778"/>
                  </a:lnTo>
                  <a:lnTo>
                    <a:pt x="2631512" y="1216355"/>
                  </a:lnTo>
                  <a:lnTo>
                    <a:pt x="2637076" y="1216355"/>
                  </a:lnTo>
                  <a:lnTo>
                    <a:pt x="2642639" y="1990400"/>
                  </a:lnTo>
                  <a:lnTo>
                    <a:pt x="2648203" y="995200"/>
                  </a:lnTo>
                  <a:lnTo>
                    <a:pt x="2653766" y="1769244"/>
                  </a:lnTo>
                  <a:lnTo>
                    <a:pt x="2659329" y="1658667"/>
                  </a:lnTo>
                  <a:lnTo>
                    <a:pt x="2664893" y="1548089"/>
                  </a:lnTo>
                  <a:lnTo>
                    <a:pt x="2670456" y="1216355"/>
                  </a:lnTo>
                  <a:lnTo>
                    <a:pt x="2676020" y="1437511"/>
                  </a:lnTo>
                  <a:lnTo>
                    <a:pt x="2681583" y="995200"/>
                  </a:lnTo>
                  <a:lnTo>
                    <a:pt x="2687147" y="1216355"/>
                  </a:lnTo>
                  <a:lnTo>
                    <a:pt x="2692710" y="1437511"/>
                  </a:lnTo>
                  <a:lnTo>
                    <a:pt x="2698274" y="1658667"/>
                  </a:lnTo>
                  <a:lnTo>
                    <a:pt x="2703837" y="2100978"/>
                  </a:lnTo>
                  <a:lnTo>
                    <a:pt x="2709401" y="1326933"/>
                  </a:lnTo>
                  <a:lnTo>
                    <a:pt x="2714964" y="774044"/>
                  </a:lnTo>
                  <a:lnTo>
                    <a:pt x="2720527" y="1216355"/>
                  </a:lnTo>
                  <a:lnTo>
                    <a:pt x="2726091" y="884622"/>
                  </a:lnTo>
                  <a:lnTo>
                    <a:pt x="2731654" y="1769244"/>
                  </a:lnTo>
                  <a:lnTo>
                    <a:pt x="2737218" y="1216355"/>
                  </a:lnTo>
                  <a:lnTo>
                    <a:pt x="2742781" y="884622"/>
                  </a:lnTo>
                  <a:lnTo>
                    <a:pt x="2748345" y="1326933"/>
                  </a:lnTo>
                  <a:lnTo>
                    <a:pt x="2753908" y="1879822"/>
                  </a:lnTo>
                  <a:lnTo>
                    <a:pt x="2759472" y="1990400"/>
                  </a:lnTo>
                  <a:lnTo>
                    <a:pt x="2765035" y="1437511"/>
                  </a:lnTo>
                  <a:lnTo>
                    <a:pt x="2770599" y="1769244"/>
                  </a:lnTo>
                  <a:lnTo>
                    <a:pt x="2776162" y="2100978"/>
                  </a:lnTo>
                  <a:lnTo>
                    <a:pt x="2781725" y="1990400"/>
                  </a:lnTo>
                  <a:lnTo>
                    <a:pt x="2787289" y="1990400"/>
                  </a:lnTo>
                  <a:lnTo>
                    <a:pt x="2792852" y="1879822"/>
                  </a:lnTo>
                  <a:lnTo>
                    <a:pt x="2798416" y="1879822"/>
                  </a:lnTo>
                  <a:lnTo>
                    <a:pt x="2803979" y="1326933"/>
                  </a:lnTo>
                  <a:lnTo>
                    <a:pt x="2809543" y="1658667"/>
                  </a:lnTo>
                  <a:lnTo>
                    <a:pt x="2815106" y="884622"/>
                  </a:lnTo>
                  <a:lnTo>
                    <a:pt x="2820670" y="1216355"/>
                  </a:lnTo>
                  <a:lnTo>
                    <a:pt x="2826233" y="1658667"/>
                  </a:lnTo>
                  <a:lnTo>
                    <a:pt x="2831797" y="995200"/>
                  </a:lnTo>
                  <a:lnTo>
                    <a:pt x="2837360" y="1437511"/>
                  </a:lnTo>
                  <a:lnTo>
                    <a:pt x="2842923" y="995200"/>
                  </a:lnTo>
                  <a:lnTo>
                    <a:pt x="2848487" y="1216355"/>
                  </a:lnTo>
                  <a:lnTo>
                    <a:pt x="2854050" y="1548089"/>
                  </a:lnTo>
                  <a:lnTo>
                    <a:pt x="2859614" y="884622"/>
                  </a:lnTo>
                  <a:lnTo>
                    <a:pt x="2865177" y="1769244"/>
                  </a:lnTo>
                  <a:lnTo>
                    <a:pt x="2870741" y="1658667"/>
                  </a:lnTo>
                  <a:lnTo>
                    <a:pt x="2876304" y="1326933"/>
                  </a:lnTo>
                  <a:lnTo>
                    <a:pt x="2881868" y="995200"/>
                  </a:lnTo>
                  <a:lnTo>
                    <a:pt x="2887431" y="995200"/>
                  </a:lnTo>
                  <a:lnTo>
                    <a:pt x="2892994" y="1437511"/>
                  </a:lnTo>
                  <a:lnTo>
                    <a:pt x="2898558" y="2100978"/>
                  </a:lnTo>
                  <a:lnTo>
                    <a:pt x="2904121" y="1658667"/>
                  </a:lnTo>
                  <a:lnTo>
                    <a:pt x="2909685" y="1658667"/>
                  </a:lnTo>
                  <a:lnTo>
                    <a:pt x="2915248" y="2100978"/>
                  </a:lnTo>
                  <a:lnTo>
                    <a:pt x="2920812" y="1769244"/>
                  </a:lnTo>
                  <a:lnTo>
                    <a:pt x="2926375" y="1216355"/>
                  </a:lnTo>
                  <a:lnTo>
                    <a:pt x="2931939" y="1769244"/>
                  </a:lnTo>
                  <a:lnTo>
                    <a:pt x="2937502" y="1769244"/>
                  </a:lnTo>
                  <a:lnTo>
                    <a:pt x="2943066" y="1105778"/>
                  </a:lnTo>
                  <a:lnTo>
                    <a:pt x="2948629" y="1216355"/>
                  </a:lnTo>
                  <a:lnTo>
                    <a:pt x="2954192" y="1769244"/>
                  </a:lnTo>
                  <a:lnTo>
                    <a:pt x="2959756" y="1326933"/>
                  </a:lnTo>
                  <a:lnTo>
                    <a:pt x="2965319" y="1216355"/>
                  </a:lnTo>
                  <a:lnTo>
                    <a:pt x="2970883" y="1216355"/>
                  </a:lnTo>
                  <a:lnTo>
                    <a:pt x="2976446" y="1326933"/>
                  </a:lnTo>
                  <a:lnTo>
                    <a:pt x="2982010" y="2211556"/>
                  </a:lnTo>
                  <a:lnTo>
                    <a:pt x="2987573" y="1769244"/>
                  </a:lnTo>
                  <a:lnTo>
                    <a:pt x="2993137" y="774044"/>
                  </a:lnTo>
                  <a:lnTo>
                    <a:pt x="2998700" y="884622"/>
                  </a:lnTo>
                  <a:lnTo>
                    <a:pt x="3004264" y="110577"/>
                  </a:lnTo>
                  <a:lnTo>
                    <a:pt x="3009827" y="884622"/>
                  </a:lnTo>
                  <a:lnTo>
                    <a:pt x="3015390" y="1658667"/>
                  </a:lnTo>
                  <a:lnTo>
                    <a:pt x="3020954" y="2322133"/>
                  </a:lnTo>
                  <a:lnTo>
                    <a:pt x="3026517" y="1769244"/>
                  </a:lnTo>
                  <a:lnTo>
                    <a:pt x="3032081" y="1548089"/>
                  </a:lnTo>
                  <a:lnTo>
                    <a:pt x="3037644" y="1990400"/>
                  </a:lnTo>
                  <a:lnTo>
                    <a:pt x="3043208" y="1548089"/>
                  </a:lnTo>
                  <a:lnTo>
                    <a:pt x="3048771" y="1216355"/>
                  </a:lnTo>
                  <a:lnTo>
                    <a:pt x="3054335" y="1437511"/>
                  </a:lnTo>
                  <a:lnTo>
                    <a:pt x="3059898" y="1879822"/>
                  </a:lnTo>
                  <a:lnTo>
                    <a:pt x="3065461" y="1990400"/>
                  </a:lnTo>
                  <a:lnTo>
                    <a:pt x="3071025" y="1437511"/>
                  </a:lnTo>
                  <a:lnTo>
                    <a:pt x="3076588" y="1769244"/>
                  </a:lnTo>
                  <a:lnTo>
                    <a:pt x="3082152" y="995200"/>
                  </a:lnTo>
                  <a:lnTo>
                    <a:pt x="3087715" y="1437511"/>
                  </a:lnTo>
                  <a:lnTo>
                    <a:pt x="3093279" y="995200"/>
                  </a:lnTo>
                  <a:lnTo>
                    <a:pt x="3098842" y="1437511"/>
                  </a:lnTo>
                  <a:lnTo>
                    <a:pt x="3104406" y="1769244"/>
                  </a:lnTo>
                  <a:lnTo>
                    <a:pt x="3109969" y="1326933"/>
                  </a:lnTo>
                  <a:lnTo>
                    <a:pt x="3115533" y="995200"/>
                  </a:lnTo>
                  <a:lnTo>
                    <a:pt x="3121096" y="995200"/>
                  </a:lnTo>
                  <a:lnTo>
                    <a:pt x="3126659" y="1326933"/>
                  </a:lnTo>
                  <a:lnTo>
                    <a:pt x="3132223" y="1879822"/>
                  </a:lnTo>
                  <a:lnTo>
                    <a:pt x="3137786" y="1879822"/>
                  </a:lnTo>
                  <a:lnTo>
                    <a:pt x="3143350" y="1548089"/>
                  </a:lnTo>
                  <a:lnTo>
                    <a:pt x="3148913" y="1769244"/>
                  </a:lnTo>
                  <a:lnTo>
                    <a:pt x="3154477" y="2100978"/>
                  </a:lnTo>
                  <a:lnTo>
                    <a:pt x="3160040" y="2100978"/>
                  </a:lnTo>
                  <a:lnTo>
                    <a:pt x="3165604" y="2211556"/>
                  </a:lnTo>
                  <a:lnTo>
                    <a:pt x="3171167" y="1769244"/>
                  </a:lnTo>
                  <a:lnTo>
                    <a:pt x="3176731" y="1879822"/>
                  </a:lnTo>
                  <a:lnTo>
                    <a:pt x="3182294" y="1879822"/>
                  </a:lnTo>
                  <a:lnTo>
                    <a:pt x="3187857" y="1326933"/>
                  </a:lnTo>
                  <a:lnTo>
                    <a:pt x="3193421" y="1658667"/>
                  </a:lnTo>
                  <a:lnTo>
                    <a:pt x="3198984" y="1769244"/>
                  </a:lnTo>
                  <a:lnTo>
                    <a:pt x="3204548" y="2100978"/>
                  </a:lnTo>
                  <a:lnTo>
                    <a:pt x="3210111" y="2543289"/>
                  </a:lnTo>
                  <a:lnTo>
                    <a:pt x="3215675" y="2211556"/>
                  </a:lnTo>
                  <a:lnTo>
                    <a:pt x="3221238" y="1990400"/>
                  </a:lnTo>
                  <a:lnTo>
                    <a:pt x="3226802" y="1769244"/>
                  </a:lnTo>
                  <a:lnTo>
                    <a:pt x="3232365" y="1548089"/>
                  </a:lnTo>
                  <a:lnTo>
                    <a:pt x="3237928" y="1658667"/>
                  </a:lnTo>
                  <a:lnTo>
                    <a:pt x="3243492" y="2100978"/>
                  </a:lnTo>
                  <a:lnTo>
                    <a:pt x="3249055" y="2211556"/>
                  </a:lnTo>
                  <a:lnTo>
                    <a:pt x="3254619" y="1769244"/>
                  </a:lnTo>
                  <a:lnTo>
                    <a:pt x="3260182" y="1769244"/>
                  </a:lnTo>
                  <a:lnTo>
                    <a:pt x="3265746" y="1990400"/>
                  </a:lnTo>
                  <a:lnTo>
                    <a:pt x="3271309" y="1990400"/>
                  </a:lnTo>
                  <a:lnTo>
                    <a:pt x="3276873" y="2100978"/>
                  </a:lnTo>
                  <a:lnTo>
                    <a:pt x="3282436" y="1990400"/>
                  </a:lnTo>
                  <a:lnTo>
                    <a:pt x="3288000" y="1437511"/>
                  </a:lnTo>
                  <a:lnTo>
                    <a:pt x="3293563" y="1769244"/>
                  </a:lnTo>
                  <a:lnTo>
                    <a:pt x="3299126" y="1879822"/>
                  </a:lnTo>
                  <a:lnTo>
                    <a:pt x="3304690" y="1879822"/>
                  </a:lnTo>
                  <a:lnTo>
                    <a:pt x="3310253" y="1879822"/>
                  </a:lnTo>
                  <a:lnTo>
                    <a:pt x="3315817" y="1769244"/>
                  </a:lnTo>
                  <a:lnTo>
                    <a:pt x="3321380" y="1658667"/>
                  </a:lnTo>
                  <a:lnTo>
                    <a:pt x="3326944" y="1990400"/>
                  </a:lnTo>
                  <a:lnTo>
                    <a:pt x="3332507" y="2100978"/>
                  </a:lnTo>
                  <a:lnTo>
                    <a:pt x="3338071" y="2211556"/>
                  </a:lnTo>
                  <a:lnTo>
                    <a:pt x="3343634" y="2322133"/>
                  </a:lnTo>
                  <a:lnTo>
                    <a:pt x="3349198" y="1990400"/>
                  </a:lnTo>
                  <a:lnTo>
                    <a:pt x="3354761" y="1769244"/>
                  </a:lnTo>
                  <a:lnTo>
                    <a:pt x="3360324" y="1658667"/>
                  </a:lnTo>
                  <a:lnTo>
                    <a:pt x="3365888" y="1548089"/>
                  </a:lnTo>
                  <a:lnTo>
                    <a:pt x="3371451" y="1326933"/>
                  </a:lnTo>
                  <a:lnTo>
                    <a:pt x="3377015" y="1990400"/>
                  </a:lnTo>
                  <a:lnTo>
                    <a:pt x="3382578" y="1216355"/>
                  </a:lnTo>
                  <a:lnTo>
                    <a:pt x="3388142" y="1990400"/>
                  </a:lnTo>
                  <a:lnTo>
                    <a:pt x="3393705" y="1990400"/>
                  </a:lnTo>
                  <a:lnTo>
                    <a:pt x="3399269" y="1990400"/>
                  </a:lnTo>
                  <a:lnTo>
                    <a:pt x="3404832" y="1548089"/>
                  </a:lnTo>
                  <a:lnTo>
                    <a:pt x="3410395" y="2875022"/>
                  </a:lnTo>
                  <a:lnTo>
                    <a:pt x="3415959" y="3096178"/>
                  </a:lnTo>
                  <a:lnTo>
                    <a:pt x="3421522" y="2322133"/>
                  </a:lnTo>
                  <a:lnTo>
                    <a:pt x="3427086" y="2322133"/>
                  </a:lnTo>
                  <a:lnTo>
                    <a:pt x="3432649" y="2211556"/>
                  </a:lnTo>
                  <a:lnTo>
                    <a:pt x="3438213" y="2322133"/>
                  </a:lnTo>
                  <a:lnTo>
                    <a:pt x="3443776" y="2432711"/>
                  </a:lnTo>
                  <a:lnTo>
                    <a:pt x="3449340" y="2100978"/>
                  </a:lnTo>
                  <a:lnTo>
                    <a:pt x="3454903" y="2432711"/>
                  </a:lnTo>
                  <a:lnTo>
                    <a:pt x="3460467" y="1658667"/>
                  </a:lnTo>
                  <a:lnTo>
                    <a:pt x="3466030" y="1879822"/>
                  </a:lnTo>
                  <a:lnTo>
                    <a:pt x="3471593" y="2432711"/>
                  </a:lnTo>
                  <a:lnTo>
                    <a:pt x="3477157" y="2543289"/>
                  </a:lnTo>
                  <a:lnTo>
                    <a:pt x="3482720" y="1990400"/>
                  </a:lnTo>
                  <a:lnTo>
                    <a:pt x="3488284" y="1769244"/>
                  </a:lnTo>
                  <a:lnTo>
                    <a:pt x="3493847" y="1879822"/>
                  </a:lnTo>
                  <a:lnTo>
                    <a:pt x="3499411" y="1769244"/>
                  </a:lnTo>
                  <a:lnTo>
                    <a:pt x="3504974" y="2432711"/>
                  </a:lnTo>
                  <a:lnTo>
                    <a:pt x="3510538" y="1879822"/>
                  </a:lnTo>
                  <a:lnTo>
                    <a:pt x="3516101" y="2543289"/>
                  </a:lnTo>
                  <a:lnTo>
                    <a:pt x="3521665" y="1658667"/>
                  </a:lnTo>
                  <a:lnTo>
                    <a:pt x="3527228" y="1658667"/>
                  </a:lnTo>
                  <a:lnTo>
                    <a:pt x="3532791" y="1326933"/>
                  </a:lnTo>
                  <a:lnTo>
                    <a:pt x="3538355" y="1548089"/>
                  </a:lnTo>
                  <a:lnTo>
                    <a:pt x="3543918" y="1658667"/>
                  </a:lnTo>
                  <a:lnTo>
                    <a:pt x="3549482" y="2322133"/>
                  </a:lnTo>
                  <a:lnTo>
                    <a:pt x="3555045" y="2432711"/>
                  </a:lnTo>
                  <a:lnTo>
                    <a:pt x="3560609" y="2322133"/>
                  </a:lnTo>
                  <a:lnTo>
                    <a:pt x="3566172" y="2543289"/>
                  </a:lnTo>
                  <a:lnTo>
                    <a:pt x="3571736" y="2211556"/>
                  </a:lnTo>
                  <a:lnTo>
                    <a:pt x="3577299" y="2432711"/>
                  </a:lnTo>
                  <a:lnTo>
                    <a:pt x="3582863" y="2653867"/>
                  </a:lnTo>
                  <a:lnTo>
                    <a:pt x="3588426" y="2432711"/>
                  </a:lnTo>
                  <a:lnTo>
                    <a:pt x="3593989" y="1879822"/>
                  </a:lnTo>
                  <a:lnTo>
                    <a:pt x="3599553" y="2100978"/>
                  </a:lnTo>
                  <a:lnTo>
                    <a:pt x="3605116" y="2100978"/>
                  </a:lnTo>
                  <a:lnTo>
                    <a:pt x="3610680" y="2211556"/>
                  </a:lnTo>
                  <a:lnTo>
                    <a:pt x="3616243" y="1658667"/>
                  </a:lnTo>
                  <a:lnTo>
                    <a:pt x="3621807" y="1990400"/>
                  </a:lnTo>
                  <a:lnTo>
                    <a:pt x="3627370" y="2322133"/>
                  </a:lnTo>
                  <a:lnTo>
                    <a:pt x="3632934" y="2543289"/>
                  </a:lnTo>
                  <a:lnTo>
                    <a:pt x="3638497" y="2764445"/>
                  </a:lnTo>
                  <a:lnTo>
                    <a:pt x="3644060" y="1990400"/>
                  </a:lnTo>
                  <a:lnTo>
                    <a:pt x="3649624" y="2653867"/>
                  </a:lnTo>
                  <a:lnTo>
                    <a:pt x="3655187" y="2543289"/>
                  </a:lnTo>
                  <a:lnTo>
                    <a:pt x="3660751" y="2211556"/>
                  </a:lnTo>
                  <a:lnTo>
                    <a:pt x="3666314" y="1658667"/>
                  </a:lnTo>
                  <a:lnTo>
                    <a:pt x="3671878" y="1879822"/>
                  </a:lnTo>
                  <a:lnTo>
                    <a:pt x="3677441" y="1879822"/>
                  </a:lnTo>
                  <a:lnTo>
                    <a:pt x="3683005" y="1990400"/>
                  </a:lnTo>
                  <a:lnTo>
                    <a:pt x="3688568" y="1990400"/>
                  </a:lnTo>
                  <a:lnTo>
                    <a:pt x="3694132" y="2211556"/>
                  </a:lnTo>
                  <a:lnTo>
                    <a:pt x="3699695" y="2432711"/>
                  </a:lnTo>
                  <a:lnTo>
                    <a:pt x="3705258" y="2432711"/>
                  </a:lnTo>
                  <a:lnTo>
                    <a:pt x="3710822" y="2322133"/>
                  </a:lnTo>
                  <a:lnTo>
                    <a:pt x="3716385" y="2211556"/>
                  </a:lnTo>
                  <a:lnTo>
                    <a:pt x="3721949" y="2322133"/>
                  </a:lnTo>
                  <a:lnTo>
                    <a:pt x="3727512" y="2100978"/>
                  </a:lnTo>
                  <a:lnTo>
                    <a:pt x="3733076" y="2543289"/>
                  </a:lnTo>
                  <a:lnTo>
                    <a:pt x="3738639" y="2543289"/>
                  </a:lnTo>
                  <a:lnTo>
                    <a:pt x="3744203" y="2432711"/>
                  </a:lnTo>
                  <a:lnTo>
                    <a:pt x="3749766" y="2322133"/>
                  </a:lnTo>
                  <a:lnTo>
                    <a:pt x="3755330" y="2653867"/>
                  </a:lnTo>
                  <a:lnTo>
                    <a:pt x="3760893" y="2985600"/>
                  </a:lnTo>
                  <a:lnTo>
                    <a:pt x="3766456" y="2764445"/>
                  </a:lnTo>
                  <a:lnTo>
                    <a:pt x="3772020" y="2322133"/>
                  </a:lnTo>
                  <a:lnTo>
                    <a:pt x="3777583" y="2543289"/>
                  </a:lnTo>
                  <a:lnTo>
                    <a:pt x="3783147" y="2211556"/>
                  </a:lnTo>
                  <a:lnTo>
                    <a:pt x="3788710" y="2432711"/>
                  </a:lnTo>
                  <a:lnTo>
                    <a:pt x="3794274" y="2211556"/>
                  </a:lnTo>
                  <a:lnTo>
                    <a:pt x="3799837" y="2875022"/>
                  </a:lnTo>
                  <a:lnTo>
                    <a:pt x="3805401" y="2322133"/>
                  </a:lnTo>
                  <a:lnTo>
                    <a:pt x="3810964" y="1990400"/>
                  </a:lnTo>
                  <a:lnTo>
                    <a:pt x="3816527" y="1437511"/>
                  </a:lnTo>
                  <a:lnTo>
                    <a:pt x="3822091" y="1879822"/>
                  </a:lnTo>
                  <a:lnTo>
                    <a:pt x="3827654" y="1658667"/>
                  </a:lnTo>
                  <a:lnTo>
                    <a:pt x="3833218" y="1990400"/>
                  </a:lnTo>
                  <a:lnTo>
                    <a:pt x="3838781" y="1879822"/>
                  </a:lnTo>
                  <a:lnTo>
                    <a:pt x="3844345" y="1658667"/>
                  </a:lnTo>
                  <a:lnTo>
                    <a:pt x="3849908" y="2211556"/>
                  </a:lnTo>
                  <a:lnTo>
                    <a:pt x="3855472" y="1548089"/>
                  </a:lnTo>
                  <a:lnTo>
                    <a:pt x="3861035" y="2100978"/>
                  </a:lnTo>
                  <a:lnTo>
                    <a:pt x="3866599" y="2653867"/>
                  </a:lnTo>
                  <a:lnTo>
                    <a:pt x="3872162" y="2322133"/>
                  </a:lnTo>
                  <a:lnTo>
                    <a:pt x="3877725" y="1216355"/>
                  </a:lnTo>
                  <a:lnTo>
                    <a:pt x="3883289" y="1216355"/>
                  </a:lnTo>
                  <a:lnTo>
                    <a:pt x="3888852" y="1437511"/>
                  </a:lnTo>
                  <a:lnTo>
                    <a:pt x="3894416" y="1548089"/>
                  </a:lnTo>
                  <a:lnTo>
                    <a:pt x="3899979" y="884622"/>
                  </a:lnTo>
                  <a:lnTo>
                    <a:pt x="3905543" y="1879822"/>
                  </a:lnTo>
                  <a:lnTo>
                    <a:pt x="3911106" y="1548089"/>
                  </a:lnTo>
                  <a:lnTo>
                    <a:pt x="3916670" y="995200"/>
                  </a:lnTo>
                  <a:lnTo>
                    <a:pt x="3922233" y="884622"/>
                  </a:lnTo>
                  <a:lnTo>
                    <a:pt x="3927797" y="1326933"/>
                  </a:lnTo>
                  <a:lnTo>
                    <a:pt x="3933360" y="2211556"/>
                  </a:lnTo>
                  <a:lnTo>
                    <a:pt x="3938923" y="1437511"/>
                  </a:lnTo>
                  <a:lnTo>
                    <a:pt x="3944487" y="2322133"/>
                  </a:lnTo>
                  <a:lnTo>
                    <a:pt x="3950050" y="2432711"/>
                  </a:lnTo>
                  <a:lnTo>
                    <a:pt x="3955614" y="2985600"/>
                  </a:lnTo>
                  <a:lnTo>
                    <a:pt x="3961177" y="3096178"/>
                  </a:lnTo>
                  <a:lnTo>
                    <a:pt x="3966741" y="2211556"/>
                  </a:lnTo>
                  <a:lnTo>
                    <a:pt x="3972304" y="1879822"/>
                  </a:lnTo>
                  <a:lnTo>
                    <a:pt x="3977868" y="2100978"/>
                  </a:lnTo>
                  <a:lnTo>
                    <a:pt x="3983431" y="2211556"/>
                  </a:lnTo>
                  <a:lnTo>
                    <a:pt x="3988994" y="1879822"/>
                  </a:lnTo>
                  <a:lnTo>
                    <a:pt x="3994558" y="2764445"/>
                  </a:lnTo>
                  <a:lnTo>
                    <a:pt x="4000121" y="2432711"/>
                  </a:lnTo>
                  <a:lnTo>
                    <a:pt x="4005685" y="2100978"/>
                  </a:lnTo>
                  <a:lnTo>
                    <a:pt x="4011248" y="1769244"/>
                  </a:lnTo>
                  <a:lnTo>
                    <a:pt x="4016812" y="2100978"/>
                  </a:lnTo>
                  <a:lnTo>
                    <a:pt x="4022375" y="1769244"/>
                  </a:lnTo>
                  <a:lnTo>
                    <a:pt x="4027939" y="1879822"/>
                  </a:lnTo>
                  <a:lnTo>
                    <a:pt x="4033502" y="1658667"/>
                  </a:lnTo>
                  <a:lnTo>
                    <a:pt x="4039066" y="1437511"/>
                  </a:lnTo>
                  <a:lnTo>
                    <a:pt x="4044629" y="1769244"/>
                  </a:lnTo>
                  <a:lnTo>
                    <a:pt x="4050192" y="2100978"/>
                  </a:lnTo>
                  <a:lnTo>
                    <a:pt x="4055756" y="1769244"/>
                  </a:lnTo>
                  <a:lnTo>
                    <a:pt x="4061319" y="2100978"/>
                  </a:lnTo>
                  <a:lnTo>
                    <a:pt x="4066883" y="2432711"/>
                  </a:lnTo>
                  <a:lnTo>
                    <a:pt x="4072446" y="2100978"/>
                  </a:lnTo>
                  <a:lnTo>
                    <a:pt x="4078010" y="1990400"/>
                  </a:lnTo>
                  <a:lnTo>
                    <a:pt x="4083573" y="2100978"/>
                  </a:lnTo>
                  <a:lnTo>
                    <a:pt x="4089137" y="2100978"/>
                  </a:lnTo>
                  <a:lnTo>
                    <a:pt x="4094700" y="2653867"/>
                  </a:lnTo>
                  <a:lnTo>
                    <a:pt x="4100264" y="2432711"/>
                  </a:lnTo>
                  <a:lnTo>
                    <a:pt x="4105827" y="2543289"/>
                  </a:lnTo>
                  <a:lnTo>
                    <a:pt x="4111390" y="2322133"/>
                  </a:lnTo>
                  <a:lnTo>
                    <a:pt x="4116954" y="1990400"/>
                  </a:lnTo>
                  <a:lnTo>
                    <a:pt x="4122517" y="2432711"/>
                  </a:lnTo>
                  <a:lnTo>
                    <a:pt x="4128081" y="2211556"/>
                  </a:lnTo>
                  <a:lnTo>
                    <a:pt x="4133644" y="2322133"/>
                  </a:lnTo>
                  <a:lnTo>
                    <a:pt x="4139208" y="2322133"/>
                  </a:lnTo>
                  <a:lnTo>
                    <a:pt x="4144771" y="2100978"/>
                  </a:lnTo>
                  <a:lnTo>
                    <a:pt x="4150335" y="2211556"/>
                  </a:lnTo>
                  <a:lnTo>
                    <a:pt x="4155898" y="2211556"/>
                  </a:lnTo>
                  <a:lnTo>
                    <a:pt x="4161461" y="2100978"/>
                  </a:lnTo>
                  <a:lnTo>
                    <a:pt x="4167025" y="1879822"/>
                  </a:lnTo>
                  <a:lnTo>
                    <a:pt x="4172588" y="2653867"/>
                  </a:lnTo>
                  <a:lnTo>
                    <a:pt x="4178152" y="1769244"/>
                  </a:lnTo>
                  <a:lnTo>
                    <a:pt x="4183715" y="1990400"/>
                  </a:lnTo>
                  <a:lnTo>
                    <a:pt x="4189279" y="1879822"/>
                  </a:lnTo>
                  <a:lnTo>
                    <a:pt x="4194842" y="2211556"/>
                  </a:lnTo>
                  <a:lnTo>
                    <a:pt x="4200406" y="2211556"/>
                  </a:lnTo>
                  <a:lnTo>
                    <a:pt x="4205969" y="2211556"/>
                  </a:lnTo>
                  <a:lnTo>
                    <a:pt x="4211533" y="1990400"/>
                  </a:lnTo>
                  <a:lnTo>
                    <a:pt x="4217096" y="1879822"/>
                  </a:lnTo>
                  <a:lnTo>
                    <a:pt x="4222659" y="2432711"/>
                  </a:lnTo>
                  <a:lnTo>
                    <a:pt x="4228223" y="1879822"/>
                  </a:lnTo>
                  <a:lnTo>
                    <a:pt x="4233786" y="1769244"/>
                  </a:lnTo>
                  <a:lnTo>
                    <a:pt x="4239350" y="2100978"/>
                  </a:lnTo>
                  <a:lnTo>
                    <a:pt x="4244913" y="2100978"/>
                  </a:lnTo>
                  <a:lnTo>
                    <a:pt x="4250477" y="2322133"/>
                  </a:lnTo>
                  <a:lnTo>
                    <a:pt x="4256040" y="2322133"/>
                  </a:lnTo>
                  <a:lnTo>
                    <a:pt x="4261604" y="2211556"/>
                  </a:lnTo>
                  <a:lnTo>
                    <a:pt x="4267167" y="1769244"/>
                  </a:lnTo>
                  <a:lnTo>
                    <a:pt x="4272731" y="1990400"/>
                  </a:lnTo>
                  <a:lnTo>
                    <a:pt x="4278294" y="2100978"/>
                  </a:lnTo>
                  <a:lnTo>
                    <a:pt x="4283857" y="2211556"/>
                  </a:lnTo>
                  <a:lnTo>
                    <a:pt x="4289421" y="2432711"/>
                  </a:lnTo>
                  <a:lnTo>
                    <a:pt x="4294984" y="1990400"/>
                  </a:lnTo>
                  <a:lnTo>
                    <a:pt x="4300548" y="2100978"/>
                  </a:lnTo>
                  <a:lnTo>
                    <a:pt x="4306111" y="2100978"/>
                  </a:lnTo>
                  <a:lnTo>
                    <a:pt x="4311675" y="1879822"/>
                  </a:lnTo>
                  <a:lnTo>
                    <a:pt x="4317238" y="2432711"/>
                  </a:lnTo>
                  <a:lnTo>
                    <a:pt x="4322802" y="2322133"/>
                  </a:lnTo>
                  <a:lnTo>
                    <a:pt x="4328365" y="2432711"/>
                  </a:lnTo>
                  <a:lnTo>
                    <a:pt x="4333929" y="2322133"/>
                  </a:lnTo>
                  <a:lnTo>
                    <a:pt x="4339492" y="2322133"/>
                  </a:lnTo>
                  <a:lnTo>
                    <a:pt x="4345055" y="2100978"/>
                  </a:lnTo>
                  <a:lnTo>
                    <a:pt x="4350619" y="2100978"/>
                  </a:lnTo>
                  <a:lnTo>
                    <a:pt x="4356182" y="2322133"/>
                  </a:lnTo>
                  <a:lnTo>
                    <a:pt x="4361746" y="1437511"/>
                  </a:lnTo>
                  <a:lnTo>
                    <a:pt x="4367309" y="1658667"/>
                  </a:lnTo>
                  <a:lnTo>
                    <a:pt x="4372873" y="2100978"/>
                  </a:lnTo>
                  <a:lnTo>
                    <a:pt x="4378436" y="1879822"/>
                  </a:lnTo>
                  <a:lnTo>
                    <a:pt x="4384000" y="2211556"/>
                  </a:lnTo>
                  <a:lnTo>
                    <a:pt x="4389563" y="2875022"/>
                  </a:lnTo>
                  <a:lnTo>
                    <a:pt x="4395126" y="2432711"/>
                  </a:lnTo>
                  <a:lnTo>
                    <a:pt x="4400690" y="2100978"/>
                  </a:lnTo>
                  <a:lnTo>
                    <a:pt x="4406253" y="1879822"/>
                  </a:lnTo>
                  <a:lnTo>
                    <a:pt x="4411817" y="1548089"/>
                  </a:lnTo>
                  <a:lnTo>
                    <a:pt x="4417380" y="2100978"/>
                  </a:lnTo>
                  <a:lnTo>
                    <a:pt x="4422944" y="2764445"/>
                  </a:lnTo>
                  <a:lnTo>
                    <a:pt x="4428507" y="2985600"/>
                  </a:lnTo>
                  <a:lnTo>
                    <a:pt x="4434071" y="2100978"/>
                  </a:lnTo>
                  <a:lnTo>
                    <a:pt x="4439634" y="1769244"/>
                  </a:lnTo>
                  <a:lnTo>
                    <a:pt x="4445198" y="2100978"/>
                  </a:lnTo>
                  <a:lnTo>
                    <a:pt x="4450761" y="2543289"/>
                  </a:lnTo>
                  <a:lnTo>
                    <a:pt x="4456324" y="2211556"/>
                  </a:lnTo>
                  <a:lnTo>
                    <a:pt x="4461888" y="1326933"/>
                  </a:lnTo>
                  <a:lnTo>
                    <a:pt x="4467451" y="1658667"/>
                  </a:lnTo>
                  <a:lnTo>
                    <a:pt x="4473015" y="2211556"/>
                  </a:lnTo>
                  <a:lnTo>
                    <a:pt x="4478578" y="2322133"/>
                  </a:lnTo>
                  <a:lnTo>
                    <a:pt x="4484142" y="2875022"/>
                  </a:lnTo>
                  <a:lnTo>
                    <a:pt x="4489705" y="2322133"/>
                  </a:lnTo>
                  <a:lnTo>
                    <a:pt x="4495269" y="2100978"/>
                  </a:lnTo>
                  <a:lnTo>
                    <a:pt x="4500832" y="2875022"/>
                  </a:lnTo>
                  <a:lnTo>
                    <a:pt x="4506396" y="2875022"/>
                  </a:lnTo>
                  <a:lnTo>
                    <a:pt x="4511959" y="2322133"/>
                  </a:lnTo>
                  <a:lnTo>
                    <a:pt x="4517522" y="2653867"/>
                  </a:lnTo>
                  <a:lnTo>
                    <a:pt x="4523086" y="2100978"/>
                  </a:lnTo>
                  <a:lnTo>
                    <a:pt x="4528649" y="2322133"/>
                  </a:lnTo>
                  <a:lnTo>
                    <a:pt x="4534213" y="1990400"/>
                  </a:lnTo>
                  <a:lnTo>
                    <a:pt x="4539776" y="2432711"/>
                  </a:lnTo>
                  <a:lnTo>
                    <a:pt x="4545340" y="2653867"/>
                  </a:lnTo>
                  <a:lnTo>
                    <a:pt x="4550903" y="1990400"/>
                  </a:lnTo>
                  <a:lnTo>
                    <a:pt x="4556467" y="2100978"/>
                  </a:lnTo>
                  <a:lnTo>
                    <a:pt x="4562030" y="2211556"/>
                  </a:lnTo>
                  <a:lnTo>
                    <a:pt x="4567593" y="1769244"/>
                  </a:lnTo>
                  <a:lnTo>
                    <a:pt x="4573157" y="1769244"/>
                  </a:lnTo>
                  <a:lnTo>
                    <a:pt x="4578720" y="2100978"/>
                  </a:lnTo>
                  <a:lnTo>
                    <a:pt x="4584284" y="2211556"/>
                  </a:lnTo>
                  <a:lnTo>
                    <a:pt x="4589847" y="2543289"/>
                  </a:lnTo>
                  <a:lnTo>
                    <a:pt x="4595411" y="2322133"/>
                  </a:lnTo>
                  <a:lnTo>
                    <a:pt x="4600974" y="2211556"/>
                  </a:lnTo>
                  <a:lnTo>
                    <a:pt x="4606538" y="2211556"/>
                  </a:lnTo>
                  <a:lnTo>
                    <a:pt x="4612101" y="2211556"/>
                  </a:lnTo>
                  <a:lnTo>
                    <a:pt x="4617665" y="1216355"/>
                  </a:lnTo>
                  <a:lnTo>
                    <a:pt x="4623228" y="1548089"/>
                  </a:lnTo>
                  <a:lnTo>
                    <a:pt x="4628791" y="2432711"/>
                  </a:lnTo>
                  <a:lnTo>
                    <a:pt x="4634355" y="1990400"/>
                  </a:lnTo>
                  <a:lnTo>
                    <a:pt x="4639918" y="1990400"/>
                  </a:lnTo>
                  <a:lnTo>
                    <a:pt x="4645482" y="2432711"/>
                  </a:lnTo>
                  <a:lnTo>
                    <a:pt x="4651045" y="2100978"/>
                  </a:lnTo>
                  <a:lnTo>
                    <a:pt x="4656609" y="1879822"/>
                  </a:lnTo>
                  <a:lnTo>
                    <a:pt x="4662172" y="1879822"/>
                  </a:lnTo>
                  <a:lnTo>
                    <a:pt x="4667736" y="2653867"/>
                  </a:lnTo>
                  <a:lnTo>
                    <a:pt x="4673299" y="2543289"/>
                  </a:lnTo>
                  <a:lnTo>
                    <a:pt x="4678863" y="2543289"/>
                  </a:lnTo>
                  <a:lnTo>
                    <a:pt x="4684426" y="2432711"/>
                  </a:lnTo>
                  <a:lnTo>
                    <a:pt x="4689989" y="2764445"/>
                  </a:lnTo>
                  <a:lnTo>
                    <a:pt x="4695553" y="1548089"/>
                  </a:lnTo>
                  <a:lnTo>
                    <a:pt x="4701116" y="1990400"/>
                  </a:lnTo>
                  <a:lnTo>
                    <a:pt x="4706680" y="2211556"/>
                  </a:lnTo>
                  <a:lnTo>
                    <a:pt x="4712243" y="1658667"/>
                  </a:lnTo>
                  <a:lnTo>
                    <a:pt x="4717807" y="1990400"/>
                  </a:lnTo>
                  <a:lnTo>
                    <a:pt x="4723370" y="2100978"/>
                  </a:lnTo>
                  <a:lnTo>
                    <a:pt x="4728934" y="2211556"/>
                  </a:lnTo>
                  <a:lnTo>
                    <a:pt x="4734497" y="2211556"/>
                  </a:lnTo>
                  <a:lnTo>
                    <a:pt x="4740060" y="1437511"/>
                  </a:lnTo>
                  <a:lnTo>
                    <a:pt x="4745624" y="2322133"/>
                  </a:lnTo>
                  <a:lnTo>
                    <a:pt x="4751187" y="2211556"/>
                  </a:lnTo>
                  <a:lnTo>
                    <a:pt x="4756751" y="1326933"/>
                  </a:lnTo>
                  <a:lnTo>
                    <a:pt x="4762314" y="1769244"/>
                  </a:lnTo>
                  <a:lnTo>
                    <a:pt x="4767878" y="1105778"/>
                  </a:lnTo>
                  <a:lnTo>
                    <a:pt x="4773441" y="884622"/>
                  </a:lnTo>
                  <a:lnTo>
                    <a:pt x="4779005" y="774044"/>
                  </a:lnTo>
                  <a:lnTo>
                    <a:pt x="4784568" y="1658667"/>
                  </a:lnTo>
                  <a:lnTo>
                    <a:pt x="4790132" y="1990400"/>
                  </a:lnTo>
                  <a:lnTo>
                    <a:pt x="4795695" y="1548089"/>
                  </a:lnTo>
                  <a:lnTo>
                    <a:pt x="4801258" y="995200"/>
                  </a:lnTo>
                  <a:lnTo>
                    <a:pt x="4806822" y="1548089"/>
                  </a:lnTo>
                  <a:lnTo>
                    <a:pt x="4812385" y="1437511"/>
                  </a:lnTo>
                  <a:lnTo>
                    <a:pt x="4817949" y="1326933"/>
                  </a:lnTo>
                  <a:lnTo>
                    <a:pt x="4823512" y="1326933"/>
                  </a:lnTo>
                  <a:lnTo>
                    <a:pt x="4829076" y="1658667"/>
                  </a:lnTo>
                  <a:lnTo>
                    <a:pt x="4834639" y="884622"/>
                  </a:lnTo>
                  <a:lnTo>
                    <a:pt x="4840203" y="1548089"/>
                  </a:lnTo>
                  <a:lnTo>
                    <a:pt x="4845766" y="1437511"/>
                  </a:lnTo>
                  <a:lnTo>
                    <a:pt x="4851330" y="2322133"/>
                  </a:lnTo>
                  <a:lnTo>
                    <a:pt x="4856893" y="2432711"/>
                  </a:lnTo>
                  <a:lnTo>
                    <a:pt x="4862456" y="2653867"/>
                  </a:lnTo>
                  <a:lnTo>
                    <a:pt x="4868020" y="1769244"/>
                  </a:lnTo>
                  <a:lnTo>
                    <a:pt x="4873583" y="2100978"/>
                  </a:lnTo>
                  <a:lnTo>
                    <a:pt x="4879147" y="2211556"/>
                  </a:lnTo>
                  <a:lnTo>
                    <a:pt x="4884710" y="1326933"/>
                  </a:lnTo>
                  <a:lnTo>
                    <a:pt x="4890274" y="1548089"/>
                  </a:lnTo>
                  <a:lnTo>
                    <a:pt x="4895837" y="2100978"/>
                  </a:lnTo>
                  <a:lnTo>
                    <a:pt x="4901401" y="1658667"/>
                  </a:lnTo>
                  <a:lnTo>
                    <a:pt x="4906964" y="1548089"/>
                  </a:lnTo>
                  <a:lnTo>
                    <a:pt x="4912528" y="1990400"/>
                  </a:lnTo>
                  <a:lnTo>
                    <a:pt x="4918091" y="1437511"/>
                  </a:lnTo>
                  <a:lnTo>
                    <a:pt x="4923654" y="2100978"/>
                  </a:lnTo>
                  <a:lnTo>
                    <a:pt x="4929218" y="1548089"/>
                  </a:lnTo>
                  <a:lnTo>
                    <a:pt x="4934781" y="1105778"/>
                  </a:lnTo>
                  <a:lnTo>
                    <a:pt x="4940345" y="995200"/>
                  </a:lnTo>
                  <a:lnTo>
                    <a:pt x="4945908" y="1548089"/>
                  </a:lnTo>
                  <a:lnTo>
                    <a:pt x="4951472" y="1437511"/>
                  </a:lnTo>
                  <a:lnTo>
                    <a:pt x="4957035" y="1548089"/>
                  </a:lnTo>
                  <a:lnTo>
                    <a:pt x="4962599" y="1437511"/>
                  </a:lnTo>
                  <a:lnTo>
                    <a:pt x="4968162" y="1548089"/>
                  </a:lnTo>
                  <a:lnTo>
                    <a:pt x="4973725" y="1658667"/>
                  </a:lnTo>
                  <a:lnTo>
                    <a:pt x="4979289" y="2100978"/>
                  </a:lnTo>
                  <a:lnTo>
                    <a:pt x="4984852" y="2543289"/>
                  </a:lnTo>
                  <a:lnTo>
                    <a:pt x="4990416" y="2764445"/>
                  </a:lnTo>
                  <a:lnTo>
                    <a:pt x="4995979" y="2432711"/>
                  </a:lnTo>
                  <a:lnTo>
                    <a:pt x="5001543" y="2432711"/>
                  </a:lnTo>
                  <a:lnTo>
                    <a:pt x="5007106" y="2211556"/>
                  </a:lnTo>
                  <a:lnTo>
                    <a:pt x="5012670" y="2100978"/>
                  </a:lnTo>
                  <a:lnTo>
                    <a:pt x="5018233" y="2322133"/>
                  </a:lnTo>
                  <a:lnTo>
                    <a:pt x="5023797" y="2100978"/>
                  </a:lnTo>
                  <a:lnTo>
                    <a:pt x="5029360" y="2211556"/>
                  </a:lnTo>
                  <a:lnTo>
                    <a:pt x="5034923" y="2322133"/>
                  </a:lnTo>
                  <a:lnTo>
                    <a:pt x="5040487" y="1990400"/>
                  </a:lnTo>
                  <a:lnTo>
                    <a:pt x="5046050" y="2653867"/>
                  </a:lnTo>
                  <a:lnTo>
                    <a:pt x="5051614" y="2764445"/>
                  </a:lnTo>
                  <a:lnTo>
                    <a:pt x="5057177" y="2322133"/>
                  </a:lnTo>
                  <a:lnTo>
                    <a:pt x="5062741" y="1990400"/>
                  </a:lnTo>
                  <a:lnTo>
                    <a:pt x="5068304" y="1990400"/>
                  </a:lnTo>
                  <a:lnTo>
                    <a:pt x="5073868" y="1769244"/>
                  </a:lnTo>
                  <a:lnTo>
                    <a:pt x="5079431" y="1879822"/>
                  </a:lnTo>
                  <a:lnTo>
                    <a:pt x="5084995" y="1658667"/>
                  </a:lnTo>
                  <a:lnTo>
                    <a:pt x="5090558" y="1769244"/>
                  </a:lnTo>
                  <a:lnTo>
                    <a:pt x="5096121" y="1548089"/>
                  </a:lnTo>
                  <a:lnTo>
                    <a:pt x="5101685" y="1548089"/>
                  </a:lnTo>
                  <a:lnTo>
                    <a:pt x="5107248" y="1990400"/>
                  </a:lnTo>
                  <a:lnTo>
                    <a:pt x="5112812" y="995200"/>
                  </a:lnTo>
                  <a:lnTo>
                    <a:pt x="5118375" y="1105778"/>
                  </a:lnTo>
                  <a:lnTo>
                    <a:pt x="5123939" y="1105778"/>
                  </a:lnTo>
                  <a:lnTo>
                    <a:pt x="5129502" y="2100978"/>
                  </a:lnTo>
                  <a:lnTo>
                    <a:pt x="5135066" y="1548089"/>
                  </a:lnTo>
                  <a:lnTo>
                    <a:pt x="5140629" y="1658667"/>
                  </a:lnTo>
                  <a:lnTo>
                    <a:pt x="5146192" y="1216355"/>
                  </a:lnTo>
                  <a:lnTo>
                    <a:pt x="5151756" y="1105778"/>
                  </a:lnTo>
                  <a:lnTo>
                    <a:pt x="5157319" y="1105778"/>
                  </a:lnTo>
                  <a:lnTo>
                    <a:pt x="5162883" y="663466"/>
                  </a:lnTo>
                  <a:lnTo>
                    <a:pt x="5168446" y="884622"/>
                  </a:lnTo>
                  <a:lnTo>
                    <a:pt x="5174010" y="1326933"/>
                  </a:lnTo>
                  <a:lnTo>
                    <a:pt x="5179573" y="995200"/>
                  </a:lnTo>
                  <a:lnTo>
                    <a:pt x="5185137" y="1548089"/>
                  </a:lnTo>
                  <a:lnTo>
                    <a:pt x="5190700" y="1326933"/>
                  </a:lnTo>
                  <a:lnTo>
                    <a:pt x="5196264" y="1437511"/>
                  </a:lnTo>
                  <a:lnTo>
                    <a:pt x="5201827" y="552889"/>
                  </a:lnTo>
                  <a:lnTo>
                    <a:pt x="5207390" y="884622"/>
                  </a:lnTo>
                  <a:lnTo>
                    <a:pt x="5212954" y="552889"/>
                  </a:lnTo>
                  <a:lnTo>
                    <a:pt x="5218517" y="1326933"/>
                  </a:lnTo>
                  <a:lnTo>
                    <a:pt x="5224081" y="1548089"/>
                  </a:lnTo>
                  <a:lnTo>
                    <a:pt x="5229644" y="1216355"/>
                  </a:lnTo>
                  <a:lnTo>
                    <a:pt x="5235208" y="1105778"/>
                  </a:lnTo>
                  <a:lnTo>
                    <a:pt x="5240771" y="2432711"/>
                  </a:lnTo>
                  <a:lnTo>
                    <a:pt x="5246335" y="1216355"/>
                  </a:lnTo>
                  <a:lnTo>
                    <a:pt x="5251898" y="1105778"/>
                  </a:lnTo>
                  <a:lnTo>
                    <a:pt x="5257462" y="1326933"/>
                  </a:lnTo>
                  <a:lnTo>
                    <a:pt x="5263025" y="884622"/>
                  </a:lnTo>
                  <a:lnTo>
                    <a:pt x="5268588" y="884622"/>
                  </a:lnTo>
                  <a:lnTo>
                    <a:pt x="5274152" y="442311"/>
                  </a:lnTo>
                  <a:lnTo>
                    <a:pt x="5279715" y="0"/>
                  </a:lnTo>
                  <a:lnTo>
                    <a:pt x="5285279" y="774044"/>
                  </a:lnTo>
                  <a:lnTo>
                    <a:pt x="5290842" y="1769244"/>
                  </a:lnTo>
                  <a:lnTo>
                    <a:pt x="5296406" y="1105778"/>
                  </a:lnTo>
                  <a:lnTo>
                    <a:pt x="5301969" y="1548089"/>
                  </a:lnTo>
                  <a:lnTo>
                    <a:pt x="5307533" y="1105778"/>
                  </a:lnTo>
                  <a:lnTo>
                    <a:pt x="5313096" y="1216355"/>
                  </a:lnTo>
                  <a:lnTo>
                    <a:pt x="5318659" y="995200"/>
                  </a:lnTo>
                  <a:lnTo>
                    <a:pt x="5324223" y="1326933"/>
                  </a:lnTo>
                  <a:lnTo>
                    <a:pt x="5329786" y="1216355"/>
                  </a:lnTo>
                  <a:lnTo>
                    <a:pt x="5335350" y="2211556"/>
                  </a:lnTo>
                  <a:lnTo>
                    <a:pt x="5340913" y="1879822"/>
                  </a:lnTo>
                  <a:lnTo>
                    <a:pt x="5346477" y="1879822"/>
                  </a:lnTo>
                  <a:lnTo>
                    <a:pt x="5352040" y="1879822"/>
                  </a:lnTo>
                  <a:lnTo>
                    <a:pt x="5357604" y="2100978"/>
                  </a:lnTo>
                  <a:lnTo>
                    <a:pt x="5363167" y="1769244"/>
                  </a:lnTo>
                  <a:lnTo>
                    <a:pt x="5368731" y="1769244"/>
                  </a:lnTo>
                  <a:lnTo>
                    <a:pt x="5374294" y="2211556"/>
                  </a:lnTo>
                  <a:lnTo>
                    <a:pt x="5379857" y="1658667"/>
                  </a:lnTo>
                  <a:lnTo>
                    <a:pt x="5385421" y="1437511"/>
                  </a:lnTo>
                  <a:lnTo>
                    <a:pt x="5390984" y="1326933"/>
                  </a:lnTo>
                  <a:lnTo>
                    <a:pt x="5396548" y="1326933"/>
                  </a:lnTo>
                  <a:lnTo>
                    <a:pt x="5402111" y="1658667"/>
                  </a:lnTo>
                  <a:lnTo>
                    <a:pt x="5407675" y="1216355"/>
                  </a:lnTo>
                  <a:lnTo>
                    <a:pt x="5413238" y="884622"/>
                  </a:lnTo>
                  <a:lnTo>
                    <a:pt x="5418802" y="2100978"/>
                  </a:lnTo>
                  <a:lnTo>
                    <a:pt x="5424365" y="2100978"/>
                  </a:lnTo>
                  <a:lnTo>
                    <a:pt x="5429929" y="1990400"/>
                  </a:lnTo>
                  <a:lnTo>
                    <a:pt x="5435492" y="1658667"/>
                  </a:lnTo>
                  <a:lnTo>
                    <a:pt x="5441055" y="1216355"/>
                  </a:lnTo>
                  <a:lnTo>
                    <a:pt x="5446619" y="1769244"/>
                  </a:lnTo>
                  <a:lnTo>
                    <a:pt x="5452182" y="1990400"/>
                  </a:lnTo>
                  <a:lnTo>
                    <a:pt x="5457746" y="2432711"/>
                  </a:lnTo>
                  <a:lnTo>
                    <a:pt x="5463309" y="2432711"/>
                  </a:lnTo>
                  <a:lnTo>
                    <a:pt x="5468873" y="2432711"/>
                  </a:lnTo>
                  <a:lnTo>
                    <a:pt x="5474436" y="2875022"/>
                  </a:lnTo>
                  <a:lnTo>
                    <a:pt x="5480000" y="2322133"/>
                  </a:lnTo>
                  <a:lnTo>
                    <a:pt x="5485563" y="2100978"/>
                  </a:lnTo>
                  <a:lnTo>
                    <a:pt x="5491126" y="2211556"/>
                  </a:lnTo>
                  <a:lnTo>
                    <a:pt x="5496690" y="2100978"/>
                  </a:lnTo>
                  <a:lnTo>
                    <a:pt x="5502253" y="2211556"/>
                  </a:lnTo>
                  <a:lnTo>
                    <a:pt x="5507817" y="2211556"/>
                  </a:lnTo>
                  <a:lnTo>
                    <a:pt x="5513380" y="3096178"/>
                  </a:lnTo>
                  <a:lnTo>
                    <a:pt x="5518944" y="2875022"/>
                  </a:lnTo>
                  <a:lnTo>
                    <a:pt x="5524507" y="2653867"/>
                  </a:lnTo>
                  <a:lnTo>
                    <a:pt x="5530071" y="1879822"/>
                  </a:lnTo>
                  <a:lnTo>
                    <a:pt x="5535634" y="2211556"/>
                  </a:lnTo>
                  <a:lnTo>
                    <a:pt x="5541198" y="1879822"/>
                  </a:lnTo>
                  <a:lnTo>
                    <a:pt x="5546761" y="1990400"/>
                  </a:lnTo>
                  <a:lnTo>
                    <a:pt x="5552324" y="2211556"/>
                  </a:lnTo>
                  <a:lnTo>
                    <a:pt x="5557888" y="2543289"/>
                  </a:lnTo>
                  <a:lnTo>
                    <a:pt x="5563451" y="2211556"/>
                  </a:lnTo>
                  <a:lnTo>
                    <a:pt x="5569015" y="2211556"/>
                  </a:lnTo>
                  <a:lnTo>
                    <a:pt x="5574578" y="2100978"/>
                  </a:lnTo>
                  <a:lnTo>
                    <a:pt x="5580142" y="1769244"/>
                  </a:lnTo>
                  <a:lnTo>
                    <a:pt x="5585705" y="1326933"/>
                  </a:lnTo>
                  <a:lnTo>
                    <a:pt x="5591269" y="774044"/>
                  </a:lnTo>
                  <a:lnTo>
                    <a:pt x="5596832" y="1769244"/>
                  </a:lnTo>
                  <a:lnTo>
                    <a:pt x="5602396" y="2322133"/>
                  </a:lnTo>
                  <a:lnTo>
                    <a:pt x="5607959" y="1879822"/>
                  </a:lnTo>
                  <a:lnTo>
                    <a:pt x="5613522" y="1879822"/>
                  </a:lnTo>
                  <a:lnTo>
                    <a:pt x="5619086" y="1548089"/>
                  </a:lnTo>
                  <a:lnTo>
                    <a:pt x="5624649" y="1548089"/>
                  </a:lnTo>
                  <a:lnTo>
                    <a:pt x="5630213" y="1658667"/>
                  </a:lnTo>
                  <a:lnTo>
                    <a:pt x="5635776" y="1769244"/>
                  </a:lnTo>
                  <a:lnTo>
                    <a:pt x="5641340" y="1879822"/>
                  </a:lnTo>
                  <a:lnTo>
                    <a:pt x="5646903" y="1879822"/>
                  </a:lnTo>
                  <a:lnTo>
                    <a:pt x="5652467" y="1990400"/>
                  </a:lnTo>
                  <a:lnTo>
                    <a:pt x="5658030" y="1437511"/>
                  </a:lnTo>
                  <a:lnTo>
                    <a:pt x="5663594" y="1105778"/>
                  </a:lnTo>
                  <a:lnTo>
                    <a:pt x="5669157" y="995200"/>
                  </a:lnTo>
                  <a:lnTo>
                    <a:pt x="5674720" y="663466"/>
                  </a:lnTo>
                  <a:lnTo>
                    <a:pt x="5680284" y="1216355"/>
                  </a:lnTo>
                  <a:lnTo>
                    <a:pt x="5685847" y="1548089"/>
                  </a:lnTo>
                  <a:lnTo>
                    <a:pt x="5691411" y="995200"/>
                  </a:lnTo>
                  <a:lnTo>
                    <a:pt x="5696974" y="1437511"/>
                  </a:lnTo>
                  <a:lnTo>
                    <a:pt x="5702538" y="1437511"/>
                  </a:lnTo>
                  <a:lnTo>
                    <a:pt x="5708101" y="1990400"/>
                  </a:lnTo>
                  <a:lnTo>
                    <a:pt x="5713665" y="2100978"/>
                  </a:lnTo>
                  <a:lnTo>
                    <a:pt x="5719228" y="2322133"/>
                  </a:lnTo>
                  <a:lnTo>
                    <a:pt x="5724791" y="1105778"/>
                  </a:lnTo>
                  <a:lnTo>
                    <a:pt x="5730355" y="1105778"/>
                  </a:lnTo>
                  <a:lnTo>
                    <a:pt x="5735918" y="2543289"/>
                  </a:lnTo>
                  <a:lnTo>
                    <a:pt x="5741482" y="1105778"/>
                  </a:lnTo>
                  <a:lnTo>
                    <a:pt x="5747045" y="1658667"/>
                  </a:lnTo>
                  <a:lnTo>
                    <a:pt x="5752609" y="1437511"/>
                  </a:lnTo>
                  <a:lnTo>
                    <a:pt x="5758172" y="1437511"/>
                  </a:lnTo>
                  <a:lnTo>
                    <a:pt x="5763736" y="1105778"/>
                  </a:lnTo>
                  <a:lnTo>
                    <a:pt x="5769299" y="663466"/>
                  </a:lnTo>
                  <a:lnTo>
                    <a:pt x="5774863" y="995200"/>
                  </a:lnTo>
                  <a:lnTo>
                    <a:pt x="5780426" y="1326933"/>
                  </a:lnTo>
                  <a:lnTo>
                    <a:pt x="5785989" y="1326933"/>
                  </a:lnTo>
                  <a:lnTo>
                    <a:pt x="5791553" y="884622"/>
                  </a:lnTo>
                  <a:lnTo>
                    <a:pt x="5797116" y="995200"/>
                  </a:lnTo>
                  <a:lnTo>
                    <a:pt x="5802680" y="1548089"/>
                  </a:lnTo>
                  <a:lnTo>
                    <a:pt x="5808243" y="1879822"/>
                  </a:lnTo>
                  <a:lnTo>
                    <a:pt x="5813807" y="1658667"/>
                  </a:lnTo>
                  <a:lnTo>
                    <a:pt x="5819370" y="1990400"/>
                  </a:lnTo>
                  <a:lnTo>
                    <a:pt x="5824934" y="1990400"/>
                  </a:lnTo>
                  <a:lnTo>
                    <a:pt x="5830497" y="1658667"/>
                  </a:lnTo>
                  <a:lnTo>
                    <a:pt x="5836061" y="1990400"/>
                  </a:lnTo>
                  <a:lnTo>
                    <a:pt x="5841624" y="1437511"/>
                  </a:lnTo>
                  <a:lnTo>
                    <a:pt x="5847187" y="1326933"/>
                  </a:lnTo>
                  <a:lnTo>
                    <a:pt x="5852751" y="1658667"/>
                  </a:lnTo>
                  <a:lnTo>
                    <a:pt x="5858314" y="1769244"/>
                  </a:lnTo>
                  <a:lnTo>
                    <a:pt x="5863878" y="2100978"/>
                  </a:lnTo>
                  <a:lnTo>
                    <a:pt x="5869441" y="1437511"/>
                  </a:lnTo>
                  <a:lnTo>
                    <a:pt x="5875005" y="1216355"/>
                  </a:lnTo>
                  <a:lnTo>
                    <a:pt x="5880568" y="1105778"/>
                  </a:lnTo>
                  <a:lnTo>
                    <a:pt x="5886132" y="1326933"/>
                  </a:lnTo>
                  <a:lnTo>
                    <a:pt x="5891695" y="663466"/>
                  </a:lnTo>
                  <a:lnTo>
                    <a:pt x="5897258" y="1105778"/>
                  </a:lnTo>
                  <a:lnTo>
                    <a:pt x="5902822" y="1105778"/>
                  </a:lnTo>
                  <a:lnTo>
                    <a:pt x="5908385" y="1769244"/>
                  </a:lnTo>
                  <a:lnTo>
                    <a:pt x="5913949" y="774044"/>
                  </a:lnTo>
                  <a:lnTo>
                    <a:pt x="5919512" y="1437511"/>
                  </a:lnTo>
                  <a:lnTo>
                    <a:pt x="5925076" y="1105778"/>
                  </a:lnTo>
                  <a:lnTo>
                    <a:pt x="5930639" y="1658667"/>
                  </a:lnTo>
                  <a:lnTo>
                    <a:pt x="5936203" y="1326933"/>
                  </a:lnTo>
                  <a:lnTo>
                    <a:pt x="5941766" y="1769244"/>
                  </a:lnTo>
                  <a:lnTo>
                    <a:pt x="5947330" y="2100978"/>
                  </a:lnTo>
                  <a:lnTo>
                    <a:pt x="5952893" y="2211556"/>
                  </a:lnTo>
                  <a:lnTo>
                    <a:pt x="5958456" y="1769244"/>
                  </a:lnTo>
                  <a:lnTo>
                    <a:pt x="5964020" y="1990400"/>
                  </a:lnTo>
                  <a:lnTo>
                    <a:pt x="5969583" y="1548089"/>
                  </a:lnTo>
                  <a:lnTo>
                    <a:pt x="5975147" y="1769244"/>
                  </a:lnTo>
                  <a:lnTo>
                    <a:pt x="5980710" y="331733"/>
                  </a:lnTo>
                  <a:lnTo>
                    <a:pt x="5986274" y="552889"/>
                  </a:lnTo>
                  <a:lnTo>
                    <a:pt x="5991837" y="1437511"/>
                  </a:lnTo>
                  <a:lnTo>
                    <a:pt x="5997401" y="1105778"/>
                  </a:lnTo>
                  <a:lnTo>
                    <a:pt x="6002964" y="1216355"/>
                  </a:lnTo>
                  <a:lnTo>
                    <a:pt x="6008528" y="1548089"/>
                  </a:lnTo>
                  <a:lnTo>
                    <a:pt x="6014091" y="1326933"/>
                  </a:lnTo>
                  <a:lnTo>
                    <a:pt x="6019654" y="2100978"/>
                  </a:lnTo>
                  <a:lnTo>
                    <a:pt x="6025218" y="1990400"/>
                  </a:lnTo>
                  <a:lnTo>
                    <a:pt x="6030781" y="2100978"/>
                  </a:lnTo>
                  <a:lnTo>
                    <a:pt x="6036345" y="1879822"/>
                  </a:lnTo>
                  <a:lnTo>
                    <a:pt x="6041908" y="2322133"/>
                  </a:lnTo>
                  <a:lnTo>
                    <a:pt x="6047472" y="2432711"/>
                  </a:lnTo>
                  <a:lnTo>
                    <a:pt x="6053035" y="1990400"/>
                  </a:lnTo>
                  <a:lnTo>
                    <a:pt x="6058599" y="1326933"/>
                  </a:lnTo>
                  <a:lnTo>
                    <a:pt x="6064162" y="995200"/>
                  </a:lnTo>
                  <a:lnTo>
                    <a:pt x="6069725" y="1216355"/>
                  </a:lnTo>
                  <a:lnTo>
                    <a:pt x="6075289" y="1437511"/>
                  </a:lnTo>
                  <a:lnTo>
                    <a:pt x="6080852" y="1548089"/>
                  </a:lnTo>
                  <a:lnTo>
                    <a:pt x="6086416" y="1548089"/>
                  </a:lnTo>
                </a:path>
              </a:pathLst>
            </a:custGeom>
            <a:ln w="5420" cap="flat">
              <a:solidFill>
                <a:srgbClr val="377EB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179080" y="3107833"/>
              <a:ext cx="6086416" cy="1136930"/>
            </a:xfrm>
            <a:custGeom>
              <a:avLst/>
              <a:pathLst>
                <a:path w="6086416" h="1136930">
                  <a:moveTo>
                    <a:pt x="0" y="839797"/>
                  </a:moveTo>
                  <a:lnTo>
                    <a:pt x="77043" y="877632"/>
                  </a:lnTo>
                  <a:lnTo>
                    <a:pt x="154086" y="912056"/>
                  </a:lnTo>
                  <a:lnTo>
                    <a:pt x="231129" y="940838"/>
                  </a:lnTo>
                  <a:lnTo>
                    <a:pt x="308172" y="961780"/>
                  </a:lnTo>
                  <a:lnTo>
                    <a:pt x="385216" y="973986"/>
                  </a:lnTo>
                  <a:lnTo>
                    <a:pt x="462259" y="978931"/>
                  </a:lnTo>
                  <a:lnTo>
                    <a:pt x="539302" y="979414"/>
                  </a:lnTo>
                  <a:lnTo>
                    <a:pt x="616345" y="977829"/>
                  </a:lnTo>
                  <a:lnTo>
                    <a:pt x="693389" y="975559"/>
                  </a:lnTo>
                  <a:lnTo>
                    <a:pt x="770432" y="972809"/>
                  </a:lnTo>
                  <a:lnTo>
                    <a:pt x="847475" y="968624"/>
                  </a:lnTo>
                  <a:lnTo>
                    <a:pt x="924518" y="961591"/>
                  </a:lnTo>
                  <a:lnTo>
                    <a:pt x="1001562" y="950394"/>
                  </a:lnTo>
                  <a:lnTo>
                    <a:pt x="1078605" y="934590"/>
                  </a:lnTo>
                  <a:lnTo>
                    <a:pt x="1155648" y="915159"/>
                  </a:lnTo>
                  <a:lnTo>
                    <a:pt x="1232691" y="894187"/>
                  </a:lnTo>
                  <a:lnTo>
                    <a:pt x="1309735" y="874061"/>
                  </a:lnTo>
                  <a:lnTo>
                    <a:pt x="1386778" y="856842"/>
                  </a:lnTo>
                  <a:lnTo>
                    <a:pt x="1463821" y="842950"/>
                  </a:lnTo>
                  <a:lnTo>
                    <a:pt x="1540864" y="830994"/>
                  </a:lnTo>
                  <a:lnTo>
                    <a:pt x="1617908" y="819187"/>
                  </a:lnTo>
                  <a:lnTo>
                    <a:pt x="1694951" y="805984"/>
                  </a:lnTo>
                  <a:lnTo>
                    <a:pt x="1771994" y="790879"/>
                  </a:lnTo>
                  <a:lnTo>
                    <a:pt x="1849037" y="774798"/>
                  </a:lnTo>
                  <a:lnTo>
                    <a:pt x="1926081" y="759610"/>
                  </a:lnTo>
                  <a:lnTo>
                    <a:pt x="2003124" y="747340"/>
                  </a:lnTo>
                  <a:lnTo>
                    <a:pt x="2080167" y="739496"/>
                  </a:lnTo>
                  <a:lnTo>
                    <a:pt x="2157210" y="735338"/>
                  </a:lnTo>
                  <a:lnTo>
                    <a:pt x="2234254" y="732508"/>
                  </a:lnTo>
                  <a:lnTo>
                    <a:pt x="2311297" y="728397"/>
                  </a:lnTo>
                  <a:lnTo>
                    <a:pt x="2388340" y="720807"/>
                  </a:lnTo>
                  <a:lnTo>
                    <a:pt x="2465383" y="708731"/>
                  </a:lnTo>
                  <a:lnTo>
                    <a:pt x="2542427" y="692558"/>
                  </a:lnTo>
                  <a:lnTo>
                    <a:pt x="2619470" y="673448"/>
                  </a:lnTo>
                  <a:lnTo>
                    <a:pt x="2696513" y="652574"/>
                  </a:lnTo>
                  <a:lnTo>
                    <a:pt x="2773556" y="630520"/>
                  </a:lnTo>
                  <a:lnTo>
                    <a:pt x="2850600" y="606499"/>
                  </a:lnTo>
                  <a:lnTo>
                    <a:pt x="2927643" y="578951"/>
                  </a:lnTo>
                  <a:lnTo>
                    <a:pt x="3004686" y="546196"/>
                  </a:lnTo>
                  <a:lnTo>
                    <a:pt x="3081729" y="507142"/>
                  </a:lnTo>
                  <a:lnTo>
                    <a:pt x="3158773" y="462010"/>
                  </a:lnTo>
                  <a:lnTo>
                    <a:pt x="3235816" y="412339"/>
                  </a:lnTo>
                  <a:lnTo>
                    <a:pt x="3312859" y="360252"/>
                  </a:lnTo>
                  <a:lnTo>
                    <a:pt x="3389902" y="307755"/>
                  </a:lnTo>
                  <a:lnTo>
                    <a:pt x="3466946" y="256316"/>
                  </a:lnTo>
                  <a:lnTo>
                    <a:pt x="3543989" y="206711"/>
                  </a:lnTo>
                  <a:lnTo>
                    <a:pt x="3621032" y="159253"/>
                  </a:lnTo>
                  <a:lnTo>
                    <a:pt x="3698075" y="114264"/>
                  </a:lnTo>
                  <a:lnTo>
                    <a:pt x="3775119" y="72836"/>
                  </a:lnTo>
                  <a:lnTo>
                    <a:pt x="3852162" y="37460"/>
                  </a:lnTo>
                  <a:lnTo>
                    <a:pt x="3929205" y="11817"/>
                  </a:lnTo>
                  <a:lnTo>
                    <a:pt x="4006248" y="0"/>
                  </a:lnTo>
                  <a:lnTo>
                    <a:pt x="4083291" y="5819"/>
                  </a:lnTo>
                  <a:lnTo>
                    <a:pt x="4160335" y="29755"/>
                  </a:lnTo>
                  <a:lnTo>
                    <a:pt x="4237378" y="67378"/>
                  </a:lnTo>
                  <a:lnTo>
                    <a:pt x="4314421" y="113514"/>
                  </a:lnTo>
                  <a:lnTo>
                    <a:pt x="4391464" y="163144"/>
                  </a:lnTo>
                  <a:lnTo>
                    <a:pt x="4468508" y="212192"/>
                  </a:lnTo>
                  <a:lnTo>
                    <a:pt x="4545551" y="258016"/>
                  </a:lnTo>
                  <a:lnTo>
                    <a:pt x="4622594" y="299009"/>
                  </a:lnTo>
                  <a:lnTo>
                    <a:pt x="4699637" y="333811"/>
                  </a:lnTo>
                  <a:lnTo>
                    <a:pt x="4776681" y="360815"/>
                  </a:lnTo>
                  <a:lnTo>
                    <a:pt x="4853724" y="379341"/>
                  </a:lnTo>
                  <a:lnTo>
                    <a:pt x="4930767" y="389439"/>
                  </a:lnTo>
                  <a:lnTo>
                    <a:pt x="5007810" y="390909"/>
                  </a:lnTo>
                  <a:lnTo>
                    <a:pt x="5084854" y="383854"/>
                  </a:lnTo>
                  <a:lnTo>
                    <a:pt x="5161897" y="369480"/>
                  </a:lnTo>
                  <a:lnTo>
                    <a:pt x="5238940" y="350418"/>
                  </a:lnTo>
                  <a:lnTo>
                    <a:pt x="5315983" y="330172"/>
                  </a:lnTo>
                  <a:lnTo>
                    <a:pt x="5393027" y="312342"/>
                  </a:lnTo>
                  <a:lnTo>
                    <a:pt x="5470070" y="299843"/>
                  </a:lnTo>
                  <a:lnTo>
                    <a:pt x="5547113" y="292600"/>
                  </a:lnTo>
                  <a:lnTo>
                    <a:pt x="5624156" y="288494"/>
                  </a:lnTo>
                  <a:lnTo>
                    <a:pt x="5701200" y="284386"/>
                  </a:lnTo>
                  <a:lnTo>
                    <a:pt x="5778243" y="276733"/>
                  </a:lnTo>
                  <a:lnTo>
                    <a:pt x="5855286" y="263320"/>
                  </a:lnTo>
                  <a:lnTo>
                    <a:pt x="5932329" y="244296"/>
                  </a:lnTo>
                  <a:lnTo>
                    <a:pt x="6009373" y="221117"/>
                  </a:lnTo>
                  <a:lnTo>
                    <a:pt x="6086416" y="195270"/>
                  </a:lnTo>
                  <a:lnTo>
                    <a:pt x="6086416" y="490045"/>
                  </a:lnTo>
                  <a:lnTo>
                    <a:pt x="6009373" y="466509"/>
                  </a:lnTo>
                  <a:lnTo>
                    <a:pt x="5932329" y="446296"/>
                  </a:lnTo>
                  <a:lnTo>
                    <a:pt x="5855286" y="431548"/>
                  </a:lnTo>
                  <a:lnTo>
                    <a:pt x="5778243" y="424372"/>
                  </a:lnTo>
                  <a:lnTo>
                    <a:pt x="5701200" y="425577"/>
                  </a:lnTo>
                  <a:lnTo>
                    <a:pt x="5624156" y="433598"/>
                  </a:lnTo>
                  <a:lnTo>
                    <a:pt x="5547113" y="445548"/>
                  </a:lnTo>
                  <a:lnTo>
                    <a:pt x="5470070" y="458944"/>
                  </a:lnTo>
                  <a:lnTo>
                    <a:pt x="5393027" y="472312"/>
                  </a:lnTo>
                  <a:lnTo>
                    <a:pt x="5315983" y="485006"/>
                  </a:lnTo>
                  <a:lnTo>
                    <a:pt x="5238940" y="496813"/>
                  </a:lnTo>
                  <a:lnTo>
                    <a:pt x="5161897" y="507881"/>
                  </a:lnTo>
                  <a:lnTo>
                    <a:pt x="5084854" y="518266"/>
                  </a:lnTo>
                  <a:lnTo>
                    <a:pt x="5007810" y="527147"/>
                  </a:lnTo>
                  <a:lnTo>
                    <a:pt x="4930767" y="532282"/>
                  </a:lnTo>
                  <a:lnTo>
                    <a:pt x="4853724" y="530322"/>
                  </a:lnTo>
                  <a:lnTo>
                    <a:pt x="4776681" y="517617"/>
                  </a:lnTo>
                  <a:lnTo>
                    <a:pt x="4699637" y="490914"/>
                  </a:lnTo>
                  <a:lnTo>
                    <a:pt x="4622594" y="450667"/>
                  </a:lnTo>
                  <a:lnTo>
                    <a:pt x="4545551" y="401537"/>
                  </a:lnTo>
                  <a:lnTo>
                    <a:pt x="4468508" y="348713"/>
                  </a:lnTo>
                  <a:lnTo>
                    <a:pt x="4391464" y="297143"/>
                  </a:lnTo>
                  <a:lnTo>
                    <a:pt x="4314421" y="250736"/>
                  </a:lnTo>
                  <a:lnTo>
                    <a:pt x="4237378" y="211968"/>
                  </a:lnTo>
                  <a:lnTo>
                    <a:pt x="4160335" y="182372"/>
                  </a:lnTo>
                  <a:lnTo>
                    <a:pt x="4083291" y="163327"/>
                  </a:lnTo>
                  <a:lnTo>
                    <a:pt x="4006248" y="156418"/>
                  </a:lnTo>
                  <a:lnTo>
                    <a:pt x="3929205" y="161890"/>
                  </a:lnTo>
                  <a:lnTo>
                    <a:pt x="3852162" y="179294"/>
                  </a:lnTo>
                  <a:lnTo>
                    <a:pt x="3775119" y="208388"/>
                  </a:lnTo>
                  <a:lnTo>
                    <a:pt x="3698075" y="248525"/>
                  </a:lnTo>
                  <a:lnTo>
                    <a:pt x="3621032" y="297863"/>
                  </a:lnTo>
                  <a:lnTo>
                    <a:pt x="3543989" y="353163"/>
                  </a:lnTo>
                  <a:lnTo>
                    <a:pt x="3466946" y="410419"/>
                  </a:lnTo>
                  <a:lnTo>
                    <a:pt x="3389902" y="465610"/>
                  </a:lnTo>
                  <a:lnTo>
                    <a:pt x="3312859" y="515639"/>
                  </a:lnTo>
                  <a:lnTo>
                    <a:pt x="3235816" y="560640"/>
                  </a:lnTo>
                  <a:lnTo>
                    <a:pt x="3158773" y="602175"/>
                  </a:lnTo>
                  <a:lnTo>
                    <a:pt x="3081729" y="641924"/>
                  </a:lnTo>
                  <a:lnTo>
                    <a:pt x="3004686" y="680978"/>
                  </a:lnTo>
                  <a:lnTo>
                    <a:pt x="2927643" y="719116"/>
                  </a:lnTo>
                  <a:lnTo>
                    <a:pt x="2850600" y="754800"/>
                  </a:lnTo>
                  <a:lnTo>
                    <a:pt x="2773556" y="785907"/>
                  </a:lnTo>
                  <a:lnTo>
                    <a:pt x="2696513" y="810430"/>
                  </a:lnTo>
                  <a:lnTo>
                    <a:pt x="2619470" y="827551"/>
                  </a:lnTo>
                  <a:lnTo>
                    <a:pt x="2542427" y="839010"/>
                  </a:lnTo>
                  <a:lnTo>
                    <a:pt x="2465383" y="847340"/>
                  </a:lnTo>
                  <a:lnTo>
                    <a:pt x="2388340" y="855069"/>
                  </a:lnTo>
                  <a:lnTo>
                    <a:pt x="2311297" y="863950"/>
                  </a:lnTo>
                  <a:lnTo>
                    <a:pt x="2234254" y="874342"/>
                  </a:lnTo>
                  <a:lnTo>
                    <a:pt x="2157210" y="885411"/>
                  </a:lnTo>
                  <a:lnTo>
                    <a:pt x="2080167" y="895914"/>
                  </a:lnTo>
                  <a:lnTo>
                    <a:pt x="2003124" y="904847"/>
                  </a:lnTo>
                  <a:lnTo>
                    <a:pt x="1926081" y="912227"/>
                  </a:lnTo>
                  <a:lnTo>
                    <a:pt x="1849037" y="919387"/>
                  </a:lnTo>
                  <a:lnTo>
                    <a:pt x="1771994" y="928100"/>
                  </a:lnTo>
                  <a:lnTo>
                    <a:pt x="1694951" y="939983"/>
                  </a:lnTo>
                  <a:lnTo>
                    <a:pt x="1617908" y="955707"/>
                  </a:lnTo>
                  <a:lnTo>
                    <a:pt x="1540864" y="974515"/>
                  </a:lnTo>
                  <a:lnTo>
                    <a:pt x="1463821" y="994607"/>
                  </a:lnTo>
                  <a:lnTo>
                    <a:pt x="1386778" y="1013945"/>
                  </a:lnTo>
                  <a:lnTo>
                    <a:pt x="1309735" y="1030863"/>
                  </a:lnTo>
                  <a:lnTo>
                    <a:pt x="1232691" y="1045168"/>
                  </a:lnTo>
                  <a:lnTo>
                    <a:pt x="1155648" y="1058001"/>
                  </a:lnTo>
                  <a:lnTo>
                    <a:pt x="1078605" y="1070828"/>
                  </a:lnTo>
                  <a:lnTo>
                    <a:pt x="1001562" y="1084806"/>
                  </a:lnTo>
                  <a:lnTo>
                    <a:pt x="924518" y="1099993"/>
                  </a:lnTo>
                  <a:lnTo>
                    <a:pt x="847475" y="1115019"/>
                  </a:lnTo>
                  <a:lnTo>
                    <a:pt x="770432" y="1127644"/>
                  </a:lnTo>
                  <a:lnTo>
                    <a:pt x="693389" y="1135528"/>
                  </a:lnTo>
                  <a:lnTo>
                    <a:pt x="616345" y="1136930"/>
                  </a:lnTo>
                  <a:lnTo>
                    <a:pt x="539302" y="1132362"/>
                  </a:lnTo>
                  <a:lnTo>
                    <a:pt x="462259" y="1124035"/>
                  </a:lnTo>
                  <a:lnTo>
                    <a:pt x="385216" y="1115177"/>
                  </a:lnTo>
                  <a:lnTo>
                    <a:pt x="308172" y="1109419"/>
                  </a:lnTo>
                  <a:lnTo>
                    <a:pt x="231129" y="1109067"/>
                  </a:lnTo>
                  <a:lnTo>
                    <a:pt x="154086" y="1114058"/>
                  </a:lnTo>
                  <a:lnTo>
                    <a:pt x="77043" y="1123026"/>
                  </a:lnTo>
                  <a:lnTo>
                    <a:pt x="0" y="113457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79080" y="3186042"/>
              <a:ext cx="6086416" cy="979170"/>
            </a:xfrm>
            <a:custGeom>
              <a:avLst/>
              <a:pathLst>
                <a:path w="6086416" h="979170">
                  <a:moveTo>
                    <a:pt x="0" y="908976"/>
                  </a:moveTo>
                  <a:lnTo>
                    <a:pt x="77043" y="922120"/>
                  </a:lnTo>
                  <a:lnTo>
                    <a:pt x="154086" y="934848"/>
                  </a:lnTo>
                  <a:lnTo>
                    <a:pt x="231129" y="946743"/>
                  </a:lnTo>
                  <a:lnTo>
                    <a:pt x="308172" y="957390"/>
                  </a:lnTo>
                  <a:lnTo>
                    <a:pt x="385216" y="966372"/>
                  </a:lnTo>
                  <a:lnTo>
                    <a:pt x="462259" y="973274"/>
                  </a:lnTo>
                  <a:lnTo>
                    <a:pt x="539302" y="977679"/>
                  </a:lnTo>
                  <a:lnTo>
                    <a:pt x="616345" y="979170"/>
                  </a:lnTo>
                  <a:lnTo>
                    <a:pt x="693389" y="977334"/>
                  </a:lnTo>
                  <a:lnTo>
                    <a:pt x="770432" y="972017"/>
                  </a:lnTo>
                  <a:lnTo>
                    <a:pt x="847475" y="963612"/>
                  </a:lnTo>
                  <a:lnTo>
                    <a:pt x="924518" y="952583"/>
                  </a:lnTo>
                  <a:lnTo>
                    <a:pt x="1001562" y="939391"/>
                  </a:lnTo>
                  <a:lnTo>
                    <a:pt x="1078605" y="924500"/>
                  </a:lnTo>
                  <a:lnTo>
                    <a:pt x="1155648" y="908371"/>
                  </a:lnTo>
                  <a:lnTo>
                    <a:pt x="1232691" y="891468"/>
                  </a:lnTo>
                  <a:lnTo>
                    <a:pt x="1309735" y="874253"/>
                  </a:lnTo>
                  <a:lnTo>
                    <a:pt x="1386778" y="857184"/>
                  </a:lnTo>
                  <a:lnTo>
                    <a:pt x="1463821" y="840569"/>
                  </a:lnTo>
                  <a:lnTo>
                    <a:pt x="1540864" y="824545"/>
                  </a:lnTo>
                  <a:lnTo>
                    <a:pt x="1617908" y="809238"/>
                  </a:lnTo>
                  <a:lnTo>
                    <a:pt x="1694951" y="794774"/>
                  </a:lnTo>
                  <a:lnTo>
                    <a:pt x="1771994" y="781281"/>
                  </a:lnTo>
                  <a:lnTo>
                    <a:pt x="1849037" y="768883"/>
                  </a:lnTo>
                  <a:lnTo>
                    <a:pt x="1926081" y="757709"/>
                  </a:lnTo>
                  <a:lnTo>
                    <a:pt x="2003124" y="747885"/>
                  </a:lnTo>
                  <a:lnTo>
                    <a:pt x="2080167" y="739496"/>
                  </a:lnTo>
                  <a:lnTo>
                    <a:pt x="2157210" y="732166"/>
                  </a:lnTo>
                  <a:lnTo>
                    <a:pt x="2234254" y="725216"/>
                  </a:lnTo>
                  <a:lnTo>
                    <a:pt x="2311297" y="717965"/>
                  </a:lnTo>
                  <a:lnTo>
                    <a:pt x="2388340" y="709729"/>
                  </a:lnTo>
                  <a:lnTo>
                    <a:pt x="2465383" y="699826"/>
                  </a:lnTo>
                  <a:lnTo>
                    <a:pt x="2542427" y="687574"/>
                  </a:lnTo>
                  <a:lnTo>
                    <a:pt x="2619470" y="672291"/>
                  </a:lnTo>
                  <a:lnTo>
                    <a:pt x="2696513" y="653293"/>
                  </a:lnTo>
                  <a:lnTo>
                    <a:pt x="2773556" y="630004"/>
                  </a:lnTo>
                  <a:lnTo>
                    <a:pt x="2850600" y="602440"/>
                  </a:lnTo>
                  <a:lnTo>
                    <a:pt x="2927643" y="570824"/>
                  </a:lnTo>
                  <a:lnTo>
                    <a:pt x="3004686" y="535378"/>
                  </a:lnTo>
                  <a:lnTo>
                    <a:pt x="3081729" y="496323"/>
                  </a:lnTo>
                  <a:lnTo>
                    <a:pt x="3158773" y="453883"/>
                  </a:lnTo>
                  <a:lnTo>
                    <a:pt x="3235816" y="408280"/>
                  </a:lnTo>
                  <a:lnTo>
                    <a:pt x="3312859" y="359736"/>
                  </a:lnTo>
                  <a:lnTo>
                    <a:pt x="3389902" y="308474"/>
                  </a:lnTo>
                  <a:lnTo>
                    <a:pt x="3466946" y="255158"/>
                  </a:lnTo>
                  <a:lnTo>
                    <a:pt x="3543989" y="201728"/>
                  </a:lnTo>
                  <a:lnTo>
                    <a:pt x="3621032" y="150349"/>
                  </a:lnTo>
                  <a:lnTo>
                    <a:pt x="3698075" y="103185"/>
                  </a:lnTo>
                  <a:lnTo>
                    <a:pt x="3775119" y="62403"/>
                  </a:lnTo>
                  <a:lnTo>
                    <a:pt x="3852162" y="30168"/>
                  </a:lnTo>
                  <a:lnTo>
                    <a:pt x="3929205" y="8645"/>
                  </a:lnTo>
                  <a:lnTo>
                    <a:pt x="4006248" y="0"/>
                  </a:lnTo>
                  <a:lnTo>
                    <a:pt x="4083291" y="6364"/>
                  </a:lnTo>
                  <a:lnTo>
                    <a:pt x="4160335" y="27854"/>
                  </a:lnTo>
                  <a:lnTo>
                    <a:pt x="4237378" y="61464"/>
                  </a:lnTo>
                  <a:lnTo>
                    <a:pt x="4314421" y="103916"/>
                  </a:lnTo>
                  <a:lnTo>
                    <a:pt x="4391464" y="151934"/>
                  </a:lnTo>
                  <a:lnTo>
                    <a:pt x="4468508" y="202243"/>
                  </a:lnTo>
                  <a:lnTo>
                    <a:pt x="4545551" y="251567"/>
                  </a:lnTo>
                  <a:lnTo>
                    <a:pt x="4622594" y="296629"/>
                  </a:lnTo>
                  <a:lnTo>
                    <a:pt x="4699637" y="334153"/>
                  </a:lnTo>
                  <a:lnTo>
                    <a:pt x="4776681" y="361007"/>
                  </a:lnTo>
                  <a:lnTo>
                    <a:pt x="4853724" y="376622"/>
                  </a:lnTo>
                  <a:lnTo>
                    <a:pt x="4930767" y="382651"/>
                  </a:lnTo>
                  <a:lnTo>
                    <a:pt x="5007810" y="380819"/>
                  </a:lnTo>
                  <a:lnTo>
                    <a:pt x="5084854" y="372851"/>
                  </a:lnTo>
                  <a:lnTo>
                    <a:pt x="5161897" y="360471"/>
                  </a:lnTo>
                  <a:lnTo>
                    <a:pt x="5238940" y="345406"/>
                  </a:lnTo>
                  <a:lnTo>
                    <a:pt x="5315983" y="329380"/>
                  </a:lnTo>
                  <a:lnTo>
                    <a:pt x="5393027" y="314118"/>
                  </a:lnTo>
                  <a:lnTo>
                    <a:pt x="5470070" y="301184"/>
                  </a:lnTo>
                  <a:lnTo>
                    <a:pt x="5547113" y="290865"/>
                  </a:lnTo>
                  <a:lnTo>
                    <a:pt x="5624156" y="282837"/>
                  </a:lnTo>
                  <a:lnTo>
                    <a:pt x="5701200" y="276772"/>
                  </a:lnTo>
                  <a:lnTo>
                    <a:pt x="5778243" y="272344"/>
                  </a:lnTo>
                  <a:lnTo>
                    <a:pt x="5855286" y="269224"/>
                  </a:lnTo>
                  <a:lnTo>
                    <a:pt x="5932329" y="267087"/>
                  </a:lnTo>
                  <a:lnTo>
                    <a:pt x="6009373" y="265604"/>
                  </a:lnTo>
                  <a:lnTo>
                    <a:pt x="6086416" y="264448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179080" y="3732267"/>
              <a:ext cx="6086416" cy="887728"/>
            </a:xfrm>
            <a:custGeom>
              <a:avLst/>
              <a:pathLst>
                <a:path w="6086416" h="887728">
                  <a:moveTo>
                    <a:pt x="0" y="159688"/>
                  </a:moveTo>
                  <a:lnTo>
                    <a:pt x="77043" y="187221"/>
                  </a:lnTo>
                  <a:lnTo>
                    <a:pt x="154086" y="211586"/>
                  </a:lnTo>
                  <a:lnTo>
                    <a:pt x="231129" y="230845"/>
                  </a:lnTo>
                  <a:lnTo>
                    <a:pt x="308172" y="243065"/>
                  </a:lnTo>
                  <a:lnTo>
                    <a:pt x="385216" y="247951"/>
                  </a:lnTo>
                  <a:lnTo>
                    <a:pt x="462259" y="248124"/>
                  </a:lnTo>
                  <a:lnTo>
                    <a:pt x="539302" y="247623"/>
                  </a:lnTo>
                  <a:lnTo>
                    <a:pt x="616345" y="249826"/>
                  </a:lnTo>
                  <a:lnTo>
                    <a:pt x="693389" y="256892"/>
                  </a:lnTo>
                  <a:lnTo>
                    <a:pt x="770432" y="269410"/>
                  </a:lnTo>
                  <a:lnTo>
                    <a:pt x="847475" y="286149"/>
                  </a:lnTo>
                  <a:lnTo>
                    <a:pt x="924518" y="305264"/>
                  </a:lnTo>
                  <a:lnTo>
                    <a:pt x="1001562" y="325005"/>
                  </a:lnTo>
                  <a:lnTo>
                    <a:pt x="1078605" y="344722"/>
                  </a:lnTo>
                  <a:lnTo>
                    <a:pt x="1155648" y="365579"/>
                  </a:lnTo>
                  <a:lnTo>
                    <a:pt x="1232691" y="390061"/>
                  </a:lnTo>
                  <a:lnTo>
                    <a:pt x="1309735" y="420922"/>
                  </a:lnTo>
                  <a:lnTo>
                    <a:pt x="1386778" y="460413"/>
                  </a:lnTo>
                  <a:lnTo>
                    <a:pt x="1463821" y="507299"/>
                  </a:lnTo>
                  <a:lnTo>
                    <a:pt x="1540864" y="556421"/>
                  </a:lnTo>
                  <a:lnTo>
                    <a:pt x="1617908" y="602012"/>
                  </a:lnTo>
                  <a:lnTo>
                    <a:pt x="1694951" y="638554"/>
                  </a:lnTo>
                  <a:lnTo>
                    <a:pt x="1771994" y="661818"/>
                  </a:lnTo>
                  <a:lnTo>
                    <a:pt x="1849037" y="669397"/>
                  </a:lnTo>
                  <a:lnTo>
                    <a:pt x="1926081" y="660034"/>
                  </a:lnTo>
                  <a:lnTo>
                    <a:pt x="2003124" y="632595"/>
                  </a:lnTo>
                  <a:lnTo>
                    <a:pt x="2080167" y="585820"/>
                  </a:lnTo>
                  <a:lnTo>
                    <a:pt x="2157210" y="521922"/>
                  </a:lnTo>
                  <a:lnTo>
                    <a:pt x="2234254" y="445146"/>
                  </a:lnTo>
                  <a:lnTo>
                    <a:pt x="2311297" y="359457"/>
                  </a:lnTo>
                  <a:lnTo>
                    <a:pt x="2388340" y="269269"/>
                  </a:lnTo>
                  <a:lnTo>
                    <a:pt x="2465383" y="180492"/>
                  </a:lnTo>
                  <a:lnTo>
                    <a:pt x="2542427" y="100807"/>
                  </a:lnTo>
                  <a:lnTo>
                    <a:pt x="2619470" y="38820"/>
                  </a:lnTo>
                  <a:lnTo>
                    <a:pt x="2696513" y="3087"/>
                  </a:lnTo>
                  <a:lnTo>
                    <a:pt x="2773556" y="0"/>
                  </a:lnTo>
                  <a:lnTo>
                    <a:pt x="2850600" y="26276"/>
                  </a:lnTo>
                  <a:lnTo>
                    <a:pt x="2927643" y="74896"/>
                  </a:lnTo>
                  <a:lnTo>
                    <a:pt x="3004686" y="138637"/>
                  </a:lnTo>
                  <a:lnTo>
                    <a:pt x="3081729" y="210957"/>
                  </a:lnTo>
                  <a:lnTo>
                    <a:pt x="3158773" y="286976"/>
                  </a:lnTo>
                  <a:lnTo>
                    <a:pt x="3235816" y="363477"/>
                  </a:lnTo>
                  <a:lnTo>
                    <a:pt x="3312859" y="437920"/>
                  </a:lnTo>
                  <a:lnTo>
                    <a:pt x="3389902" y="507571"/>
                  </a:lnTo>
                  <a:lnTo>
                    <a:pt x="3466946" y="569785"/>
                  </a:lnTo>
                  <a:lnTo>
                    <a:pt x="3543989" y="623256"/>
                  </a:lnTo>
                  <a:lnTo>
                    <a:pt x="3621032" y="666483"/>
                  </a:lnTo>
                  <a:lnTo>
                    <a:pt x="3698075" y="697916"/>
                  </a:lnTo>
                  <a:lnTo>
                    <a:pt x="3775119" y="716928"/>
                  </a:lnTo>
                  <a:lnTo>
                    <a:pt x="3852162" y="724666"/>
                  </a:lnTo>
                  <a:lnTo>
                    <a:pt x="3929205" y="723769"/>
                  </a:lnTo>
                  <a:lnTo>
                    <a:pt x="4006248" y="717329"/>
                  </a:lnTo>
                  <a:lnTo>
                    <a:pt x="4083291" y="708094"/>
                  </a:lnTo>
                  <a:lnTo>
                    <a:pt x="4160335" y="697137"/>
                  </a:lnTo>
                  <a:lnTo>
                    <a:pt x="4237378" y="683261"/>
                  </a:lnTo>
                  <a:lnTo>
                    <a:pt x="4314421" y="664651"/>
                  </a:lnTo>
                  <a:lnTo>
                    <a:pt x="4391464" y="639612"/>
                  </a:lnTo>
                  <a:lnTo>
                    <a:pt x="4468508" y="607600"/>
                  </a:lnTo>
                  <a:lnTo>
                    <a:pt x="4545551" y="569893"/>
                  </a:lnTo>
                  <a:lnTo>
                    <a:pt x="4622594" y="529060"/>
                  </a:lnTo>
                  <a:lnTo>
                    <a:pt x="4699637" y="487913"/>
                  </a:lnTo>
                  <a:lnTo>
                    <a:pt x="4776681" y="448782"/>
                  </a:lnTo>
                  <a:lnTo>
                    <a:pt x="4853724" y="412202"/>
                  </a:lnTo>
                  <a:lnTo>
                    <a:pt x="4930767" y="377064"/>
                  </a:lnTo>
                  <a:lnTo>
                    <a:pt x="5007810" y="341821"/>
                  </a:lnTo>
                  <a:lnTo>
                    <a:pt x="5084854" y="305191"/>
                  </a:lnTo>
                  <a:lnTo>
                    <a:pt x="5161897" y="267219"/>
                  </a:lnTo>
                  <a:lnTo>
                    <a:pt x="5238940" y="229756"/>
                  </a:lnTo>
                  <a:lnTo>
                    <a:pt x="5315983" y="195758"/>
                  </a:lnTo>
                  <a:lnTo>
                    <a:pt x="5393027" y="168275"/>
                  </a:lnTo>
                  <a:lnTo>
                    <a:pt x="5470070" y="149616"/>
                  </a:lnTo>
                  <a:lnTo>
                    <a:pt x="5547113" y="139250"/>
                  </a:lnTo>
                  <a:lnTo>
                    <a:pt x="5624156" y="134593"/>
                  </a:lnTo>
                  <a:lnTo>
                    <a:pt x="5701200" y="131836"/>
                  </a:lnTo>
                  <a:lnTo>
                    <a:pt x="5778243" y="126512"/>
                  </a:lnTo>
                  <a:lnTo>
                    <a:pt x="5855286" y="115571"/>
                  </a:lnTo>
                  <a:lnTo>
                    <a:pt x="5932329" y="98879"/>
                  </a:lnTo>
                  <a:lnTo>
                    <a:pt x="6009373" y="77940"/>
                  </a:lnTo>
                  <a:lnTo>
                    <a:pt x="6086416" y="54260"/>
                  </a:lnTo>
                  <a:lnTo>
                    <a:pt x="6086416" y="371447"/>
                  </a:lnTo>
                  <a:lnTo>
                    <a:pt x="6009373" y="340298"/>
                  </a:lnTo>
                  <a:lnTo>
                    <a:pt x="5932329" y="313152"/>
                  </a:lnTo>
                  <a:lnTo>
                    <a:pt x="5855286" y="292779"/>
                  </a:lnTo>
                  <a:lnTo>
                    <a:pt x="5778243" y="281947"/>
                  </a:lnTo>
                  <a:lnTo>
                    <a:pt x="5701200" y="281783"/>
                  </a:lnTo>
                  <a:lnTo>
                    <a:pt x="5624156" y="290501"/>
                  </a:lnTo>
                  <a:lnTo>
                    <a:pt x="5547113" y="304896"/>
                  </a:lnTo>
                  <a:lnTo>
                    <a:pt x="5470070" y="322422"/>
                  </a:lnTo>
                  <a:lnTo>
                    <a:pt x="5393027" y="341755"/>
                  </a:lnTo>
                  <a:lnTo>
                    <a:pt x="5315983" y="362783"/>
                  </a:lnTo>
                  <a:lnTo>
                    <a:pt x="5238940" y="386485"/>
                  </a:lnTo>
                  <a:lnTo>
                    <a:pt x="5161897" y="414358"/>
                  </a:lnTo>
                  <a:lnTo>
                    <a:pt x="5084854" y="447806"/>
                  </a:lnTo>
                  <a:lnTo>
                    <a:pt x="5007810" y="487130"/>
                  </a:lnTo>
                  <a:lnTo>
                    <a:pt x="4930767" y="530819"/>
                  </a:lnTo>
                  <a:lnTo>
                    <a:pt x="4853724" y="576043"/>
                  </a:lnTo>
                  <a:lnTo>
                    <a:pt x="4776681" y="619700"/>
                  </a:lnTo>
                  <a:lnTo>
                    <a:pt x="4699637" y="659139"/>
                  </a:lnTo>
                  <a:lnTo>
                    <a:pt x="4622594" y="693612"/>
                  </a:lnTo>
                  <a:lnTo>
                    <a:pt x="4545551" y="724467"/>
                  </a:lnTo>
                  <a:lnTo>
                    <a:pt x="4468508" y="753552"/>
                  </a:lnTo>
                  <a:lnTo>
                    <a:pt x="4391464" y="782472"/>
                  </a:lnTo>
                  <a:lnTo>
                    <a:pt x="4314421" y="811541"/>
                  </a:lnTo>
                  <a:lnTo>
                    <a:pt x="4237378" y="839248"/>
                  </a:lnTo>
                  <a:lnTo>
                    <a:pt x="4160335" y="862937"/>
                  </a:lnTo>
                  <a:lnTo>
                    <a:pt x="4083291" y="879825"/>
                  </a:lnTo>
                  <a:lnTo>
                    <a:pt x="4006248" y="887728"/>
                  </a:lnTo>
                  <a:lnTo>
                    <a:pt x="3929205" y="886439"/>
                  </a:lnTo>
                  <a:lnTo>
                    <a:pt x="3852162" y="877241"/>
                  </a:lnTo>
                  <a:lnTo>
                    <a:pt x="3775119" y="861754"/>
                  </a:lnTo>
                  <a:lnTo>
                    <a:pt x="3698075" y="841151"/>
                  </a:lnTo>
                  <a:lnTo>
                    <a:pt x="3621032" y="815108"/>
                  </a:lnTo>
                  <a:lnTo>
                    <a:pt x="3543989" y="781527"/>
                  </a:lnTo>
                  <a:lnTo>
                    <a:pt x="3466946" y="737392"/>
                  </a:lnTo>
                  <a:lnTo>
                    <a:pt x="3389902" y="679730"/>
                  </a:lnTo>
                  <a:lnTo>
                    <a:pt x="3312859" y="607082"/>
                  </a:lnTo>
                  <a:lnTo>
                    <a:pt x="3235816" y="524003"/>
                  </a:lnTo>
                  <a:lnTo>
                    <a:pt x="3158773" y="437515"/>
                  </a:lnTo>
                  <a:lnTo>
                    <a:pt x="3081729" y="354840"/>
                  </a:lnTo>
                  <a:lnTo>
                    <a:pt x="3004686" y="282520"/>
                  </a:lnTo>
                  <a:lnTo>
                    <a:pt x="2927643" y="225435"/>
                  </a:lnTo>
                  <a:lnTo>
                    <a:pt x="2850600" y="186802"/>
                  </a:lnTo>
                  <a:lnTo>
                    <a:pt x="2773556" y="169162"/>
                  </a:lnTo>
                  <a:lnTo>
                    <a:pt x="2696513" y="175246"/>
                  </a:lnTo>
                  <a:lnTo>
                    <a:pt x="2619470" y="206427"/>
                  </a:lnTo>
                  <a:lnTo>
                    <a:pt x="2542427" y="259078"/>
                  </a:lnTo>
                  <a:lnTo>
                    <a:pt x="2465383" y="329117"/>
                  </a:lnTo>
                  <a:lnTo>
                    <a:pt x="2388340" y="412504"/>
                  </a:lnTo>
                  <a:lnTo>
                    <a:pt x="2311297" y="504283"/>
                  </a:lnTo>
                  <a:lnTo>
                    <a:pt x="2234254" y="597721"/>
                  </a:lnTo>
                  <a:lnTo>
                    <a:pt x="2157210" y="684591"/>
                  </a:lnTo>
                  <a:lnTo>
                    <a:pt x="2080167" y="756219"/>
                  </a:lnTo>
                  <a:lnTo>
                    <a:pt x="2003124" y="804327"/>
                  </a:lnTo>
                  <a:lnTo>
                    <a:pt x="1926081" y="825834"/>
                  </a:lnTo>
                  <a:lnTo>
                    <a:pt x="1849037" y="825384"/>
                  </a:lnTo>
                  <a:lnTo>
                    <a:pt x="1771994" y="808708"/>
                  </a:lnTo>
                  <a:lnTo>
                    <a:pt x="1694951" y="781414"/>
                  </a:lnTo>
                  <a:lnTo>
                    <a:pt x="1617908" y="747964"/>
                  </a:lnTo>
                  <a:lnTo>
                    <a:pt x="1540864" y="710994"/>
                  </a:lnTo>
                  <a:lnTo>
                    <a:pt x="1463821" y="671852"/>
                  </a:lnTo>
                  <a:lnTo>
                    <a:pt x="1386778" y="631639"/>
                  </a:lnTo>
                  <a:lnTo>
                    <a:pt x="1309735" y="591840"/>
                  </a:lnTo>
                  <a:lnTo>
                    <a:pt x="1232691" y="553903"/>
                  </a:lnTo>
                  <a:lnTo>
                    <a:pt x="1155648" y="519334"/>
                  </a:lnTo>
                  <a:lnTo>
                    <a:pt x="1078605" y="490031"/>
                  </a:lnTo>
                  <a:lnTo>
                    <a:pt x="1001562" y="467619"/>
                  </a:lnTo>
                  <a:lnTo>
                    <a:pt x="924518" y="452403"/>
                  </a:lnTo>
                  <a:lnTo>
                    <a:pt x="847475" y="442878"/>
                  </a:lnTo>
                  <a:lnTo>
                    <a:pt x="770432" y="436435"/>
                  </a:lnTo>
                  <a:lnTo>
                    <a:pt x="693389" y="430371"/>
                  </a:lnTo>
                  <a:lnTo>
                    <a:pt x="616345" y="422632"/>
                  </a:lnTo>
                  <a:lnTo>
                    <a:pt x="539302" y="413268"/>
                  </a:lnTo>
                  <a:lnTo>
                    <a:pt x="462259" y="404032"/>
                  </a:lnTo>
                  <a:lnTo>
                    <a:pt x="385216" y="397898"/>
                  </a:lnTo>
                  <a:lnTo>
                    <a:pt x="308172" y="398499"/>
                  </a:lnTo>
                  <a:lnTo>
                    <a:pt x="231129" y="408053"/>
                  </a:lnTo>
                  <a:lnTo>
                    <a:pt x="154086" y="425859"/>
                  </a:lnTo>
                  <a:lnTo>
                    <a:pt x="77043" y="449580"/>
                  </a:lnTo>
                  <a:lnTo>
                    <a:pt x="0" y="47687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79080" y="3816848"/>
              <a:ext cx="6086416" cy="720523"/>
            </a:xfrm>
            <a:custGeom>
              <a:avLst/>
              <a:pathLst>
                <a:path w="6086416" h="720523">
                  <a:moveTo>
                    <a:pt x="0" y="233700"/>
                  </a:moveTo>
                  <a:lnTo>
                    <a:pt x="77043" y="233820"/>
                  </a:lnTo>
                  <a:lnTo>
                    <a:pt x="154086" y="234141"/>
                  </a:lnTo>
                  <a:lnTo>
                    <a:pt x="231129" y="234868"/>
                  </a:lnTo>
                  <a:lnTo>
                    <a:pt x="308172" y="236201"/>
                  </a:lnTo>
                  <a:lnTo>
                    <a:pt x="385216" y="238343"/>
                  </a:lnTo>
                  <a:lnTo>
                    <a:pt x="462259" y="241497"/>
                  </a:lnTo>
                  <a:lnTo>
                    <a:pt x="539302" y="245865"/>
                  </a:lnTo>
                  <a:lnTo>
                    <a:pt x="616345" y="251648"/>
                  </a:lnTo>
                  <a:lnTo>
                    <a:pt x="693389" y="259051"/>
                  </a:lnTo>
                  <a:lnTo>
                    <a:pt x="770432" y="268342"/>
                  </a:lnTo>
                  <a:lnTo>
                    <a:pt x="847475" y="279933"/>
                  </a:lnTo>
                  <a:lnTo>
                    <a:pt x="924518" y="294253"/>
                  </a:lnTo>
                  <a:lnTo>
                    <a:pt x="1001562" y="311731"/>
                  </a:lnTo>
                  <a:lnTo>
                    <a:pt x="1078605" y="332795"/>
                  </a:lnTo>
                  <a:lnTo>
                    <a:pt x="1155648" y="357876"/>
                  </a:lnTo>
                  <a:lnTo>
                    <a:pt x="1232691" y="387401"/>
                  </a:lnTo>
                  <a:lnTo>
                    <a:pt x="1309735" y="421800"/>
                  </a:lnTo>
                  <a:lnTo>
                    <a:pt x="1386778" y="461445"/>
                  </a:lnTo>
                  <a:lnTo>
                    <a:pt x="1463821" y="504995"/>
                  </a:lnTo>
                  <a:lnTo>
                    <a:pt x="1540864" y="549126"/>
                  </a:lnTo>
                  <a:lnTo>
                    <a:pt x="1617908" y="590407"/>
                  </a:lnTo>
                  <a:lnTo>
                    <a:pt x="1694951" y="625403"/>
                  </a:lnTo>
                  <a:lnTo>
                    <a:pt x="1771994" y="650682"/>
                  </a:lnTo>
                  <a:lnTo>
                    <a:pt x="1849037" y="662809"/>
                  </a:lnTo>
                  <a:lnTo>
                    <a:pt x="1926081" y="658353"/>
                  </a:lnTo>
                  <a:lnTo>
                    <a:pt x="2003124" y="633880"/>
                  </a:lnTo>
                  <a:lnTo>
                    <a:pt x="2080167" y="586438"/>
                  </a:lnTo>
                  <a:lnTo>
                    <a:pt x="2157210" y="518675"/>
                  </a:lnTo>
                  <a:lnTo>
                    <a:pt x="2234254" y="436852"/>
                  </a:lnTo>
                  <a:lnTo>
                    <a:pt x="2311297" y="347289"/>
                  </a:lnTo>
                  <a:lnTo>
                    <a:pt x="2388340" y="256305"/>
                  </a:lnTo>
                  <a:lnTo>
                    <a:pt x="2465383" y="170223"/>
                  </a:lnTo>
                  <a:lnTo>
                    <a:pt x="2542427" y="95362"/>
                  </a:lnTo>
                  <a:lnTo>
                    <a:pt x="2619470" y="38042"/>
                  </a:lnTo>
                  <a:lnTo>
                    <a:pt x="2696513" y="4585"/>
                  </a:lnTo>
                  <a:lnTo>
                    <a:pt x="2773556" y="0"/>
                  </a:lnTo>
                  <a:lnTo>
                    <a:pt x="2850600" y="21958"/>
                  </a:lnTo>
                  <a:lnTo>
                    <a:pt x="2927643" y="65584"/>
                  </a:lnTo>
                  <a:lnTo>
                    <a:pt x="3004686" y="125997"/>
                  </a:lnTo>
                  <a:lnTo>
                    <a:pt x="3081729" y="198317"/>
                  </a:lnTo>
                  <a:lnTo>
                    <a:pt x="3158773" y="277664"/>
                  </a:lnTo>
                  <a:lnTo>
                    <a:pt x="3235816" y="359159"/>
                  </a:lnTo>
                  <a:lnTo>
                    <a:pt x="3312859" y="437920"/>
                  </a:lnTo>
                  <a:lnTo>
                    <a:pt x="3389902" y="509070"/>
                  </a:lnTo>
                  <a:lnTo>
                    <a:pt x="3466946" y="569007"/>
                  </a:lnTo>
                  <a:lnTo>
                    <a:pt x="3543989" y="617811"/>
                  </a:lnTo>
                  <a:lnTo>
                    <a:pt x="3621032" y="656214"/>
                  </a:lnTo>
                  <a:lnTo>
                    <a:pt x="3698075" y="684952"/>
                  </a:lnTo>
                  <a:lnTo>
                    <a:pt x="3775119" y="704760"/>
                  </a:lnTo>
                  <a:lnTo>
                    <a:pt x="3852162" y="716372"/>
                  </a:lnTo>
                  <a:lnTo>
                    <a:pt x="3929205" y="720523"/>
                  </a:lnTo>
                  <a:lnTo>
                    <a:pt x="4006248" y="717948"/>
                  </a:lnTo>
                  <a:lnTo>
                    <a:pt x="4083291" y="709379"/>
                  </a:lnTo>
                  <a:lnTo>
                    <a:pt x="4160335" y="695456"/>
                  </a:lnTo>
                  <a:lnTo>
                    <a:pt x="4237378" y="676674"/>
                  </a:lnTo>
                  <a:lnTo>
                    <a:pt x="4314421" y="653515"/>
                  </a:lnTo>
                  <a:lnTo>
                    <a:pt x="4391464" y="626461"/>
                  </a:lnTo>
                  <a:lnTo>
                    <a:pt x="4468508" y="595995"/>
                  </a:lnTo>
                  <a:lnTo>
                    <a:pt x="4545551" y="562599"/>
                  </a:lnTo>
                  <a:lnTo>
                    <a:pt x="4622594" y="526755"/>
                  </a:lnTo>
                  <a:lnTo>
                    <a:pt x="4699637" y="488945"/>
                  </a:lnTo>
                  <a:lnTo>
                    <a:pt x="4776681" y="449660"/>
                  </a:lnTo>
                  <a:lnTo>
                    <a:pt x="4853724" y="409541"/>
                  </a:lnTo>
                  <a:lnTo>
                    <a:pt x="4930767" y="369361"/>
                  </a:lnTo>
                  <a:lnTo>
                    <a:pt x="5007810" y="329894"/>
                  </a:lnTo>
                  <a:lnTo>
                    <a:pt x="5084854" y="291918"/>
                  </a:lnTo>
                  <a:lnTo>
                    <a:pt x="5161897" y="256207"/>
                  </a:lnTo>
                  <a:lnTo>
                    <a:pt x="5238940" y="223539"/>
                  </a:lnTo>
                  <a:lnTo>
                    <a:pt x="5315983" y="194689"/>
                  </a:lnTo>
                  <a:lnTo>
                    <a:pt x="5393027" y="170434"/>
                  </a:lnTo>
                  <a:lnTo>
                    <a:pt x="5470070" y="151438"/>
                  </a:lnTo>
                  <a:lnTo>
                    <a:pt x="5547113" y="137492"/>
                  </a:lnTo>
                  <a:lnTo>
                    <a:pt x="5624156" y="127966"/>
                  </a:lnTo>
                  <a:lnTo>
                    <a:pt x="5701200" y="122228"/>
                  </a:lnTo>
                  <a:lnTo>
                    <a:pt x="5778243" y="119648"/>
                  </a:lnTo>
                  <a:lnTo>
                    <a:pt x="5855286" y="119594"/>
                  </a:lnTo>
                  <a:lnTo>
                    <a:pt x="5932329" y="121435"/>
                  </a:lnTo>
                  <a:lnTo>
                    <a:pt x="6009373" y="124538"/>
                  </a:lnTo>
                  <a:lnTo>
                    <a:pt x="6086416" y="128272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755207" y="5537250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98563" y="4431472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98563" y="3325694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98563" y="2219916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839686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39686" y="4468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39686" y="3363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39686" y="2257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80471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11131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241791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272450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067183" y="5812111"/>
              <a:ext cx="226575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97843" y="5812111"/>
              <a:ext cx="226575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128503" y="5812111"/>
              <a:ext cx="226575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159162" y="5812111"/>
              <a:ext cx="226575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90484" y="5939174"/>
              <a:ext cx="269168" cy="8956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Date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90021" y="3745222"/>
              <a:ext cx="1345499" cy="12032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Number of Daily Orders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7683655" y="3525072"/>
              <a:ext cx="825555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737655" y="3629364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757771" y="3729948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5420" cap="flat">
              <a:solidFill>
                <a:srgbClr val="E41A1C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737655" y="3629364"/>
              <a:ext cx="201168" cy="201167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757771" y="3729948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737655" y="383053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757771" y="3931116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5420" cap="flat">
              <a:solidFill>
                <a:srgbClr val="377EB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737655" y="3830532"/>
              <a:ext cx="201168" cy="201168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757771" y="3931116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963969" y="3669375"/>
              <a:ext cx="449604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963969" y="3889369"/>
              <a:ext cx="491241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2610" y="1631235"/>
              <a:ext cx="4144915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Daily Warfarin Orders Managed by Pharmacy and Traditional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Utilization by Medical Services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31125" y="2040268"/>
              <a:ext cx="6644529" cy="247027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1125" y="4172785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1125" y="3721841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1125" y="3270896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1125" y="2819951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1125" y="2369006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1125" y="4398258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1125" y="3947313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31125" y="3496368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31125" y="3045423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31125" y="2594479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31125" y="2143534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21980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73404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24829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76253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927678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579102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230526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881951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33375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184800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028839" y="2328421"/>
              <a:ext cx="586282" cy="206983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028839" y="2152553"/>
              <a:ext cx="586282" cy="1758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80263" y="3604595"/>
              <a:ext cx="586282" cy="793662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680263" y="3108556"/>
              <a:ext cx="586282" cy="49603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331688" y="4389239"/>
              <a:ext cx="586282" cy="901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331688" y="4082596"/>
              <a:ext cx="586282" cy="30664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83112" y="4398258"/>
              <a:ext cx="586282" cy="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83112" y="4127691"/>
              <a:ext cx="586282" cy="27056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634536" y="4276503"/>
              <a:ext cx="586282" cy="12175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634536" y="4163766"/>
              <a:ext cx="586282" cy="11273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85961" y="4398258"/>
              <a:ext cx="586282" cy="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5961" y="4222389"/>
              <a:ext cx="586282" cy="1758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937385" y="4308069"/>
              <a:ext cx="586282" cy="9018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937385" y="4262974"/>
              <a:ext cx="586282" cy="45094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88810" y="4398258"/>
              <a:ext cx="586282" cy="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588810" y="4366692"/>
              <a:ext cx="586282" cy="3156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240234" y="4362182"/>
              <a:ext cx="586282" cy="3607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240234" y="4308069"/>
              <a:ext cx="586282" cy="5411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891659" y="4353163"/>
              <a:ext cx="586282" cy="4509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891659" y="4321597"/>
              <a:ext cx="586282" cy="3156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11851" y="4360877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8563" y="3909932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8563" y="3458988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98563" y="3008043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98563" y="2557098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98563" y="2106153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500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896330" y="4398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96330" y="3947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96330" y="3496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96330" y="3045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96330" y="2594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96330" y="2143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321980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73404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624829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76253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927678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579102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30526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881951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33375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84800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 rot="-2700000">
              <a:off x="373858" y="4931370"/>
              <a:ext cx="1136377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Cardiology Service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1067604" y="4939587"/>
              <a:ext cx="1097458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Internal Medicine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1145767" y="5151813"/>
              <a:ext cx="1758627" cy="13029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Thoracic/Cardiac Sur Service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2340962" y="4926055"/>
              <a:ext cx="1121345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Neurology Service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2924042" y="4954364"/>
              <a:ext cx="1201415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Nephrology Service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3342933" y="5050683"/>
              <a:ext cx="1473844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General Surgery Service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4047801" y="5028620"/>
              <a:ext cx="1411262" cy="130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Family Practice Service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5101427" y="4892607"/>
              <a:ext cx="952723" cy="10016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Trauma Service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5574863" y="4935748"/>
              <a:ext cx="1148581" cy="130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Pulmonary Service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5767737" y="5125612"/>
              <a:ext cx="1685776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Orthopedic Surgery Service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808301" y="5932421"/>
              <a:ext cx="890178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Medical Service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40231" y="3227008"/>
              <a:ext cx="1108527" cy="9679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Number of Patients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7683655" y="2995091"/>
              <a:ext cx="825555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737655" y="309938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746655" y="3108383"/>
              <a:ext cx="183168" cy="1831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737655" y="3300551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746655" y="3309551"/>
              <a:ext cx="183168" cy="18316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963969" y="3139394"/>
              <a:ext cx="449604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963969" y="3359389"/>
              <a:ext cx="491241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08927" y="1631235"/>
              <a:ext cx="2888925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Warfarin Dosing Service Utilization Among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792065" y="1812286"/>
              <a:ext cx="2922649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Top 10 Medical Services Ordering Warfarin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Comparison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Methods: Inclusion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Methods: Exclusion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Demographics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pharmacy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traditional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402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285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Age (median [IQR])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58.00 [42.25, 68.75]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64.00 [54.00, 72.00]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&lt;0.001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 = Male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240 (59.7)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182 (64.1)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0.279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BMI (median [IQR])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28.48 [24.40, 33.54]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29.32 [25.18, 33.68]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0.277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Race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0.096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  African American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104 (28.4)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74 (27.9)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  Asian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12 ( 3.3)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1 ( 0.4)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  Native Am.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0 ( 0.0)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1 ( 0.4)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  Other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78 (21.3)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59 (22.3)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  White/Caucasian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172 (47.0)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130 (49.1)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Length of Stay (median [IQR])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12.10 [7.71, 19.83]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13.71 [8.04, 24.17]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0.103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Therapy = New/Previous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270/132 (67.2/32.8)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143/142 (50.2/49.8)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&lt;0.001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Anticoagulation Indications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54372" y="1859216"/>
              <a:ext cx="6621282" cy="339193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54372" y="4594139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54372" y="3588472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54372" y="2582806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4372" y="5096972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54372" y="4091306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54372" y="3085639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4372" y="2079972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43859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3004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42150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91295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40441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89586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38731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887877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37022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186167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1744" y="2620331"/>
              <a:ext cx="292115" cy="247664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343859" y="2013395"/>
              <a:ext cx="292115" cy="308357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700889" y="2119999"/>
              <a:ext cx="292115" cy="297697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93004" y="2749249"/>
              <a:ext cx="292115" cy="234772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50034" y="4921856"/>
              <a:ext cx="292115" cy="17511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42150" y="4746566"/>
              <a:ext cx="292115" cy="35040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99180" y="4796773"/>
              <a:ext cx="292115" cy="30019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91295" y="4921769"/>
              <a:ext cx="292115" cy="17520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648325" y="2545281"/>
              <a:ext cx="292115" cy="255169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940441" y="3905590"/>
              <a:ext cx="292115" cy="1191381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297470" y="5071956"/>
              <a:ext cx="292115" cy="2501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589586" y="5061931"/>
              <a:ext cx="292115" cy="3504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46616" y="4546607"/>
              <a:ext cx="292115" cy="550364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238731" y="4501281"/>
              <a:ext cx="292115" cy="59569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595761" y="3646010"/>
              <a:ext cx="292115" cy="145096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887877" y="4045753"/>
              <a:ext cx="292115" cy="1051219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244907" y="3625265"/>
              <a:ext cx="584230" cy="147170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894052" y="3545944"/>
              <a:ext cx="292115" cy="155102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186167" y="3625265"/>
              <a:ext cx="292115" cy="147170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55207" y="5057572"/>
              <a:ext cx="136534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98563" y="4051906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8563" y="3046239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8563" y="2040573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919577" y="5096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19577" y="4091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19577" y="3085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19577" y="2079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43859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93004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642150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291295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940441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589586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38731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887877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537022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186167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2700000">
              <a:off x="1174411" y="5374667"/>
              <a:ext cx="23455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afib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1853381" y="5363132"/>
              <a:ext cx="19995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dvt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2111204" y="5499178"/>
              <a:ext cx="647625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hypercoag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3031648" y="5412550"/>
              <a:ext cx="340444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other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3840366" y="5352257"/>
              <a:ext cx="155897" cy="992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pe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4004359" y="5521736"/>
              <a:ext cx="711249" cy="130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prophylaxis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4937417" y="5429809"/>
              <a:ext cx="389259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5401476" y="5506474"/>
              <a:ext cx="606102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thrombus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6378661" y="5370893"/>
              <a:ext cx="221902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vad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6942716" y="5405841"/>
              <a:ext cx="321468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valve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982032" y="5932694"/>
              <a:ext cx="565962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Indication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365845" y="3509276"/>
              <a:ext cx="462278" cy="9181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Patients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7683655" y="3274870"/>
              <a:ext cx="825555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737655" y="337916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746655" y="3388162"/>
              <a:ext cx="183168" cy="1831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737655" y="35803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746655" y="3589330"/>
              <a:ext cx="183168" cy="18316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963969" y="3419173"/>
              <a:ext cx="449604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963969" y="3639167"/>
              <a:ext cx="491241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330756" y="1659557"/>
              <a:ext cx="1868514" cy="11615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Indications for warfarin use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Inpatient Dosing Days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74481" y="1859216"/>
              <a:ext cx="7742729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74481" y="5132319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4481" y="4247697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4481" y="3363074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4481" y="2478452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4481" y="5574631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74481" y="4690008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74481" y="3805386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74481" y="2920763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74481" y="2036141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86134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0555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61309" y="164186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61309" y="20094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61309" y="23622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61309" y="256666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961309" y="23776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61309" y="22528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61309" y="20079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61309" y="25355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61309" y="18493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61309" y="23641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61309" y="27226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61309" y="237548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61309" y="25811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61309" y="271520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961309" y="27337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61309" y="20045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986134" y="2916832"/>
              <a:ext cx="0" cy="1269586"/>
            </a:xfrm>
            <a:custGeom>
              <a:avLst/>
              <a:pathLst>
                <a:path w="0" h="1269586">
                  <a:moveTo>
                    <a:pt x="0" y="12695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986134" y="5042444"/>
              <a:ext cx="0" cy="224657"/>
            </a:xfrm>
            <a:custGeom>
              <a:avLst/>
              <a:pathLst>
                <a:path w="0" h="224657">
                  <a:moveTo>
                    <a:pt x="0" y="0"/>
                  </a:moveTo>
                  <a:lnTo>
                    <a:pt x="0" y="2246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666351" y="4186418"/>
              <a:ext cx="2639566" cy="856025"/>
            </a:xfrm>
            <a:custGeom>
              <a:avLst/>
              <a:pathLst>
                <a:path w="2639566" h="856025">
                  <a:moveTo>
                    <a:pt x="0" y="0"/>
                  </a:moveTo>
                  <a:lnTo>
                    <a:pt x="0" y="856025"/>
                  </a:lnTo>
                  <a:lnTo>
                    <a:pt x="2639566" y="856025"/>
                  </a:lnTo>
                  <a:lnTo>
                    <a:pt x="26395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666351" y="4699161"/>
              <a:ext cx="2639566" cy="0"/>
            </a:xfrm>
            <a:custGeom>
              <a:avLst/>
              <a:pathLst>
                <a:path w="2639566" h="0">
                  <a:moveTo>
                    <a:pt x="0" y="0"/>
                  </a:moveTo>
                  <a:lnTo>
                    <a:pt x="26395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80731" y="16493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480731" y="18068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480731" y="184090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80731" y="18708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80731" y="17040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05557" y="1981098"/>
              <a:ext cx="0" cy="1828281"/>
            </a:xfrm>
            <a:custGeom>
              <a:avLst/>
              <a:pathLst>
                <a:path w="0" h="1828281">
                  <a:moveTo>
                    <a:pt x="0" y="18282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505557" y="5040110"/>
              <a:ext cx="0" cy="395929"/>
            </a:xfrm>
            <a:custGeom>
              <a:avLst/>
              <a:pathLst>
                <a:path w="0" h="395929">
                  <a:moveTo>
                    <a:pt x="0" y="0"/>
                  </a:moveTo>
                  <a:lnTo>
                    <a:pt x="0" y="3959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185774" y="3809379"/>
              <a:ext cx="2639566" cy="1230730"/>
            </a:xfrm>
            <a:custGeom>
              <a:avLst/>
              <a:pathLst>
                <a:path w="2639566" h="1230730">
                  <a:moveTo>
                    <a:pt x="0" y="0"/>
                  </a:moveTo>
                  <a:lnTo>
                    <a:pt x="0" y="1230730"/>
                  </a:lnTo>
                  <a:lnTo>
                    <a:pt x="2639566" y="1230730"/>
                  </a:lnTo>
                  <a:lnTo>
                    <a:pt x="26395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185774" y="4551786"/>
              <a:ext cx="2639566" cy="0"/>
            </a:xfrm>
            <a:custGeom>
              <a:avLst/>
              <a:pathLst>
                <a:path w="2639566" h="0">
                  <a:moveTo>
                    <a:pt x="0" y="0"/>
                  </a:moveTo>
                  <a:lnTo>
                    <a:pt x="26395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843247" y="3206395"/>
              <a:ext cx="1805197" cy="2480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p-value = 0.019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5207" y="5537250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55207" y="4653664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8563" y="3768005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98563" y="2883928"/>
              <a:ext cx="113287" cy="721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98563" y="1998760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839686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39686" y="469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39686" y="3805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39686" y="2920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39686" y="203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86134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50555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760841" y="5788919"/>
              <a:ext cx="450587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68449" y="5807746"/>
              <a:ext cx="474216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67196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50975" y="3748837"/>
              <a:ext cx="270736" cy="11309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003744" y="1637210"/>
              <a:ext cx="1484203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Inpatient Dosing Days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Memorial Herman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Memorial%20Hermann</properties:Template>
  <properties:Company>MHHS</properties:Company>
  <properties:Words>15</properties:Words>
  <properties:PresentationFormat>On-screen Show (4:3)</properties:PresentationFormat>
  <properties:Paragraphs>3</properties:Paragraphs>
  <properties:Slides>1</properties:Slides>
  <properties:Notes>0</properties:Notes>
  <properties:TotalTime>571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2">
      <vt:lpstr>Memorial Hermann</vt:lpstr>
      <vt:lpstr>Warfarin Dosing Service Evaluation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2014-04-20T19:30:49Z</dcterms:created>
  <dc:creator>Brian Gulbis</dc:creator>
  <cp:lastModifiedBy>docx4j</cp:lastModifiedBy>
  <dcterms:modified xmlns:xsi="http://www.w3.org/2001/XMLSchema-instance" xsi:type="dcterms:W3CDTF">2016-08-18T00:28:28Z</dcterms:modified>
  <cp:revision>120</cp:revision>
  <dc:title>Service on Discharge (Grouped)</dc:title>
</cp:coreProperties>
</file>