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3823.0</c:v>
                </c:pt>
                <c:pt idx="1">
                  <c:v>3929.0</c:v>
                </c:pt>
                <c:pt idx="2">
                  <c:v>3743.0</c:v>
                </c:pt>
                <c:pt idx="3">
                  <c:v>3797.0</c:v>
                </c:pt>
                <c:pt idx="4">
                  <c:v>3439.0</c:v>
                </c:pt>
                <c:pt idx="5">
                  <c:v>3254.0</c:v>
                </c:pt>
                <c:pt idx="6">
                  <c:v>2636.0</c:v>
                </c:pt>
                <c:pt idx="7">
                  <c:v>1813.0</c:v>
                </c:pt>
                <c:pt idx="8">
                  <c:v>1934.0</c:v>
                </c:pt>
                <c:pt idx="9">
                  <c:v>1692.0</c:v>
                </c:pt>
                <c:pt idx="10">
                  <c:v>1560.0</c:v>
                </c:pt>
                <c:pt idx="11">
                  <c:v>1537.0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3684.0</c:v>
                </c:pt>
                <c:pt idx="1">
                  <c:v>3108.0</c:v>
                </c:pt>
                <c:pt idx="2">
                  <c:v>3085.0</c:v>
                </c:pt>
                <c:pt idx="3">
                  <c:v>3621.0</c:v>
                </c:pt>
                <c:pt idx="4">
                  <c:v>3335.0</c:v>
                </c:pt>
                <c:pt idx="5">
                  <c:v>3878.0</c:v>
                </c:pt>
                <c:pt idx="6">
                  <c:v>3712.0</c:v>
                </c:pt>
                <c:pt idx="7">
                  <c:v>3289.0</c:v>
                </c:pt>
                <c:pt idx="8">
                  <c:v>3496.0</c:v>
                </c:pt>
                <c:pt idx="9">
                  <c:v>3501.0</c:v>
                </c:pt>
                <c:pt idx="10">
                  <c:v>3419.0</c:v>
                </c:pt>
                <c:pt idx="11">
                  <c:v>3715.0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3475.0</c:v>
                </c:pt>
                <c:pt idx="1">
                  <c:v>3238.0</c:v>
                </c:pt>
                <c:pt idx="2">
                  <c:v>2677.0</c:v>
                </c:pt>
                <c:pt idx="3">
                  <c:v>2806.0</c:v>
                </c:pt>
                <c:pt idx="4">
                  <c:v>2463.0</c:v>
                </c:pt>
                <c:pt idx="5">
                  <c:v>2511.0</c:v>
                </c:pt>
                <c:pt idx="6">
                  <c:v>2435.0</c:v>
                </c:pt>
                <c:pt idx="7">
                  <c:v>2393.0</c:v>
                </c:pt>
                <c:pt idx="8">
                  <c:v>2327.0</c:v>
                </c:pt>
                <c:pt idx="9">
                  <c:v>3250.0</c:v>
                </c:pt>
                <c:pt idx="10">
                  <c:v>3500.0</c:v>
                </c:pt>
                <c:pt idx="11">
                  <c:v>3568.0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60.0</c:v>
                </c:pt>
                <c:pt idx="1">
                  <c:v>69.0</c:v>
                </c:pt>
                <c:pt idx="2">
                  <c:v>58.0</c:v>
                </c:pt>
                <c:pt idx="3">
                  <c:v>83.0</c:v>
                </c:pt>
                <c:pt idx="4">
                  <c:v>76.0</c:v>
                </c:pt>
                <c:pt idx="5">
                  <c:v>52.0</c:v>
                </c:pt>
                <c:pt idx="6">
                  <c:v>68.0</c:v>
                </c:pt>
                <c:pt idx="7">
                  <c:v>49.0</c:v>
                </c:pt>
                <c:pt idx="8">
                  <c:v>68.0</c:v>
                </c:pt>
                <c:pt idx="9">
                  <c:v>60.0</c:v>
                </c:pt>
                <c:pt idx="10">
                  <c:v>59.0</c:v>
                </c:pt>
                <c:pt idx="11">
                  <c:v>47.0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63.0</c:v>
                </c:pt>
                <c:pt idx="1">
                  <c:v>49.0</c:v>
                </c:pt>
                <c:pt idx="2">
                  <c:v>48.0</c:v>
                </c:pt>
                <c:pt idx="3">
                  <c:v>61.0</c:v>
                </c:pt>
                <c:pt idx="4">
                  <c:v>52.0</c:v>
                </c:pt>
                <c:pt idx="5">
                  <c:v>57.0</c:v>
                </c:pt>
                <c:pt idx="6">
                  <c:v>53.0</c:v>
                </c:pt>
                <c:pt idx="7">
                  <c:v>54.0</c:v>
                </c:pt>
                <c:pt idx="8">
                  <c:v>60.0</c:v>
                </c:pt>
                <c:pt idx="9">
                  <c:v>60.0</c:v>
                </c:pt>
                <c:pt idx="10">
                  <c:v>56.0</c:v>
                </c:pt>
                <c:pt idx="11">
                  <c:v>55.0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45.0</c:v>
                </c:pt>
                <c:pt idx="1">
                  <c:v>66.0</c:v>
                </c:pt>
                <c:pt idx="2">
                  <c:v>50.0</c:v>
                </c:pt>
                <c:pt idx="3">
                  <c:v>52.0</c:v>
                </c:pt>
                <c:pt idx="4">
                  <c:v>41.0</c:v>
                </c:pt>
                <c:pt idx="5">
                  <c:v>44.0</c:v>
                </c:pt>
                <c:pt idx="6">
                  <c:v>38.0</c:v>
                </c:pt>
                <c:pt idx="7">
                  <c:v>40.0</c:v>
                </c:pt>
                <c:pt idx="8">
                  <c:v>58.0</c:v>
                </c:pt>
                <c:pt idx="9">
                  <c:v>38.0</c:v>
                </c:pt>
                <c:pt idx="10">
                  <c:v>56.0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15.0</c:v>
                </c:pt>
                <c:pt idx="1">
                  <c:v>13.0</c:v>
                </c:pt>
                <c:pt idx="2">
                  <c:v>9.0</c:v>
                </c:pt>
                <c:pt idx="3">
                  <c:v>10.0</c:v>
                </c:pt>
                <c:pt idx="4">
                  <c:v>11.0</c:v>
                </c:pt>
                <c:pt idx="5">
                  <c:v>13.0</c:v>
                </c:pt>
                <c:pt idx="6">
                  <c:v>15.0</c:v>
                </c:pt>
                <c:pt idx="7">
                  <c:v>8.0</c:v>
                </c:pt>
                <c:pt idx="8">
                  <c:v>9.0</c:v>
                </c:pt>
                <c:pt idx="9">
                  <c:v>9.0</c:v>
                </c:pt>
                <c:pt idx="10">
                  <c:v>10.0</c:v>
                </c:pt>
                <c:pt idx="11">
                  <c:v>9.0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13.0</c:v>
                </c:pt>
                <c:pt idx="1">
                  <c:v>16.0</c:v>
                </c:pt>
                <c:pt idx="2">
                  <c:v>12.0</c:v>
                </c:pt>
                <c:pt idx="3">
                  <c:v>16.0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11.0</c:v>
                </c:pt>
                <c:pt idx="8">
                  <c:v>12.0</c:v>
                </c:pt>
                <c:pt idx="9">
                  <c:v>12.0</c:v>
                </c:pt>
                <c:pt idx="10">
                  <c:v>12.0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14.0</c:v>
                </c:pt>
                <c:pt idx="1">
                  <c:v>10.0</c:v>
                </c:pt>
                <c:pt idx="2">
                  <c:v>11.0</c:v>
                </c:pt>
                <c:pt idx="3">
                  <c:v>11.0</c:v>
                </c:pt>
                <c:pt idx="4">
                  <c:v>13.0</c:v>
                </c:pt>
                <c:pt idx="5">
                  <c:v>13.0</c:v>
                </c:pt>
                <c:pt idx="6">
                  <c:v>9.0</c:v>
                </c:pt>
                <c:pt idx="7">
                  <c:v>11.0</c:v>
                </c:pt>
                <c:pt idx="8">
                  <c:v>16.0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174.0</c:v>
                </c:pt>
                <c:pt idx="1">
                  <c:v>191.0</c:v>
                </c:pt>
                <c:pt idx="2">
                  <c:v>124.0</c:v>
                </c:pt>
                <c:pt idx="3">
                  <c:v>105.0</c:v>
                </c:pt>
                <c:pt idx="4">
                  <c:v>93.0</c:v>
                </c:pt>
                <c:pt idx="5">
                  <c:v>167.0</c:v>
                </c:pt>
                <c:pt idx="6">
                  <c:v>96.0</c:v>
                </c:pt>
                <c:pt idx="7">
                  <c:v>111.0</c:v>
                </c:pt>
                <c:pt idx="8">
                  <c:v>193.0</c:v>
                </c:pt>
                <c:pt idx="9">
                  <c:v>243.0</c:v>
                </c:pt>
                <c:pt idx="10">
                  <c:v>64.0</c:v>
                </c:pt>
                <c:pt idx="11">
                  <c:v>52.0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151.0</c:v>
                </c:pt>
                <c:pt idx="1">
                  <c:v>159.0</c:v>
                </c:pt>
                <c:pt idx="2">
                  <c:v>189.0</c:v>
                </c:pt>
                <c:pt idx="3">
                  <c:v>259.0</c:v>
                </c:pt>
                <c:pt idx="4">
                  <c:v>98.0</c:v>
                </c:pt>
                <c:pt idx="5">
                  <c:v>230.0</c:v>
                </c:pt>
                <c:pt idx="6">
                  <c:v>257.0</c:v>
                </c:pt>
                <c:pt idx="7">
                  <c:v>255.0</c:v>
                </c:pt>
                <c:pt idx="8">
                  <c:v>415.0</c:v>
                </c:pt>
                <c:pt idx="9">
                  <c:v>128.0</c:v>
                </c:pt>
                <c:pt idx="10">
                  <c:v>100.0</c:v>
                </c:pt>
                <c:pt idx="11">
                  <c:v>192.0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98.0</c:v>
                </c:pt>
                <c:pt idx="1">
                  <c:v>40.0</c:v>
                </c:pt>
                <c:pt idx="2">
                  <c:v>63.0</c:v>
                </c:pt>
                <c:pt idx="3">
                  <c:v>113.0</c:v>
                </c:pt>
                <c:pt idx="4">
                  <c:v>38.0</c:v>
                </c:pt>
                <c:pt idx="5">
                  <c:v>120.0</c:v>
                </c:pt>
                <c:pt idx="6">
                  <c:v>121.0</c:v>
                </c:pt>
                <c:pt idx="7">
                  <c:v>172.0</c:v>
                </c:pt>
                <c:pt idx="8">
                  <c:v>125.0</c:v>
                </c:pt>
                <c:pt idx="9">
                  <c:v>263.0</c:v>
                </c:pt>
                <c:pt idx="10">
                  <c:v>297.0</c:v>
                </c:pt>
                <c:pt idx="11">
                  <c:v>59.0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73.0</c:v>
                </c:pt>
                <c:pt idx="1">
                  <c:v>13.0</c:v>
                </c:pt>
                <c:pt idx="2">
                  <c:v>81.0</c:v>
                </c:pt>
                <c:pt idx="3">
                  <c:v>128.0</c:v>
                </c:pt>
                <c:pt idx="4">
                  <c:v>14.0</c:v>
                </c:pt>
                <c:pt idx="5">
                  <c:v>218.0</c:v>
                </c:pt>
                <c:pt idx="6">
                  <c:v>141.0</c:v>
                </c:pt>
                <c:pt idx="7">
                  <c:v>76.0</c:v>
                </c:pt>
                <c:pt idx="8">
                  <c:v>127.0</c:v>
                </c:pt>
                <c:pt idx="9">
                  <c:v>92.0</c:v>
                </c:pt>
                <c:pt idx="10">
                  <c:v>110.0</c:v>
                </c:pt>
                <c:pt idx="11">
                  <c:v>63.0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103.0</c:v>
                </c:pt>
                <c:pt idx="1">
                  <c:v>68.0</c:v>
                </c:pt>
                <c:pt idx="2">
                  <c:v>128.0</c:v>
                </c:pt>
                <c:pt idx="3">
                  <c:v>86.0</c:v>
                </c:pt>
                <c:pt idx="4">
                  <c:v>34.0</c:v>
                </c:pt>
                <c:pt idx="5">
                  <c:v>65.0</c:v>
                </c:pt>
                <c:pt idx="6">
                  <c:v>8.0</c:v>
                </c:pt>
                <c:pt idx="7">
                  <c:v>42.0</c:v>
                </c:pt>
                <c:pt idx="8">
                  <c:v>78.0</c:v>
                </c:pt>
                <c:pt idx="9">
                  <c:v>8.0</c:v>
                </c:pt>
                <c:pt idx="10">
                  <c:v>44.0</c:v>
                </c:pt>
                <c:pt idx="11">
                  <c:v>16.0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10.0</c:v>
                </c:pt>
                <c:pt idx="6">
                  <c:v>133.0</c:v>
                </c:pt>
                <c:pt idx="7">
                  <c:v>37.0</c:v>
                </c:pt>
                <c:pt idx="8">
                  <c:v>0.0</c:v>
                </c:pt>
                <c:pt idx="9">
                  <c:v>58.0</c:v>
                </c:pt>
                <c:pt idx="10">
                  <c:v>24.0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214.0</c:v>
                </c:pt>
                <c:pt idx="1">
                  <c:v>172.0</c:v>
                </c:pt>
                <c:pt idx="2">
                  <c:v>75.0</c:v>
                </c:pt>
                <c:pt idx="3">
                  <c:v>69.0</c:v>
                </c:pt>
                <c:pt idx="4">
                  <c:v>70.0</c:v>
                </c:pt>
                <c:pt idx="5">
                  <c:v>104.0</c:v>
                </c:pt>
                <c:pt idx="6">
                  <c:v>84.0</c:v>
                </c:pt>
                <c:pt idx="7">
                  <c:v>4.0</c:v>
                </c:pt>
                <c:pt idx="8">
                  <c:v>38.0</c:v>
                </c:pt>
                <c:pt idx="9">
                  <c:v>80.0</c:v>
                </c:pt>
                <c:pt idx="10">
                  <c:v>107.0</c:v>
                </c:pt>
                <c:pt idx="11">
                  <c:v>68.0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149.0</c:v>
                </c:pt>
                <c:pt idx="1">
                  <c:v>180.0</c:v>
                </c:pt>
                <c:pt idx="2">
                  <c:v>147.0</c:v>
                </c:pt>
                <c:pt idx="3">
                  <c:v>8.0</c:v>
                </c:pt>
                <c:pt idx="4">
                  <c:v>36.0</c:v>
                </c:pt>
                <c:pt idx="5">
                  <c:v>86.0</c:v>
                </c:pt>
                <c:pt idx="6">
                  <c:v>14.0</c:v>
                </c:pt>
                <c:pt idx="7">
                  <c:v>59.0</c:v>
                </c:pt>
                <c:pt idx="8">
                  <c:v>128.0</c:v>
                </c:pt>
                <c:pt idx="9">
                  <c:v>133.0</c:v>
                </c:pt>
                <c:pt idx="10">
                  <c:v>288.0</c:v>
                </c:pt>
                <c:pt idx="11">
                  <c:v>353.0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139.0</c:v>
                </c:pt>
                <c:pt idx="1">
                  <c:v>28.0</c:v>
                </c:pt>
                <c:pt idx="2">
                  <c:v>155.0</c:v>
                </c:pt>
                <c:pt idx="3">
                  <c:v>17.0</c:v>
                </c:pt>
                <c:pt idx="4">
                  <c:v>17.0</c:v>
                </c:pt>
                <c:pt idx="5">
                  <c:v>14.0</c:v>
                </c:pt>
                <c:pt idx="6">
                  <c:v>114.0</c:v>
                </c:pt>
                <c:pt idx="7">
                  <c:v>83.0</c:v>
                </c:pt>
                <c:pt idx="8">
                  <c:v>123.0</c:v>
                </c:pt>
                <c:pt idx="9">
                  <c:v>76.0</c:v>
                </c:pt>
                <c:pt idx="10">
                  <c:v>31.0</c:v>
                </c:pt>
                <c:pt idx="11">
                  <c:v>185.0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86.0</c:v>
                </c:pt>
                <c:pt idx="1">
                  <c:v>73.0</c:v>
                </c:pt>
                <c:pt idx="2">
                  <c:v>110.0</c:v>
                </c:pt>
                <c:pt idx="3">
                  <c:v>97.0</c:v>
                </c:pt>
                <c:pt idx="4">
                  <c:v>148.0</c:v>
                </c:pt>
                <c:pt idx="5">
                  <c:v>92.0</c:v>
                </c:pt>
                <c:pt idx="6">
                  <c:v>55.0</c:v>
                </c:pt>
                <c:pt idx="7">
                  <c:v>52.0</c:v>
                </c:pt>
                <c:pt idx="8">
                  <c:v>70.0</c:v>
                </c:pt>
                <c:pt idx="9">
                  <c:v>103.0</c:v>
                </c:pt>
                <c:pt idx="10">
                  <c:v>137.0</c:v>
                </c:pt>
                <c:pt idx="11">
                  <c:v>220.0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152.0</c:v>
                </c:pt>
                <c:pt idx="1">
                  <c:v>99.0</c:v>
                </c:pt>
                <c:pt idx="2">
                  <c:v>144.0</c:v>
                </c:pt>
                <c:pt idx="3">
                  <c:v>85.0</c:v>
                </c:pt>
                <c:pt idx="4">
                  <c:v>158.0</c:v>
                </c:pt>
                <c:pt idx="5">
                  <c:v>128.0</c:v>
                </c:pt>
                <c:pt idx="6">
                  <c:v>96.0</c:v>
                </c:pt>
                <c:pt idx="7">
                  <c:v>102.0</c:v>
                </c:pt>
                <c:pt idx="8">
                  <c:v>230.0</c:v>
                </c:pt>
                <c:pt idx="9">
                  <c:v>155.0</c:v>
                </c:pt>
                <c:pt idx="10">
                  <c:v>102.0</c:v>
                </c:pt>
                <c:pt idx="11">
                  <c:v>95.0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218.0</c:v>
                </c:pt>
                <c:pt idx="1">
                  <c:v>103.0</c:v>
                </c:pt>
                <c:pt idx="2">
                  <c:v>123.0</c:v>
                </c:pt>
                <c:pt idx="3">
                  <c:v>135.0</c:v>
                </c:pt>
                <c:pt idx="4">
                  <c:v>74.0</c:v>
                </c:pt>
                <c:pt idx="5">
                  <c:v>130.0</c:v>
                </c:pt>
                <c:pt idx="6">
                  <c:v>149.0</c:v>
                </c:pt>
                <c:pt idx="7">
                  <c:v>118.0</c:v>
                </c:pt>
                <c:pt idx="8">
                  <c:v>163.0</c:v>
                </c:pt>
                <c:pt idx="9">
                  <c:v>104.0</c:v>
                </c:pt>
                <c:pt idx="10">
                  <c:v>106.0</c:v>
                </c:pt>
                <c:pt idx="11">
                  <c:v>100.0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105.0</c:v>
                </c:pt>
                <c:pt idx="1">
                  <c:v>129.0</c:v>
                </c:pt>
                <c:pt idx="2">
                  <c:v>148.0</c:v>
                </c:pt>
                <c:pt idx="3">
                  <c:v>167.0</c:v>
                </c:pt>
                <c:pt idx="4">
                  <c:v>124.0</c:v>
                </c:pt>
                <c:pt idx="5">
                  <c:v>69.0</c:v>
                </c:pt>
                <c:pt idx="6">
                  <c:v>142.0</c:v>
                </c:pt>
                <c:pt idx="7">
                  <c:v>107.0</c:v>
                </c:pt>
                <c:pt idx="8">
                  <c:v>103.0</c:v>
                </c:pt>
                <c:pt idx="9">
                  <c:v>122.0</c:v>
                </c:pt>
                <c:pt idx="10">
                  <c:v>203.0</c:v>
                </c:pt>
                <c:pt idx="11">
                  <c:v>123.0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122.0</c:v>
                </c:pt>
                <c:pt idx="1">
                  <c:v>121.0</c:v>
                </c:pt>
                <c:pt idx="2">
                  <c:v>102.0</c:v>
                </c:pt>
                <c:pt idx="3">
                  <c:v>128.0</c:v>
                </c:pt>
                <c:pt idx="4">
                  <c:v>161.0</c:v>
                </c:pt>
                <c:pt idx="5">
                  <c:v>185.0</c:v>
                </c:pt>
                <c:pt idx="6">
                  <c:v>229.0</c:v>
                </c:pt>
                <c:pt idx="7">
                  <c:v>102.0</c:v>
                </c:pt>
                <c:pt idx="8">
                  <c:v>132.0</c:v>
                </c:pt>
                <c:pt idx="9">
                  <c:v>188.0</c:v>
                </c:pt>
                <c:pt idx="10">
                  <c:v>128.0</c:v>
                </c:pt>
                <c:pt idx="11">
                  <c:v>143.0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82.0</c:v>
                </c:pt>
                <c:pt idx="1">
                  <c:v>96.0</c:v>
                </c:pt>
                <c:pt idx="2">
                  <c:v>152.0</c:v>
                </c:pt>
                <c:pt idx="3">
                  <c:v>134.0</c:v>
                </c:pt>
                <c:pt idx="4">
                  <c:v>186.0</c:v>
                </c:pt>
                <c:pt idx="5">
                  <c:v>157.0</c:v>
                </c:pt>
                <c:pt idx="6">
                  <c:v>203.0</c:v>
                </c:pt>
                <c:pt idx="7">
                  <c:v>137.0</c:v>
                </c:pt>
                <c:pt idx="8">
                  <c:v>155.0</c:v>
                </c:pt>
                <c:pt idx="9">
                  <c:v>197.0</c:v>
                </c:pt>
                <c:pt idx="10">
                  <c:v>145.0</c:v>
                </c:pt>
                <c:pt idx="11">
                  <c:v>157.0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yyyy\-mm\-dd</c:formatCode>
                <c:ptCount val="8"/>
                <c:pt idx="0">
                  <c:v>43647.0</c:v>
                </c:pt>
                <c:pt idx="1">
                  <c:v>43800.0</c:v>
                </c:pt>
                <c:pt idx="2">
                  <c:v>43831.0</c:v>
                </c:pt>
                <c:pt idx="3">
                  <c:v>43862.0</c:v>
                </c:pt>
                <c:pt idx="4">
                  <c:v>43891.0</c:v>
                </c:pt>
                <c:pt idx="5">
                  <c:v>43922.0</c:v>
                </c:pt>
                <c:pt idx="6">
                  <c:v>43952.0</c:v>
                </c:pt>
                <c:pt idx="7">
                  <c:v>43983.0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1">
                  <c:v>1.0</c:v>
                </c:pt>
                <c:pt idx="2">
                  <c:v>36.0</c:v>
                </c:pt>
                <c:pt idx="3">
                  <c:v>78.0</c:v>
                </c:pt>
                <c:pt idx="4">
                  <c:v>43.0</c:v>
                </c:pt>
                <c:pt idx="5">
                  <c:v>49.0</c:v>
                </c:pt>
                <c:pt idx="6">
                  <c:v>50.0</c:v>
                </c:pt>
                <c:pt idx="7">
                  <c:v>93.0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1093</c:v>
                </c:pt>
                <c:pt idx="1">
                  <c:v>1134</c:v>
                </c:pt>
                <c:pt idx="2">
                  <c:v>1548</c:v>
                </c:pt>
                <c:pt idx="3">
                  <c:v>1665</c:v>
                </c:pt>
                <c:pt idx="4">
                  <c:v>1144</c:v>
                </c:pt>
                <c:pt idx="5">
                  <c:v>1276</c:v>
                </c:pt>
                <c:pt idx="6">
                  <c:v>1895</c:v>
                </c:pt>
                <c:pt idx="7">
                  <c:v>1118</c:v>
                </c:pt>
                <c:pt idx="8">
                  <c:v>1280</c:v>
                </c:pt>
                <c:pt idx="9">
                  <c:v>1273</c:v>
                </c:pt>
                <c:pt idx="10">
                  <c:v>1099</c:v>
                </c:pt>
                <c:pt idx="11">
                  <c:v>1463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1217</c:v>
                </c:pt>
                <c:pt idx="1">
                  <c:v>1193</c:v>
                </c:pt>
                <c:pt idx="2">
                  <c:v>1396</c:v>
                </c:pt>
                <c:pt idx="3">
                  <c:v>1850</c:v>
                </c:pt>
                <c:pt idx="4">
                  <c:v>1283</c:v>
                </c:pt>
                <c:pt idx="5">
                  <c:v>1936</c:v>
                </c:pt>
                <c:pt idx="6">
                  <c:v>1228</c:v>
                </c:pt>
                <c:pt idx="7">
                  <c:v>1067</c:v>
                </c:pt>
                <c:pt idx="8">
                  <c:v>1189</c:v>
                </c:pt>
                <c:pt idx="9">
                  <c:v>1460</c:v>
                </c:pt>
                <c:pt idx="10">
                  <c:v>2000</c:v>
                </c:pt>
                <c:pt idx="11">
                  <c:v>1593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1425</c:v>
                </c:pt>
                <c:pt idx="1">
                  <c:v>1642</c:v>
                </c:pt>
                <c:pt idx="2">
                  <c:v>1474</c:v>
                </c:pt>
                <c:pt idx="3">
                  <c:v>1309</c:v>
                </c:pt>
                <c:pt idx="4">
                  <c:v>1397</c:v>
                </c:pt>
                <c:pt idx="5">
                  <c:v>1702</c:v>
                </c:pt>
                <c:pt idx="6">
                  <c:v>1465</c:v>
                </c:pt>
                <c:pt idx="7">
                  <c:v>1681</c:v>
                </c:pt>
                <c:pt idx="8">
                  <c:v>1242</c:v>
                </c:pt>
                <c:pt idx="9">
                  <c:v>1347</c:v>
                </c:pt>
                <c:pt idx="10">
                  <c:v>1302</c:v>
                </c:pt>
                <c:pt idx="11">
                  <c:v>1296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202.0</c:v>
                </c:pt>
                <c:pt idx="1">
                  <c:v>238.0</c:v>
                </c:pt>
                <c:pt idx="2">
                  <c:v>213.0</c:v>
                </c:pt>
                <c:pt idx="3">
                  <c:v>250.0</c:v>
                </c:pt>
                <c:pt idx="4">
                  <c:v>264.0</c:v>
                </c:pt>
                <c:pt idx="5">
                  <c:v>298.0</c:v>
                </c:pt>
                <c:pt idx="6">
                  <c:v>326.0</c:v>
                </c:pt>
                <c:pt idx="7">
                  <c:v>284.0</c:v>
                </c:pt>
                <c:pt idx="8">
                  <c:v>343.0</c:v>
                </c:pt>
                <c:pt idx="9">
                  <c:v>367.0</c:v>
                </c:pt>
                <c:pt idx="10">
                  <c:v>397.0</c:v>
                </c:pt>
                <c:pt idx="11">
                  <c:v>334.0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68.0</c:v>
                </c:pt>
                <c:pt idx="1">
                  <c:v>71.0</c:v>
                </c:pt>
                <c:pt idx="2">
                  <c:v>75.0</c:v>
                </c:pt>
                <c:pt idx="3">
                  <c:v>103.0</c:v>
                </c:pt>
                <c:pt idx="4">
                  <c:v>116.0</c:v>
                </c:pt>
                <c:pt idx="5">
                  <c:v>127.0</c:v>
                </c:pt>
                <c:pt idx="6">
                  <c:v>127.0</c:v>
                </c:pt>
                <c:pt idx="7">
                  <c:v>125.0</c:v>
                </c:pt>
                <c:pt idx="8">
                  <c:v>149.0</c:v>
                </c:pt>
                <c:pt idx="9">
                  <c:v>182.0</c:v>
                </c:pt>
                <c:pt idx="10">
                  <c:v>200.0</c:v>
                </c:pt>
                <c:pt idx="11">
                  <c:v>210.0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117.0</c:v>
                </c:pt>
                <c:pt idx="1">
                  <c:v>126.0</c:v>
                </c:pt>
                <c:pt idx="2">
                  <c:v>105.0</c:v>
                </c:pt>
                <c:pt idx="3">
                  <c:v>106.0</c:v>
                </c:pt>
                <c:pt idx="4">
                  <c:v>98.0</c:v>
                </c:pt>
                <c:pt idx="5">
                  <c:v>108.0</c:v>
                </c:pt>
                <c:pt idx="6">
                  <c:v>117.0</c:v>
                </c:pt>
                <c:pt idx="7">
                  <c:v>98.0</c:v>
                </c:pt>
                <c:pt idx="8">
                  <c:v>91.0</c:v>
                </c:pt>
                <c:pt idx="9">
                  <c:v>99.0</c:v>
                </c:pt>
                <c:pt idx="10">
                  <c:v>112.0</c:v>
                </c:pt>
                <c:pt idx="11">
                  <c:v>114.0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88.0</c:v>
                </c:pt>
                <c:pt idx="1">
                  <c:v>88.0</c:v>
                </c:pt>
                <c:pt idx="2">
                  <c:v>68.0</c:v>
                </c:pt>
                <c:pt idx="3">
                  <c:v>97.0</c:v>
                </c:pt>
                <c:pt idx="4">
                  <c:v>106.0</c:v>
                </c:pt>
                <c:pt idx="5">
                  <c:v>87.0</c:v>
                </c:pt>
                <c:pt idx="6">
                  <c:v>104.0</c:v>
                </c:pt>
                <c:pt idx="7">
                  <c:v>106.0</c:v>
                </c:pt>
                <c:pt idx="8">
                  <c:v>125.0</c:v>
                </c:pt>
                <c:pt idx="9">
                  <c:v>118.0</c:v>
                </c:pt>
                <c:pt idx="10">
                  <c:v>115.0</c:v>
                </c:pt>
                <c:pt idx="11">
                  <c:v>113.0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138.0</c:v>
                </c:pt>
                <c:pt idx="1">
                  <c:v>151.0</c:v>
                </c:pt>
                <c:pt idx="2">
                  <c:v>137.0</c:v>
                </c:pt>
                <c:pt idx="3">
                  <c:v>126.0</c:v>
                </c:pt>
                <c:pt idx="4">
                  <c:v>112.0</c:v>
                </c:pt>
                <c:pt idx="5">
                  <c:v>96.0</c:v>
                </c:pt>
                <c:pt idx="6">
                  <c:v>126.0</c:v>
                </c:pt>
                <c:pt idx="7">
                  <c:v>96.0</c:v>
                </c:pt>
                <c:pt idx="8">
                  <c:v>125.0</c:v>
                </c:pt>
                <c:pt idx="9">
                  <c:v>108.0</c:v>
                </c:pt>
                <c:pt idx="10">
                  <c:v>105.0</c:v>
                </c:pt>
                <c:pt idx="11">
                  <c:v>104.0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68.0</c:v>
                </c:pt>
                <c:pt idx="1">
                  <c:v>42.0</c:v>
                </c:pt>
                <c:pt idx="2">
                  <c:v>25.0</c:v>
                </c:pt>
                <c:pt idx="3">
                  <c:v>35.0</c:v>
                </c:pt>
                <c:pt idx="4">
                  <c:v>14.0</c:v>
                </c:pt>
                <c:pt idx="5">
                  <c:v>32.0</c:v>
                </c:pt>
                <c:pt idx="6">
                  <c:v>35.0</c:v>
                </c:pt>
                <c:pt idx="7">
                  <c:v>93.0</c:v>
                </c:pt>
                <c:pt idx="8">
                  <c:v>69.0</c:v>
                </c:pt>
                <c:pt idx="9">
                  <c:v>41.0</c:v>
                </c:pt>
                <c:pt idx="10">
                  <c:v>75.0</c:v>
                </c:pt>
                <c:pt idx="11">
                  <c:v>37.0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26.0</c:v>
                </c:pt>
                <c:pt idx="1">
                  <c:v>40.0</c:v>
                </c:pt>
                <c:pt idx="2">
                  <c:v>5.0</c:v>
                </c:pt>
                <c:pt idx="3">
                  <c:v>18.0</c:v>
                </c:pt>
                <c:pt idx="4">
                  <c:v>24.0</c:v>
                </c:pt>
                <c:pt idx="5">
                  <c:v>22.0</c:v>
                </c:pt>
                <c:pt idx="6">
                  <c:v>30.0</c:v>
                </c:pt>
                <c:pt idx="7">
                  <c:v>34.0</c:v>
                </c:pt>
                <c:pt idx="8">
                  <c:v>15.0</c:v>
                </c:pt>
                <c:pt idx="9">
                  <c:v>44.0</c:v>
                </c:pt>
                <c:pt idx="10">
                  <c:v>91.0</c:v>
                </c:pt>
                <c:pt idx="11">
                  <c:v>145.0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87.0</c:v>
                </c:pt>
                <c:pt idx="1">
                  <c:v>79.0</c:v>
                </c:pt>
                <c:pt idx="2">
                  <c:v>32.0</c:v>
                </c:pt>
                <c:pt idx="3">
                  <c:v>24.0</c:v>
                </c:pt>
                <c:pt idx="4">
                  <c:v>37.0</c:v>
                </c:pt>
                <c:pt idx="5">
                  <c:v>42.0</c:v>
                </c:pt>
                <c:pt idx="6">
                  <c:v>63.0</c:v>
                </c:pt>
                <c:pt idx="7">
                  <c:v>12.0</c:v>
                </c:pt>
                <c:pt idx="8">
                  <c:v>29.0</c:v>
                </c:pt>
                <c:pt idx="9">
                  <c:v>26.0</c:v>
                </c:pt>
                <c:pt idx="10">
                  <c:v>73.0</c:v>
                </c:pt>
                <c:pt idx="11">
                  <c:v>11.0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904.0</c:v>
                </c:pt>
                <c:pt idx="1">
                  <c:v>804.0</c:v>
                </c:pt>
                <c:pt idx="2">
                  <c:v>1038.0</c:v>
                </c:pt>
                <c:pt idx="3">
                  <c:v>897.0</c:v>
                </c:pt>
                <c:pt idx="4">
                  <c:v>901.0</c:v>
                </c:pt>
                <c:pt idx="5">
                  <c:v>1174.0</c:v>
                </c:pt>
                <c:pt idx="6">
                  <c:v>1017.0</c:v>
                </c:pt>
                <c:pt idx="7">
                  <c:v>873.0</c:v>
                </c:pt>
                <c:pt idx="8">
                  <c:v>1024.0</c:v>
                </c:pt>
                <c:pt idx="9">
                  <c:v>832.0</c:v>
                </c:pt>
                <c:pt idx="10">
                  <c:v>887.0</c:v>
                </c:pt>
                <c:pt idx="11">
                  <c:v>1038.0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712.0</c:v>
                </c:pt>
                <c:pt idx="1">
                  <c:v>812.0</c:v>
                </c:pt>
                <c:pt idx="2">
                  <c:v>863.0</c:v>
                </c:pt>
                <c:pt idx="3">
                  <c:v>945.0</c:v>
                </c:pt>
                <c:pt idx="4">
                  <c:v>894.0</c:v>
                </c:pt>
                <c:pt idx="5">
                  <c:v>944.0</c:v>
                </c:pt>
                <c:pt idx="6">
                  <c:v>1099.0</c:v>
                </c:pt>
                <c:pt idx="7">
                  <c:v>939.0</c:v>
                </c:pt>
                <c:pt idx="8">
                  <c:v>917.0</c:v>
                </c:pt>
                <c:pt idx="9">
                  <c:v>1043.0</c:v>
                </c:pt>
                <c:pt idx="10">
                  <c:v>1096.0</c:v>
                </c:pt>
                <c:pt idx="11">
                  <c:v>782.0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811.0</c:v>
                </c:pt>
                <c:pt idx="1">
                  <c:v>654.0</c:v>
                </c:pt>
                <c:pt idx="2">
                  <c:v>530.0</c:v>
                </c:pt>
                <c:pt idx="3">
                  <c:v>709.0</c:v>
                </c:pt>
                <c:pt idx="4">
                  <c:v>717.0</c:v>
                </c:pt>
                <c:pt idx="5">
                  <c:v>634.0</c:v>
                </c:pt>
                <c:pt idx="6">
                  <c:v>857.0</c:v>
                </c:pt>
                <c:pt idx="7">
                  <c:v>644.0</c:v>
                </c:pt>
                <c:pt idx="8">
                  <c:v>757.0</c:v>
                </c:pt>
                <c:pt idx="9">
                  <c:v>850.0</c:v>
                </c:pt>
                <c:pt idx="10">
                  <c:v>819.0</c:v>
                </c:pt>
                <c:pt idx="11">
                  <c:v>806.0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82.0</c:v>
                </c:pt>
                <c:pt idx="1">
                  <c:v>53.0</c:v>
                </c:pt>
                <c:pt idx="2">
                  <c:v>61.0</c:v>
                </c:pt>
                <c:pt idx="3">
                  <c:v>85.0</c:v>
                </c:pt>
                <c:pt idx="4">
                  <c:v>147.0</c:v>
                </c:pt>
                <c:pt idx="5">
                  <c:v>178.0</c:v>
                </c:pt>
                <c:pt idx="6">
                  <c:v>44.0</c:v>
                </c:pt>
                <c:pt idx="7">
                  <c:v>46.0</c:v>
                </c:pt>
                <c:pt idx="8">
                  <c:v>100.0</c:v>
                </c:pt>
                <c:pt idx="9">
                  <c:v>74.0</c:v>
                </c:pt>
                <c:pt idx="10">
                  <c:v>85.0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127.0</c:v>
                </c:pt>
                <c:pt idx="1">
                  <c:v>138.0</c:v>
                </c:pt>
                <c:pt idx="2">
                  <c:v>53.0</c:v>
                </c:pt>
                <c:pt idx="3">
                  <c:v>30.0</c:v>
                </c:pt>
                <c:pt idx="4">
                  <c:v>45.0</c:v>
                </c:pt>
                <c:pt idx="5">
                  <c:v>78.0</c:v>
                </c:pt>
                <c:pt idx="6">
                  <c:v>103.0</c:v>
                </c:pt>
                <c:pt idx="7">
                  <c:v>54.0</c:v>
                </c:pt>
                <c:pt idx="8">
                  <c:v>81.0</c:v>
                </c:pt>
                <c:pt idx="9">
                  <c:v>84.0</c:v>
                </c:pt>
                <c:pt idx="10">
                  <c:v>76.0</c:v>
                </c:pt>
                <c:pt idx="11">
                  <c:v>64.0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160.0</c:v>
                </c:pt>
                <c:pt idx="1">
                  <c:v>104.0</c:v>
                </c:pt>
                <c:pt idx="2">
                  <c:v>90.0</c:v>
                </c:pt>
                <c:pt idx="3">
                  <c:v>124.0</c:v>
                </c:pt>
                <c:pt idx="4">
                  <c:v>158.0</c:v>
                </c:pt>
                <c:pt idx="5">
                  <c:v>186.0</c:v>
                </c:pt>
                <c:pt idx="6">
                  <c:v>105.0</c:v>
                </c:pt>
                <c:pt idx="7">
                  <c:v>70.0</c:v>
                </c:pt>
                <c:pt idx="8">
                  <c:v>136.0</c:v>
                </c:pt>
                <c:pt idx="9">
                  <c:v>66.0</c:v>
                </c:pt>
                <c:pt idx="10">
                  <c:v>141.0</c:v>
                </c:pt>
                <c:pt idx="11">
                  <c:v>54.0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24.0</c:v>
                </c:pt>
                <c:pt idx="1">
                  <c:v>29.0</c:v>
                </c:pt>
                <c:pt idx="2">
                  <c:v>9.0</c:v>
                </c:pt>
                <c:pt idx="3">
                  <c:v>2.0</c:v>
                </c:pt>
                <c:pt idx="4">
                  <c:v>0.0</c:v>
                </c:pt>
                <c:pt idx="5">
                  <c:v>4.0</c:v>
                </c:pt>
                <c:pt idx="6">
                  <c:v>28.0</c:v>
                </c:pt>
                <c:pt idx="7">
                  <c:v>18.0</c:v>
                </c:pt>
                <c:pt idx="8">
                  <c:v>24.0</c:v>
                </c:pt>
                <c:pt idx="9">
                  <c:v>18.0</c:v>
                </c:pt>
                <c:pt idx="10">
                  <c:v>6.0</c:v>
                </c:pt>
                <c:pt idx="11">
                  <c:v>4.0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70.0</c:v>
                </c:pt>
                <c:pt idx="1">
                  <c:v>31.0</c:v>
                </c:pt>
                <c:pt idx="2">
                  <c:v>39.0</c:v>
                </c:pt>
                <c:pt idx="3">
                  <c:v>38.0</c:v>
                </c:pt>
                <c:pt idx="4">
                  <c:v>60.0</c:v>
                </c:pt>
                <c:pt idx="5">
                  <c:v>87.0</c:v>
                </c:pt>
                <c:pt idx="6">
                  <c:v>65.0</c:v>
                </c:pt>
                <c:pt idx="7">
                  <c:v>30.0</c:v>
                </c:pt>
                <c:pt idx="8">
                  <c:v>55.0</c:v>
                </c:pt>
                <c:pt idx="9">
                  <c:v>27.0</c:v>
                </c:pt>
                <c:pt idx="10">
                  <c:v>28.0</c:v>
                </c:pt>
                <c:pt idx="11">
                  <c:v>31.0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62.0</c:v>
                </c:pt>
                <c:pt idx="1">
                  <c:v>34.0</c:v>
                </c:pt>
                <c:pt idx="2">
                  <c:v>33.0</c:v>
                </c:pt>
                <c:pt idx="3">
                  <c:v>59.0</c:v>
                </c:pt>
                <c:pt idx="4">
                  <c:v>60.0</c:v>
                </c:pt>
                <c:pt idx="5">
                  <c:v>47.0</c:v>
                </c:pt>
                <c:pt idx="6">
                  <c:v>42.0</c:v>
                </c:pt>
                <c:pt idx="7">
                  <c:v>47.0</c:v>
                </c:pt>
                <c:pt idx="8">
                  <c:v>48.0</c:v>
                </c:pt>
                <c:pt idx="9">
                  <c:v>57.0</c:v>
                </c:pt>
                <c:pt idx="10">
                  <c:v>62.0</c:v>
                </c:pt>
                <c:pt idx="11">
                  <c:v>69.0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</c:v>
                </c:pt>
                <c:pt idx="1">
                  <c:v>16.0</c:v>
                </c:pt>
                <c:pt idx="2">
                  <c:v>6.0</c:v>
                </c:pt>
                <c:pt idx="3">
                  <c:v>2.0</c:v>
                </c:pt>
                <c:pt idx="4">
                  <c:v>0.0</c:v>
                </c:pt>
                <c:pt idx="5">
                  <c:v>9.0</c:v>
                </c:pt>
                <c:pt idx="6">
                  <c:v>13.0</c:v>
                </c:pt>
                <c:pt idx="7">
                  <c:v>0.0</c:v>
                </c:pt>
                <c:pt idx="8">
                  <c:v>11.0</c:v>
                </c:pt>
                <c:pt idx="9">
                  <c:v>12.0</c:v>
                </c:pt>
                <c:pt idx="10">
                  <c:v>6.0</c:v>
                </c:pt>
                <c:pt idx="11">
                  <c:v>5.0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2.0</c:v>
                </c:pt>
                <c:pt idx="1">
                  <c:v>12.0</c:v>
                </c:pt>
                <c:pt idx="2">
                  <c:v>8.0</c:v>
                </c:pt>
                <c:pt idx="3">
                  <c:v>1.0</c:v>
                </c:pt>
                <c:pt idx="4">
                  <c:v>1.0</c:v>
                </c:pt>
                <c:pt idx="5">
                  <c:v>6.0</c:v>
                </c:pt>
                <c:pt idx="6">
                  <c:v>18.0</c:v>
                </c:pt>
                <c:pt idx="7">
                  <c:v>8.0</c:v>
                </c:pt>
                <c:pt idx="8">
                  <c:v>4.0</c:v>
                </c:pt>
                <c:pt idx="9">
                  <c:v>4.0</c:v>
                </c:pt>
                <c:pt idx="10">
                  <c:v>17.0</c:v>
                </c:pt>
                <c:pt idx="11">
                  <c:v>1.0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43647.0</c:v>
                </c:pt>
                <c:pt idx="1">
                  <c:v>43678.0</c:v>
                </c:pt>
                <c:pt idx="2">
                  <c:v>43709.0</c:v>
                </c:pt>
                <c:pt idx="3">
                  <c:v>43739.0</c:v>
                </c:pt>
                <c:pt idx="4">
                  <c:v>43770.0</c:v>
                </c:pt>
                <c:pt idx="5">
                  <c:v>43800.0</c:v>
                </c:pt>
                <c:pt idx="6">
                  <c:v>43831.0</c:v>
                </c:pt>
                <c:pt idx="7">
                  <c:v>43862.0</c:v>
                </c:pt>
                <c:pt idx="8">
                  <c:v>43891.0</c:v>
                </c:pt>
                <c:pt idx="9">
                  <c:v>43922.0</c:v>
                </c:pt>
                <c:pt idx="10">
                  <c:v>43952.0</c:v>
                </c:pt>
                <c:pt idx="11">
                  <c:v>43983.0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59.0</c:v>
                </c:pt>
                <c:pt idx="1">
                  <c:v>19.0</c:v>
                </c:pt>
                <c:pt idx="2">
                  <c:v>4.0</c:v>
                </c:pt>
                <c:pt idx="3">
                  <c:v>3.0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6.0</c:v>
                </c:pt>
                <c:pt idx="9">
                  <c:v>9.0</c:v>
                </c:pt>
                <c:pt idx="10">
                  <c:v>23.0</c:v>
                </c:pt>
                <c:pt idx="11">
                  <c:v>10.0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