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Acetaminophen IV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833.0</c:v>
                </c:pt>
                <c:pt idx="1">
                  <c:v>1124.0</c:v>
                </c:pt>
                <c:pt idx="2">
                  <c:v>786.0</c:v>
                </c:pt>
                <c:pt idx="3">
                  <c:v>1229.0</c:v>
                </c:pt>
                <c:pt idx="4">
                  <c:v>1112.0</c:v>
                </c:pt>
                <c:pt idx="5">
                  <c:v>1016.0</c:v>
                </c:pt>
                <c:pt idx="6">
                  <c:v>1268.0</c:v>
                </c:pt>
                <c:pt idx="7">
                  <c:v>1021.0</c:v>
                </c:pt>
                <c:pt idx="8">
                  <c:v>1251.0</c:v>
                </c:pt>
                <c:pt idx="9">
                  <c:v>1450.0</c:v>
                </c:pt>
                <c:pt idx="10">
                  <c:v>1609.0</c:v>
                </c:pt>
                <c:pt idx="11">
                  <c:v>1963.0</c:v>
                </c:pt>
                <c:pt idx="12">
                  <c:v>1809.0</c:v>
                </c:pt>
                <c:pt idx="13">
                  <c:v>1516.0</c:v>
                </c:pt>
                <c:pt idx="14">
                  <c:v>1904.0</c:v>
                </c:pt>
                <c:pt idx="15">
                  <c:v>2008.0</c:v>
                </c:pt>
                <c:pt idx="16">
                  <c:v>1772.0</c:v>
                </c:pt>
                <c:pt idx="17">
                  <c:v>2294.0</c:v>
                </c:pt>
                <c:pt idx="18">
                  <c:v>2033.0</c:v>
                </c:pt>
                <c:pt idx="19">
                  <c:v>1690.0</c:v>
                </c:pt>
                <c:pt idx="20">
                  <c:v>1870.0</c:v>
                </c:pt>
                <c:pt idx="21">
                  <c:v>2378.0</c:v>
                </c:pt>
                <c:pt idx="22">
                  <c:v>2199.0</c:v>
                </c:pt>
                <c:pt idx="23">
                  <c:v>2077.0</c:v>
                </c:pt>
                <c:pt idx="24">
                  <c:v>2201.0</c:v>
                </c:pt>
                <c:pt idx="25">
                  <c:v>2255.0</c:v>
                </c:pt>
                <c:pt idx="26">
                  <c:v>2280.0</c:v>
                </c:pt>
                <c:pt idx="27">
                  <c:v>3065.0</c:v>
                </c:pt>
                <c:pt idx="28">
                  <c:v>2506.0</c:v>
                </c:pt>
                <c:pt idx="29">
                  <c:v>2822.0</c:v>
                </c:pt>
                <c:pt idx="30">
                  <c:v>2879.0</c:v>
                </c:pt>
                <c:pt idx="31">
                  <c:v>3062.0</c:v>
                </c:pt>
                <c:pt idx="32">
                  <c:v>3243.0</c:v>
                </c:pt>
                <c:pt idx="33">
                  <c:v>3390.0</c:v>
                </c:pt>
                <c:pt idx="34">
                  <c:v>4111.0</c:v>
                </c:pt>
                <c:pt idx="35">
                  <c:v>3913.0</c:v>
                </c:pt>
                <c:pt idx="36">
                  <c:v>3797.0</c:v>
                </c:pt>
                <c:pt idx="37">
                  <c:v>3381.0</c:v>
                </c:pt>
                <c:pt idx="38">
                  <c:v>3822.0</c:v>
                </c:pt>
                <c:pt idx="39">
                  <c:v>4276.0</c:v>
                </c:pt>
                <c:pt idx="40">
                  <c:v>4471.0</c:v>
                </c:pt>
                <c:pt idx="41">
                  <c:v>4643.0</c:v>
                </c:pt>
                <c:pt idx="42">
                  <c:v>3649.0</c:v>
                </c:pt>
                <c:pt idx="43">
                  <c:v>3638.0</c:v>
                </c:pt>
                <c:pt idx="44">
                  <c:v>3299.0</c:v>
                </c:pt>
                <c:pt idx="45">
                  <c:v>3265.0</c:v>
                </c:pt>
                <c:pt idx="46">
                  <c:v>3698.0</c:v>
                </c:pt>
                <c:pt idx="47">
                  <c:v>3707.0</c:v>
                </c:pt>
                <c:pt idx="48">
                  <c:v>3475.0</c:v>
                </c:pt>
                <c:pt idx="49">
                  <c:v>3238.0</c:v>
                </c:pt>
                <c:pt idx="50">
                  <c:v>2677.0</c:v>
                </c:pt>
                <c:pt idx="51">
                  <c:v>2806.0</c:v>
                </c:pt>
                <c:pt idx="52">
                  <c:v>2463.0</c:v>
                </c:pt>
                <c:pt idx="53">
                  <c:v>2511.0</c:v>
                </c:pt>
                <c:pt idx="54">
                  <c:v>2435.0</c:v>
                </c:pt>
                <c:pt idx="55">
                  <c:v>2393.0</c:v>
                </c:pt>
                <c:pt idx="56">
                  <c:v>2327.0</c:v>
                </c:pt>
                <c:pt idx="57">
                  <c:v>3250.0</c:v>
                </c:pt>
                <c:pt idx="58">
                  <c:v>3500.0</c:v>
                </c:pt>
                <c:pt idx="59">
                  <c:v>3568.0</c:v>
                </c:pt>
                <c:pt idx="60">
                  <c:v>3684.0</c:v>
                </c:pt>
                <c:pt idx="61">
                  <c:v>3108.0</c:v>
                </c:pt>
                <c:pt idx="62">
                  <c:v>3085.0</c:v>
                </c:pt>
                <c:pt idx="63">
                  <c:v>3621.0</c:v>
                </c:pt>
                <c:pt idx="64">
                  <c:v>3335.0</c:v>
                </c:pt>
                <c:pt idx="65">
                  <c:v>3878.0</c:v>
                </c:pt>
                <c:pt idx="66">
                  <c:v>3712.0</c:v>
                </c:pt>
                <c:pt idx="67">
                  <c:v>3289.0</c:v>
                </c:pt>
                <c:pt idx="68">
                  <c:v>3496.0</c:v>
                </c:pt>
                <c:pt idx="69">
                  <c:v>3501.0</c:v>
                </c:pt>
                <c:pt idx="70">
                  <c:v>3419.0</c:v>
                </c:pt>
                <c:pt idx="71">
                  <c:v>3715.0</c:v>
                </c:pt>
                <c:pt idx="72">
                  <c:v>3823.0</c:v>
                </c:pt>
                <c:pt idx="73">
                  <c:v>3929.0</c:v>
                </c:pt>
                <c:pt idx="74">
                  <c:v>3743.0</c:v>
                </c:pt>
                <c:pt idx="75">
                  <c:v>3797.0</c:v>
                </c:pt>
                <c:pt idx="76">
                  <c:v>3439.0</c:v>
                </c:pt>
                <c:pt idx="77">
                  <c:v>3254.0</c:v>
                </c:pt>
                <c:pt idx="78">
                  <c:v>2636.0</c:v>
                </c:pt>
                <c:pt idx="79">
                  <c:v>1813.0</c:v>
                </c:pt>
                <c:pt idx="80">
                  <c:v>1934.0</c:v>
                </c:pt>
                <c:pt idx="81">
                  <c:v>1692.0</c:v>
                </c:pt>
                <c:pt idx="82">
                  <c:v>1560.0</c:v>
                </c:pt>
                <c:pt idx="83">
                  <c:v>1537.0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1544.2528784683932</c:v>
                </c:pt>
                <c:pt idx="85">
                  <c:v>1544.2528784683932</c:v>
                </c:pt>
                <c:pt idx="86">
                  <c:v>1544.2528784683932</c:v>
                </c:pt>
                <c:pt idx="87">
                  <c:v>1544.2528784683932</c:v>
                </c:pt>
                <c:pt idx="88">
                  <c:v>1544.2528784683932</c:v>
                </c:pt>
                <c:pt idx="89">
                  <c:v>1544.2528784683932</c:v>
                </c:pt>
                <c:pt idx="90">
                  <c:v>1544.2528784683932</c:v>
                </c:pt>
                <c:pt idx="91">
                  <c:v>1544.2528784683932</c:v>
                </c:pt>
                <c:pt idx="92">
                  <c:v>1544.2528784683932</c:v>
                </c:pt>
                <c:pt idx="93">
                  <c:v>1544.2528784683932</c:v>
                </c:pt>
                <c:pt idx="94">
                  <c:v>1544.2528784683932</c:v>
                </c:pt>
                <c:pt idx="95">
                  <c:v>1544.2528784683932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1931.3789990669068</c:v>
                </c:pt>
                <c:pt idx="85">
                  <c:v>2101.1059961788646</c:v>
                </c:pt>
                <c:pt idx="86">
                  <c:v>2233.7229352976174</c:v>
                </c:pt>
                <c:pt idx="87">
                  <c:v>2347.0791999315484</c:v>
                </c:pt>
                <c:pt idx="88">
                  <c:v>2448.097260253922</c:v>
                </c:pt>
                <c:pt idx="89">
                  <c:v>2540.33149406132</c:v>
                </c:pt>
                <c:pt idx="90">
                  <c:v>2625.8956992454523</c:v>
                </c:pt>
                <c:pt idx="91">
                  <c:v>2706.168601539334</c:v>
                </c:pt>
                <c:pt idx="92">
                  <c:v>2782.108858836519</c:v>
                </c:pt>
                <c:pt idx="93">
                  <c:v>2854.4151681269336</c:v>
                </c:pt>
                <c:pt idx="94">
                  <c:v>2923.615508614325</c:v>
                </c:pt>
                <c:pt idx="95">
                  <c:v>2990.1204626946796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1166.5447840935099</c:v>
                </c:pt>
                <c:pt idx="85">
                  <c:v>1020.9012516600161</c:v>
                </c:pt>
                <c:pt idx="86">
                  <c:v>912.5332911312095</c:v>
                </c:pt>
                <c:pt idx="87">
                  <c:v>823.5977788483623</c:v>
                </c:pt>
                <c:pt idx="88">
                  <c:v>747.1789809462462</c:v>
                </c:pt>
                <c:pt idx="89">
                  <c:v>679.7297892492774</c:v>
                </c:pt>
                <c:pt idx="90">
                  <c:v>619.1442751582539</c:v>
                </c:pt>
                <c:pt idx="91">
                  <c:v>564.052259856445</c:v>
                </c:pt>
                <c:pt idx="92">
                  <c:v>513.5044022070347</c:v>
                </c:pt>
                <c:pt idx="93">
                  <c:v>466.81220174894435</c:v>
                </c:pt>
                <c:pt idx="94">
                  <c:v>423.4588877374504</c:v>
                </c:pt>
                <c:pt idx="95">
                  <c:v>383.0462585266143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Pegfilgrastim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59.0</c:v>
                </c:pt>
                <c:pt idx="1">
                  <c:v>51.0</c:v>
                </c:pt>
                <c:pt idx="2">
                  <c:v>39.0</c:v>
                </c:pt>
                <c:pt idx="3">
                  <c:v>52.0</c:v>
                </c:pt>
                <c:pt idx="4">
                  <c:v>36.0</c:v>
                </c:pt>
                <c:pt idx="5">
                  <c:v>37.0</c:v>
                </c:pt>
                <c:pt idx="6">
                  <c:v>29.0</c:v>
                </c:pt>
                <c:pt idx="7">
                  <c:v>21.0</c:v>
                </c:pt>
                <c:pt idx="8">
                  <c:v>32.0</c:v>
                </c:pt>
                <c:pt idx="9">
                  <c:v>34.0</c:v>
                </c:pt>
                <c:pt idx="10">
                  <c:v>33.0</c:v>
                </c:pt>
                <c:pt idx="11">
                  <c:v>23.0</c:v>
                </c:pt>
                <c:pt idx="12">
                  <c:v>50.0</c:v>
                </c:pt>
                <c:pt idx="13">
                  <c:v>56.0</c:v>
                </c:pt>
                <c:pt idx="14">
                  <c:v>38.0</c:v>
                </c:pt>
                <c:pt idx="15">
                  <c:v>48.0</c:v>
                </c:pt>
                <c:pt idx="16">
                  <c:v>44.0</c:v>
                </c:pt>
                <c:pt idx="17">
                  <c:v>33.0</c:v>
                </c:pt>
                <c:pt idx="18">
                  <c:v>51.0</c:v>
                </c:pt>
                <c:pt idx="19">
                  <c:v>34.0</c:v>
                </c:pt>
                <c:pt idx="20">
                  <c:v>38.0</c:v>
                </c:pt>
                <c:pt idx="21">
                  <c:v>34.0</c:v>
                </c:pt>
                <c:pt idx="22">
                  <c:v>44.0</c:v>
                </c:pt>
                <c:pt idx="23">
                  <c:v>42.0</c:v>
                </c:pt>
                <c:pt idx="24">
                  <c:v>38.0</c:v>
                </c:pt>
                <c:pt idx="25">
                  <c:v>46.0</c:v>
                </c:pt>
                <c:pt idx="26">
                  <c:v>56.0</c:v>
                </c:pt>
                <c:pt idx="27">
                  <c:v>58.0</c:v>
                </c:pt>
                <c:pt idx="28">
                  <c:v>41.0</c:v>
                </c:pt>
                <c:pt idx="29">
                  <c:v>52.0</c:v>
                </c:pt>
                <c:pt idx="30">
                  <c:v>60.0</c:v>
                </c:pt>
                <c:pt idx="31">
                  <c:v>47.0</c:v>
                </c:pt>
                <c:pt idx="32">
                  <c:v>54.0</c:v>
                </c:pt>
                <c:pt idx="33">
                  <c:v>55.0</c:v>
                </c:pt>
                <c:pt idx="34">
                  <c:v>48.0</c:v>
                </c:pt>
                <c:pt idx="35">
                  <c:v>54.0</c:v>
                </c:pt>
                <c:pt idx="36">
                  <c:v>56.0</c:v>
                </c:pt>
                <c:pt idx="37">
                  <c:v>44.0</c:v>
                </c:pt>
                <c:pt idx="38">
                  <c:v>40.0</c:v>
                </c:pt>
                <c:pt idx="39">
                  <c:v>47.0</c:v>
                </c:pt>
                <c:pt idx="40">
                  <c:v>38.0</c:v>
                </c:pt>
                <c:pt idx="41">
                  <c:v>54.0</c:v>
                </c:pt>
                <c:pt idx="42">
                  <c:v>44.0</c:v>
                </c:pt>
                <c:pt idx="43">
                  <c:v>46.0</c:v>
                </c:pt>
                <c:pt idx="44">
                  <c:v>52.0</c:v>
                </c:pt>
                <c:pt idx="45">
                  <c:v>50.0</c:v>
                </c:pt>
                <c:pt idx="46">
                  <c:v>57.0</c:v>
                </c:pt>
                <c:pt idx="47">
                  <c:v>51.0</c:v>
                </c:pt>
                <c:pt idx="48">
                  <c:v>45.0</c:v>
                </c:pt>
                <c:pt idx="49">
                  <c:v>66.0</c:v>
                </c:pt>
                <c:pt idx="50">
                  <c:v>50.0</c:v>
                </c:pt>
                <c:pt idx="51">
                  <c:v>52.0</c:v>
                </c:pt>
                <c:pt idx="52">
                  <c:v>41.0</c:v>
                </c:pt>
                <c:pt idx="53">
                  <c:v>44.0</c:v>
                </c:pt>
                <c:pt idx="54">
                  <c:v>38.0</c:v>
                </c:pt>
                <c:pt idx="55">
                  <c:v>40.0</c:v>
                </c:pt>
                <c:pt idx="56">
                  <c:v>58.0</c:v>
                </c:pt>
                <c:pt idx="57">
                  <c:v>38.0</c:v>
                </c:pt>
                <c:pt idx="58">
                  <c:v>56.0</c:v>
                </c:pt>
                <c:pt idx="59">
                  <c:v>54.0</c:v>
                </c:pt>
                <c:pt idx="60">
                  <c:v>63.0</c:v>
                </c:pt>
                <c:pt idx="61">
                  <c:v>49.0</c:v>
                </c:pt>
                <c:pt idx="62">
                  <c:v>48.0</c:v>
                </c:pt>
                <c:pt idx="63">
                  <c:v>61.0</c:v>
                </c:pt>
                <c:pt idx="64">
                  <c:v>52.0</c:v>
                </c:pt>
                <c:pt idx="65">
                  <c:v>57.0</c:v>
                </c:pt>
                <c:pt idx="66">
                  <c:v>53.0</c:v>
                </c:pt>
                <c:pt idx="67">
                  <c:v>54.0</c:v>
                </c:pt>
                <c:pt idx="68">
                  <c:v>60.0</c:v>
                </c:pt>
                <c:pt idx="69">
                  <c:v>60.0</c:v>
                </c:pt>
                <c:pt idx="70">
                  <c:v>56.0</c:v>
                </c:pt>
                <c:pt idx="71">
                  <c:v>55.0</c:v>
                </c:pt>
                <c:pt idx="72">
                  <c:v>60.0</c:v>
                </c:pt>
                <c:pt idx="73">
                  <c:v>69.0</c:v>
                </c:pt>
                <c:pt idx="74">
                  <c:v>58.0</c:v>
                </c:pt>
                <c:pt idx="75">
                  <c:v>83.0</c:v>
                </c:pt>
                <c:pt idx="76">
                  <c:v>76.0</c:v>
                </c:pt>
                <c:pt idx="77">
                  <c:v>52.0</c:v>
                </c:pt>
                <c:pt idx="78">
                  <c:v>68.0</c:v>
                </c:pt>
                <c:pt idx="79">
                  <c:v>49.0</c:v>
                </c:pt>
                <c:pt idx="80">
                  <c:v>68.0</c:v>
                </c:pt>
                <c:pt idx="81">
                  <c:v>60.0</c:v>
                </c:pt>
                <c:pt idx="82">
                  <c:v>59.0</c:v>
                </c:pt>
                <c:pt idx="83">
                  <c:v>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61.8710551456696</c:v>
                </c:pt>
                <c:pt idx="85">
                  <c:v>60.17564510757002</c:v>
                </c:pt>
                <c:pt idx="86">
                  <c:v>53.23249620093689</c:v>
                </c:pt>
                <c:pt idx="87">
                  <c:v>54.72251502277398</c:v>
                </c:pt>
                <c:pt idx="88">
                  <c:v>55.60566834176152</c:v>
                </c:pt>
                <c:pt idx="89">
                  <c:v>56.12469378359964</c:v>
                </c:pt>
                <c:pt idx="90">
                  <c:v>56.42822250643458</c:v>
                </c:pt>
                <c:pt idx="91">
                  <c:v>56.60522041840076</c:v>
                </c:pt>
                <c:pt idx="92">
                  <c:v>56.70826258230688</c:v>
                </c:pt>
                <c:pt idx="93">
                  <c:v>56.768192382509035</c:v>
                </c:pt>
                <c:pt idx="94">
                  <c:v>56.80302831006291</c:v>
                </c:pt>
                <c:pt idx="95">
                  <c:v>56.82327111166996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76.93663513389771</c:v>
                </c:pt>
                <c:pt idx="85">
                  <c:v>75.16281592435551</c:v>
                </c:pt>
                <c:pt idx="86">
                  <c:v>67.32893931283448</c:v>
                </c:pt>
                <c:pt idx="87">
                  <c:v>71.80691189681514</c:v>
                </c:pt>
                <c:pt idx="88">
                  <c:v>74.12672278618498</c:v>
                </c:pt>
                <c:pt idx="89">
                  <c:v>75.4383159311305</c:v>
                </c:pt>
                <c:pt idx="90">
                  <c:v>76.2344729971791</c:v>
                </c:pt>
                <c:pt idx="91">
                  <c:v>76.75347712109188</c:v>
                </c:pt>
                <c:pt idx="92">
                  <c:v>77.11863495444032</c:v>
                </c:pt>
                <c:pt idx="93">
                  <c:v>77.39661504456353</c:v>
                </c:pt>
                <c:pt idx="94">
                  <c:v>77.62449568219857</c:v>
                </c:pt>
                <c:pt idx="95">
                  <c:v>77.82326610574898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48.15556427184126</c:v>
                </c:pt>
                <c:pt idx="85">
                  <c:v>46.61523844671178</c:v>
                </c:pt>
                <c:pt idx="86">
                  <c:v>40.68447688919301</c:v>
                </c:pt>
                <c:pt idx="87">
                  <c:v>40.259917429086805</c:v>
                </c:pt>
                <c:pt idx="88">
                  <c:v>40.24449736838547</c:v>
                </c:pt>
                <c:pt idx="89">
                  <c:v>40.27323445815346</c:v>
                </c:pt>
                <c:pt idx="90">
                  <c:v>40.276405497393206</c:v>
                </c:pt>
                <c:pt idx="91">
                  <c:v>40.249146601963325</c:v>
                </c:pt>
                <c:pt idx="92">
                  <c:v>40.19935212107514</c:v>
                </c:pt>
                <c:pt idx="93">
                  <c:v>40.13504832675686</c:v>
                </c:pt>
                <c:pt idx="94">
                  <c:v>40.06203127019025</c:v>
                </c:pt>
                <c:pt idx="95">
                  <c:v>39.984045292328425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Eculizumab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Sheet1!$A$2:$A$95</c:f>
              <c:numCache>
                <c:formatCode>yyyy\-mm\-dd</c:formatCode>
                <c:ptCount val="94"/>
                <c:pt idx="0">
                  <c:v>41153.0</c:v>
                </c:pt>
                <c:pt idx="1">
                  <c:v>41183.0</c:v>
                </c:pt>
                <c:pt idx="2">
                  <c:v>41214.0</c:v>
                </c:pt>
                <c:pt idx="3">
                  <c:v>41244.0</c:v>
                </c:pt>
                <c:pt idx="4">
                  <c:v>41275.0</c:v>
                </c:pt>
                <c:pt idx="5">
                  <c:v>41306.0</c:v>
                </c:pt>
                <c:pt idx="6">
                  <c:v>41334.0</c:v>
                </c:pt>
                <c:pt idx="7">
                  <c:v>41365.0</c:v>
                </c:pt>
                <c:pt idx="8">
                  <c:v>41395.0</c:v>
                </c:pt>
                <c:pt idx="9">
                  <c:v>41426.0</c:v>
                </c:pt>
                <c:pt idx="10">
                  <c:v>41456.0</c:v>
                </c:pt>
                <c:pt idx="11">
                  <c:v>41487.0</c:v>
                </c:pt>
                <c:pt idx="12">
                  <c:v>41518.0</c:v>
                </c:pt>
                <c:pt idx="13">
                  <c:v>41548.0</c:v>
                </c:pt>
                <c:pt idx="14">
                  <c:v>41579.0</c:v>
                </c:pt>
                <c:pt idx="15">
                  <c:v>41609.0</c:v>
                </c:pt>
                <c:pt idx="16">
                  <c:v>41640.0</c:v>
                </c:pt>
                <c:pt idx="17">
                  <c:v>41671.0</c:v>
                </c:pt>
                <c:pt idx="18">
                  <c:v>41699.0</c:v>
                </c:pt>
                <c:pt idx="19">
                  <c:v>41730.0</c:v>
                </c:pt>
                <c:pt idx="20">
                  <c:v>41760.0</c:v>
                </c:pt>
                <c:pt idx="21">
                  <c:v>41791.0</c:v>
                </c:pt>
                <c:pt idx="22">
                  <c:v>41821.0</c:v>
                </c:pt>
                <c:pt idx="23">
                  <c:v>41852.0</c:v>
                </c:pt>
                <c:pt idx="24">
                  <c:v>41883.0</c:v>
                </c:pt>
                <c:pt idx="25">
                  <c:v>41913.0</c:v>
                </c:pt>
                <c:pt idx="26">
                  <c:v>41944.0</c:v>
                </c:pt>
                <c:pt idx="27">
                  <c:v>41974.0</c:v>
                </c:pt>
                <c:pt idx="28">
                  <c:v>42005.0</c:v>
                </c:pt>
                <c:pt idx="29">
                  <c:v>42036.0</c:v>
                </c:pt>
                <c:pt idx="30">
                  <c:v>42064.0</c:v>
                </c:pt>
                <c:pt idx="31">
                  <c:v>42095.0</c:v>
                </c:pt>
                <c:pt idx="32">
                  <c:v>42125.0</c:v>
                </c:pt>
                <c:pt idx="33">
                  <c:v>42156.0</c:v>
                </c:pt>
                <c:pt idx="34">
                  <c:v>42186.0</c:v>
                </c:pt>
                <c:pt idx="35">
                  <c:v>42217.0</c:v>
                </c:pt>
                <c:pt idx="36">
                  <c:v>42248.0</c:v>
                </c:pt>
                <c:pt idx="37">
                  <c:v>42278.0</c:v>
                </c:pt>
                <c:pt idx="38">
                  <c:v>42309.0</c:v>
                </c:pt>
                <c:pt idx="39">
                  <c:v>42339.0</c:v>
                </c:pt>
                <c:pt idx="40">
                  <c:v>42370.0</c:v>
                </c:pt>
                <c:pt idx="41">
                  <c:v>42401.0</c:v>
                </c:pt>
                <c:pt idx="42">
                  <c:v>42430.0</c:v>
                </c:pt>
                <c:pt idx="43">
                  <c:v>42461.0</c:v>
                </c:pt>
                <c:pt idx="44">
                  <c:v>42491.0</c:v>
                </c:pt>
                <c:pt idx="45">
                  <c:v>42522.0</c:v>
                </c:pt>
                <c:pt idx="46">
                  <c:v>42552.0</c:v>
                </c:pt>
                <c:pt idx="47">
                  <c:v>42583.0</c:v>
                </c:pt>
                <c:pt idx="48">
                  <c:v>42614.0</c:v>
                </c:pt>
                <c:pt idx="49">
                  <c:v>42644.0</c:v>
                </c:pt>
                <c:pt idx="50">
                  <c:v>42675.0</c:v>
                </c:pt>
                <c:pt idx="51">
                  <c:v>42705.0</c:v>
                </c:pt>
                <c:pt idx="52">
                  <c:v>42736.0</c:v>
                </c:pt>
                <c:pt idx="53">
                  <c:v>42767.0</c:v>
                </c:pt>
                <c:pt idx="54">
                  <c:v>42795.0</c:v>
                </c:pt>
                <c:pt idx="55">
                  <c:v>42826.0</c:v>
                </c:pt>
                <c:pt idx="56">
                  <c:v>42856.0</c:v>
                </c:pt>
                <c:pt idx="57">
                  <c:v>42887.0</c:v>
                </c:pt>
                <c:pt idx="58">
                  <c:v>42917.0</c:v>
                </c:pt>
                <c:pt idx="59">
                  <c:v>42948.0</c:v>
                </c:pt>
                <c:pt idx="60">
                  <c:v>42979.0</c:v>
                </c:pt>
                <c:pt idx="61">
                  <c:v>43009.0</c:v>
                </c:pt>
                <c:pt idx="62">
                  <c:v>43040.0</c:v>
                </c:pt>
                <c:pt idx="63">
                  <c:v>43070.0</c:v>
                </c:pt>
                <c:pt idx="64">
                  <c:v>43101.0</c:v>
                </c:pt>
                <c:pt idx="65">
                  <c:v>43132.0</c:v>
                </c:pt>
                <c:pt idx="66">
                  <c:v>43160.0</c:v>
                </c:pt>
                <c:pt idx="67">
                  <c:v>43191.0</c:v>
                </c:pt>
                <c:pt idx="68">
                  <c:v>43221.0</c:v>
                </c:pt>
                <c:pt idx="69">
                  <c:v>43252.0</c:v>
                </c:pt>
                <c:pt idx="70">
                  <c:v>43282.0</c:v>
                </c:pt>
                <c:pt idx="71">
                  <c:v>43313.0</c:v>
                </c:pt>
                <c:pt idx="72">
                  <c:v>43344.0</c:v>
                </c:pt>
                <c:pt idx="73">
                  <c:v>43374.0</c:v>
                </c:pt>
                <c:pt idx="74">
                  <c:v>43405.0</c:v>
                </c:pt>
                <c:pt idx="75">
                  <c:v>43435.0</c:v>
                </c:pt>
                <c:pt idx="76">
                  <c:v>43466.0</c:v>
                </c:pt>
                <c:pt idx="77">
                  <c:v>43497.0</c:v>
                </c:pt>
                <c:pt idx="78">
                  <c:v>43525.0</c:v>
                </c:pt>
                <c:pt idx="79">
                  <c:v>43556.0</c:v>
                </c:pt>
                <c:pt idx="80">
                  <c:v>43586.0</c:v>
                </c:pt>
                <c:pt idx="81">
                  <c:v>43617.0</c:v>
                </c:pt>
                <c:pt idx="82">
                  <c:v>43647.0</c:v>
                </c:pt>
                <c:pt idx="83">
                  <c:v>43678.0</c:v>
                </c:pt>
                <c:pt idx="84">
                  <c:v>43709.0</c:v>
                </c:pt>
                <c:pt idx="85">
                  <c:v>43739.0</c:v>
                </c:pt>
                <c:pt idx="86">
                  <c:v>43770.0</c:v>
                </c:pt>
                <c:pt idx="87">
                  <c:v>43800.0</c:v>
                </c:pt>
                <c:pt idx="88">
                  <c:v>43831.0</c:v>
                </c:pt>
                <c:pt idx="89">
                  <c:v>43862.0</c:v>
                </c:pt>
                <c:pt idx="90">
                  <c:v>43891.0</c:v>
                </c:pt>
                <c:pt idx="91">
                  <c:v>43922.0</c:v>
                </c:pt>
                <c:pt idx="92">
                  <c:v>43952.0</c:v>
                </c:pt>
                <c:pt idx="93">
                  <c:v>43983.0</c:v>
                </c:pt>
              </c:numCache>
            </c:numRef>
          </c:cat>
          <c:val>
            <c:numRef>
              <c:f>Sheet1!$B$2:$B$95</c:f>
              <c:numCache>
                <c:formatCode>General</c:formatCode>
                <c:ptCount val="94"/>
                <c:pt idx="0">
                  <c:v>3.0</c:v>
                </c:pt>
                <c:pt idx="1">
                  <c:v>0.0</c:v>
                </c:pt>
                <c:pt idx="2">
                  <c:v>1.0</c:v>
                </c:pt>
                <c:pt idx="3">
                  <c:v>1.0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4.0</c:v>
                </c:pt>
                <c:pt idx="9">
                  <c:v>2.0</c:v>
                </c:pt>
                <c:pt idx="10">
                  <c:v>3.0</c:v>
                </c:pt>
                <c:pt idx="11">
                  <c:v>2.0</c:v>
                </c:pt>
                <c:pt idx="12">
                  <c:v>2.0</c:v>
                </c:pt>
                <c:pt idx="13">
                  <c:v>2.0</c:v>
                </c:pt>
                <c:pt idx="14">
                  <c:v>2.0</c:v>
                </c:pt>
                <c:pt idx="15">
                  <c:v>3.0</c:v>
                </c:pt>
                <c:pt idx="16">
                  <c:v>2.0</c:v>
                </c:pt>
                <c:pt idx="17">
                  <c:v>3.0</c:v>
                </c:pt>
                <c:pt idx="18">
                  <c:v>5.0</c:v>
                </c:pt>
                <c:pt idx="19">
                  <c:v>6.0</c:v>
                </c:pt>
                <c:pt idx="20">
                  <c:v>6.0</c:v>
                </c:pt>
                <c:pt idx="21">
                  <c:v>5.0</c:v>
                </c:pt>
                <c:pt idx="22">
                  <c:v>3.0</c:v>
                </c:pt>
                <c:pt idx="23">
                  <c:v>6.0</c:v>
                </c:pt>
                <c:pt idx="24">
                  <c:v>4.0</c:v>
                </c:pt>
                <c:pt idx="25">
                  <c:v>5.0</c:v>
                </c:pt>
                <c:pt idx="26">
                  <c:v>4.0</c:v>
                </c:pt>
                <c:pt idx="27">
                  <c:v>5.0</c:v>
                </c:pt>
                <c:pt idx="28">
                  <c:v>5.0</c:v>
                </c:pt>
                <c:pt idx="29">
                  <c:v>2.0</c:v>
                </c:pt>
                <c:pt idx="30">
                  <c:v>3.0</c:v>
                </c:pt>
                <c:pt idx="31">
                  <c:v>7.0</c:v>
                </c:pt>
                <c:pt idx="32">
                  <c:v>6.0</c:v>
                </c:pt>
                <c:pt idx="33">
                  <c:v>5.0</c:v>
                </c:pt>
                <c:pt idx="34">
                  <c:v>9.0</c:v>
                </c:pt>
                <c:pt idx="35">
                  <c:v>8.0</c:v>
                </c:pt>
                <c:pt idx="36">
                  <c:v>7.0</c:v>
                </c:pt>
                <c:pt idx="37">
                  <c:v>5.0</c:v>
                </c:pt>
                <c:pt idx="38">
                  <c:v>6.0</c:v>
                </c:pt>
                <c:pt idx="39">
                  <c:v>8.0</c:v>
                </c:pt>
                <c:pt idx="40">
                  <c:v>6.0</c:v>
                </c:pt>
                <c:pt idx="41">
                  <c:v>5.0</c:v>
                </c:pt>
                <c:pt idx="42">
                  <c:v>6.0</c:v>
                </c:pt>
                <c:pt idx="43">
                  <c:v>6.0</c:v>
                </c:pt>
                <c:pt idx="44">
                  <c:v>6.0</c:v>
                </c:pt>
                <c:pt idx="45">
                  <c:v>10.0</c:v>
                </c:pt>
                <c:pt idx="46">
                  <c:v>14.0</c:v>
                </c:pt>
                <c:pt idx="47">
                  <c:v>10.0</c:v>
                </c:pt>
                <c:pt idx="48">
                  <c:v>11.0</c:v>
                </c:pt>
                <c:pt idx="49">
                  <c:v>11.0</c:v>
                </c:pt>
                <c:pt idx="50">
                  <c:v>13.0</c:v>
                </c:pt>
                <c:pt idx="51">
                  <c:v>13.0</c:v>
                </c:pt>
                <c:pt idx="52">
                  <c:v>9.0</c:v>
                </c:pt>
                <c:pt idx="53">
                  <c:v>11.0</c:v>
                </c:pt>
                <c:pt idx="54">
                  <c:v>16.0</c:v>
                </c:pt>
                <c:pt idx="55">
                  <c:v>14.0</c:v>
                </c:pt>
                <c:pt idx="56">
                  <c:v>15.0</c:v>
                </c:pt>
                <c:pt idx="57">
                  <c:v>17.0</c:v>
                </c:pt>
                <c:pt idx="58">
                  <c:v>13.0</c:v>
                </c:pt>
                <c:pt idx="59">
                  <c:v>16.0</c:v>
                </c:pt>
                <c:pt idx="60">
                  <c:v>12.0</c:v>
                </c:pt>
                <c:pt idx="61">
                  <c:v>16.0</c:v>
                </c:pt>
                <c:pt idx="62">
                  <c:v>15.0</c:v>
                </c:pt>
                <c:pt idx="63">
                  <c:v>16.0</c:v>
                </c:pt>
                <c:pt idx="64">
                  <c:v>14.0</c:v>
                </c:pt>
                <c:pt idx="65">
                  <c:v>11.0</c:v>
                </c:pt>
                <c:pt idx="66">
                  <c:v>12.0</c:v>
                </c:pt>
                <c:pt idx="67">
                  <c:v>12.0</c:v>
                </c:pt>
                <c:pt idx="68">
                  <c:v>12.0</c:v>
                </c:pt>
                <c:pt idx="69">
                  <c:v>16.0</c:v>
                </c:pt>
                <c:pt idx="70">
                  <c:v>15.0</c:v>
                </c:pt>
                <c:pt idx="71">
                  <c:v>13.0</c:v>
                </c:pt>
                <c:pt idx="72">
                  <c:v>9.0</c:v>
                </c:pt>
                <c:pt idx="73">
                  <c:v>10.0</c:v>
                </c:pt>
                <c:pt idx="74">
                  <c:v>11.0</c:v>
                </c:pt>
                <c:pt idx="75">
                  <c:v>13.0</c:v>
                </c:pt>
                <c:pt idx="76">
                  <c:v>15.0</c:v>
                </c:pt>
                <c:pt idx="77">
                  <c:v>8.0</c:v>
                </c:pt>
                <c:pt idx="78">
                  <c:v>9.0</c:v>
                </c:pt>
                <c:pt idx="79">
                  <c:v>9.0</c:v>
                </c:pt>
                <c:pt idx="80">
                  <c:v>10.0</c:v>
                </c:pt>
                <c:pt idx="81">
                  <c:v>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Sheet1!$A$2:$A$95</c:f>
              <c:numCache>
                <c:formatCode>yyyy\-mm\-dd</c:formatCode>
                <c:ptCount val="94"/>
                <c:pt idx="0">
                  <c:v>41153.0</c:v>
                </c:pt>
                <c:pt idx="1">
                  <c:v>41183.0</c:v>
                </c:pt>
                <c:pt idx="2">
                  <c:v>41214.0</c:v>
                </c:pt>
                <c:pt idx="3">
                  <c:v>41244.0</c:v>
                </c:pt>
                <c:pt idx="4">
                  <c:v>41275.0</c:v>
                </c:pt>
                <c:pt idx="5">
                  <c:v>41306.0</c:v>
                </c:pt>
                <c:pt idx="6">
                  <c:v>41334.0</c:v>
                </c:pt>
                <c:pt idx="7">
                  <c:v>41365.0</c:v>
                </c:pt>
                <c:pt idx="8">
                  <c:v>41395.0</c:v>
                </c:pt>
                <c:pt idx="9">
                  <c:v>41426.0</c:v>
                </c:pt>
                <c:pt idx="10">
                  <c:v>41456.0</c:v>
                </c:pt>
                <c:pt idx="11">
                  <c:v>41487.0</c:v>
                </c:pt>
                <c:pt idx="12">
                  <c:v>41518.0</c:v>
                </c:pt>
                <c:pt idx="13">
                  <c:v>41548.0</c:v>
                </c:pt>
                <c:pt idx="14">
                  <c:v>41579.0</c:v>
                </c:pt>
                <c:pt idx="15">
                  <c:v>41609.0</c:v>
                </c:pt>
                <c:pt idx="16">
                  <c:v>41640.0</c:v>
                </c:pt>
                <c:pt idx="17">
                  <c:v>41671.0</c:v>
                </c:pt>
                <c:pt idx="18">
                  <c:v>41699.0</c:v>
                </c:pt>
                <c:pt idx="19">
                  <c:v>41730.0</c:v>
                </c:pt>
                <c:pt idx="20">
                  <c:v>41760.0</c:v>
                </c:pt>
                <c:pt idx="21">
                  <c:v>41791.0</c:v>
                </c:pt>
                <c:pt idx="22">
                  <c:v>41821.0</c:v>
                </c:pt>
                <c:pt idx="23">
                  <c:v>41852.0</c:v>
                </c:pt>
                <c:pt idx="24">
                  <c:v>41883.0</c:v>
                </c:pt>
                <c:pt idx="25">
                  <c:v>41913.0</c:v>
                </c:pt>
                <c:pt idx="26">
                  <c:v>41944.0</c:v>
                </c:pt>
                <c:pt idx="27">
                  <c:v>41974.0</c:v>
                </c:pt>
                <c:pt idx="28">
                  <c:v>42005.0</c:v>
                </c:pt>
                <c:pt idx="29">
                  <c:v>42036.0</c:v>
                </c:pt>
                <c:pt idx="30">
                  <c:v>42064.0</c:v>
                </c:pt>
                <c:pt idx="31">
                  <c:v>42095.0</c:v>
                </c:pt>
                <c:pt idx="32">
                  <c:v>42125.0</c:v>
                </c:pt>
                <c:pt idx="33">
                  <c:v>42156.0</c:v>
                </c:pt>
                <c:pt idx="34">
                  <c:v>42186.0</c:v>
                </c:pt>
                <c:pt idx="35">
                  <c:v>42217.0</c:v>
                </c:pt>
                <c:pt idx="36">
                  <c:v>42248.0</c:v>
                </c:pt>
                <c:pt idx="37">
                  <c:v>42278.0</c:v>
                </c:pt>
                <c:pt idx="38">
                  <c:v>42309.0</c:v>
                </c:pt>
                <c:pt idx="39">
                  <c:v>42339.0</c:v>
                </c:pt>
                <c:pt idx="40">
                  <c:v>42370.0</c:v>
                </c:pt>
                <c:pt idx="41">
                  <c:v>42401.0</c:v>
                </c:pt>
                <c:pt idx="42">
                  <c:v>42430.0</c:v>
                </c:pt>
                <c:pt idx="43">
                  <c:v>42461.0</c:v>
                </c:pt>
                <c:pt idx="44">
                  <c:v>42491.0</c:v>
                </c:pt>
                <c:pt idx="45">
                  <c:v>42522.0</c:v>
                </c:pt>
                <c:pt idx="46">
                  <c:v>42552.0</c:v>
                </c:pt>
                <c:pt idx="47">
                  <c:v>42583.0</c:v>
                </c:pt>
                <c:pt idx="48">
                  <c:v>42614.0</c:v>
                </c:pt>
                <c:pt idx="49">
                  <c:v>42644.0</c:v>
                </c:pt>
                <c:pt idx="50">
                  <c:v>42675.0</c:v>
                </c:pt>
                <c:pt idx="51">
                  <c:v>42705.0</c:v>
                </c:pt>
                <c:pt idx="52">
                  <c:v>42736.0</c:v>
                </c:pt>
                <c:pt idx="53">
                  <c:v>42767.0</c:v>
                </c:pt>
                <c:pt idx="54">
                  <c:v>42795.0</c:v>
                </c:pt>
                <c:pt idx="55">
                  <c:v>42826.0</c:v>
                </c:pt>
                <c:pt idx="56">
                  <c:v>42856.0</c:v>
                </c:pt>
                <c:pt idx="57">
                  <c:v>42887.0</c:v>
                </c:pt>
                <c:pt idx="58">
                  <c:v>42917.0</c:v>
                </c:pt>
                <c:pt idx="59">
                  <c:v>42948.0</c:v>
                </c:pt>
                <c:pt idx="60">
                  <c:v>42979.0</c:v>
                </c:pt>
                <c:pt idx="61">
                  <c:v>43009.0</c:v>
                </c:pt>
                <c:pt idx="62">
                  <c:v>43040.0</c:v>
                </c:pt>
                <c:pt idx="63">
                  <c:v>43070.0</c:v>
                </c:pt>
                <c:pt idx="64">
                  <c:v>43101.0</c:v>
                </c:pt>
                <c:pt idx="65">
                  <c:v>43132.0</c:v>
                </c:pt>
                <c:pt idx="66">
                  <c:v>43160.0</c:v>
                </c:pt>
                <c:pt idx="67">
                  <c:v>43191.0</c:v>
                </c:pt>
                <c:pt idx="68">
                  <c:v>43221.0</c:v>
                </c:pt>
                <c:pt idx="69">
                  <c:v>43252.0</c:v>
                </c:pt>
                <c:pt idx="70">
                  <c:v>43282.0</c:v>
                </c:pt>
                <c:pt idx="71">
                  <c:v>43313.0</c:v>
                </c:pt>
                <c:pt idx="72">
                  <c:v>43344.0</c:v>
                </c:pt>
                <c:pt idx="73">
                  <c:v>43374.0</c:v>
                </c:pt>
                <c:pt idx="74">
                  <c:v>43405.0</c:v>
                </c:pt>
                <c:pt idx="75">
                  <c:v>43435.0</c:v>
                </c:pt>
                <c:pt idx="76">
                  <c:v>43466.0</c:v>
                </c:pt>
                <c:pt idx="77">
                  <c:v>43497.0</c:v>
                </c:pt>
                <c:pt idx="78">
                  <c:v>43525.0</c:v>
                </c:pt>
                <c:pt idx="79">
                  <c:v>43556.0</c:v>
                </c:pt>
                <c:pt idx="80">
                  <c:v>43586.0</c:v>
                </c:pt>
                <c:pt idx="81">
                  <c:v>43617.0</c:v>
                </c:pt>
                <c:pt idx="82">
                  <c:v>43647.0</c:v>
                </c:pt>
                <c:pt idx="83">
                  <c:v>43678.0</c:v>
                </c:pt>
                <c:pt idx="84">
                  <c:v>43709.0</c:v>
                </c:pt>
                <c:pt idx="85">
                  <c:v>43739.0</c:v>
                </c:pt>
                <c:pt idx="86">
                  <c:v>43770.0</c:v>
                </c:pt>
                <c:pt idx="87">
                  <c:v>43800.0</c:v>
                </c:pt>
                <c:pt idx="88">
                  <c:v>43831.0</c:v>
                </c:pt>
                <c:pt idx="89">
                  <c:v>43862.0</c:v>
                </c:pt>
                <c:pt idx="90">
                  <c:v>43891.0</c:v>
                </c:pt>
                <c:pt idx="91">
                  <c:v>43922.0</c:v>
                </c:pt>
                <c:pt idx="92">
                  <c:v>43952.0</c:v>
                </c:pt>
                <c:pt idx="93">
                  <c:v>43983.0</c:v>
                </c:pt>
              </c:numCache>
            </c:numRef>
          </c:cat>
          <c:val>
            <c:numRef>
              <c:f>Sheet1!$C$2:$C$95</c:f>
              <c:numCache>
                <c:formatCode>General</c:formatCode>
                <c:ptCount val="94"/>
                <c:pt idx="82">
                  <c:v>9.417074141637801</c:v>
                </c:pt>
                <c:pt idx="83">
                  <c:v>9.417074141637801</c:v>
                </c:pt>
                <c:pt idx="84">
                  <c:v>9.417074141637801</c:v>
                </c:pt>
                <c:pt idx="85">
                  <c:v>9.417074141637801</c:v>
                </c:pt>
                <c:pt idx="86">
                  <c:v>9.417074141637801</c:v>
                </c:pt>
                <c:pt idx="87">
                  <c:v>9.417074141637801</c:v>
                </c:pt>
                <c:pt idx="88">
                  <c:v>9.417074141637801</c:v>
                </c:pt>
                <c:pt idx="89">
                  <c:v>9.417074141637801</c:v>
                </c:pt>
                <c:pt idx="90">
                  <c:v>9.417074141637801</c:v>
                </c:pt>
                <c:pt idx="91">
                  <c:v>9.417074141637801</c:v>
                </c:pt>
                <c:pt idx="92">
                  <c:v>9.417074141637801</c:v>
                </c:pt>
                <c:pt idx="93">
                  <c:v>9.417074141637801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Sheet1!$A$2:$A$95</c:f>
              <c:numCache>
                <c:formatCode>yyyy\-mm\-dd</c:formatCode>
                <c:ptCount val="94"/>
                <c:pt idx="0">
                  <c:v>41153.0</c:v>
                </c:pt>
                <c:pt idx="1">
                  <c:v>41183.0</c:v>
                </c:pt>
                <c:pt idx="2">
                  <c:v>41214.0</c:v>
                </c:pt>
                <c:pt idx="3">
                  <c:v>41244.0</c:v>
                </c:pt>
                <c:pt idx="4">
                  <c:v>41275.0</c:v>
                </c:pt>
                <c:pt idx="5">
                  <c:v>41306.0</c:v>
                </c:pt>
                <c:pt idx="6">
                  <c:v>41334.0</c:v>
                </c:pt>
                <c:pt idx="7">
                  <c:v>41365.0</c:v>
                </c:pt>
                <c:pt idx="8">
                  <c:v>41395.0</c:v>
                </c:pt>
                <c:pt idx="9">
                  <c:v>41426.0</c:v>
                </c:pt>
                <c:pt idx="10">
                  <c:v>41456.0</c:v>
                </c:pt>
                <c:pt idx="11">
                  <c:v>41487.0</c:v>
                </c:pt>
                <c:pt idx="12">
                  <c:v>41518.0</c:v>
                </c:pt>
                <c:pt idx="13">
                  <c:v>41548.0</c:v>
                </c:pt>
                <c:pt idx="14">
                  <c:v>41579.0</c:v>
                </c:pt>
                <c:pt idx="15">
                  <c:v>41609.0</c:v>
                </c:pt>
                <c:pt idx="16">
                  <c:v>41640.0</c:v>
                </c:pt>
                <c:pt idx="17">
                  <c:v>41671.0</c:v>
                </c:pt>
                <c:pt idx="18">
                  <c:v>41699.0</c:v>
                </c:pt>
                <c:pt idx="19">
                  <c:v>41730.0</c:v>
                </c:pt>
                <c:pt idx="20">
                  <c:v>41760.0</c:v>
                </c:pt>
                <c:pt idx="21">
                  <c:v>41791.0</c:v>
                </c:pt>
                <c:pt idx="22">
                  <c:v>41821.0</c:v>
                </c:pt>
                <c:pt idx="23">
                  <c:v>41852.0</c:v>
                </c:pt>
                <c:pt idx="24">
                  <c:v>41883.0</c:v>
                </c:pt>
                <c:pt idx="25">
                  <c:v>41913.0</c:v>
                </c:pt>
                <c:pt idx="26">
                  <c:v>41944.0</c:v>
                </c:pt>
                <c:pt idx="27">
                  <c:v>41974.0</c:v>
                </c:pt>
                <c:pt idx="28">
                  <c:v>42005.0</c:v>
                </c:pt>
                <c:pt idx="29">
                  <c:v>42036.0</c:v>
                </c:pt>
                <c:pt idx="30">
                  <c:v>42064.0</c:v>
                </c:pt>
                <c:pt idx="31">
                  <c:v>42095.0</c:v>
                </c:pt>
                <c:pt idx="32">
                  <c:v>42125.0</c:v>
                </c:pt>
                <c:pt idx="33">
                  <c:v>42156.0</c:v>
                </c:pt>
                <c:pt idx="34">
                  <c:v>42186.0</c:v>
                </c:pt>
                <c:pt idx="35">
                  <c:v>42217.0</c:v>
                </c:pt>
                <c:pt idx="36">
                  <c:v>42248.0</c:v>
                </c:pt>
                <c:pt idx="37">
                  <c:v>42278.0</c:v>
                </c:pt>
                <c:pt idx="38">
                  <c:v>42309.0</c:v>
                </c:pt>
                <c:pt idx="39">
                  <c:v>42339.0</c:v>
                </c:pt>
                <c:pt idx="40">
                  <c:v>42370.0</c:v>
                </c:pt>
                <c:pt idx="41">
                  <c:v>42401.0</c:v>
                </c:pt>
                <c:pt idx="42">
                  <c:v>42430.0</c:v>
                </c:pt>
                <c:pt idx="43">
                  <c:v>42461.0</c:v>
                </c:pt>
                <c:pt idx="44">
                  <c:v>42491.0</c:v>
                </c:pt>
                <c:pt idx="45">
                  <c:v>42522.0</c:v>
                </c:pt>
                <c:pt idx="46">
                  <c:v>42552.0</c:v>
                </c:pt>
                <c:pt idx="47">
                  <c:v>42583.0</c:v>
                </c:pt>
                <c:pt idx="48">
                  <c:v>42614.0</c:v>
                </c:pt>
                <c:pt idx="49">
                  <c:v>42644.0</c:v>
                </c:pt>
                <c:pt idx="50">
                  <c:v>42675.0</c:v>
                </c:pt>
                <c:pt idx="51">
                  <c:v>42705.0</c:v>
                </c:pt>
                <c:pt idx="52">
                  <c:v>42736.0</c:v>
                </c:pt>
                <c:pt idx="53">
                  <c:v>42767.0</c:v>
                </c:pt>
                <c:pt idx="54">
                  <c:v>42795.0</c:v>
                </c:pt>
                <c:pt idx="55">
                  <c:v>42826.0</c:v>
                </c:pt>
                <c:pt idx="56">
                  <c:v>42856.0</c:v>
                </c:pt>
                <c:pt idx="57">
                  <c:v>42887.0</c:v>
                </c:pt>
                <c:pt idx="58">
                  <c:v>42917.0</c:v>
                </c:pt>
                <c:pt idx="59">
                  <c:v>42948.0</c:v>
                </c:pt>
                <c:pt idx="60">
                  <c:v>42979.0</c:v>
                </c:pt>
                <c:pt idx="61">
                  <c:v>43009.0</c:v>
                </c:pt>
                <c:pt idx="62">
                  <c:v>43040.0</c:v>
                </c:pt>
                <c:pt idx="63">
                  <c:v>43070.0</c:v>
                </c:pt>
                <c:pt idx="64">
                  <c:v>43101.0</c:v>
                </c:pt>
                <c:pt idx="65">
                  <c:v>43132.0</c:v>
                </c:pt>
                <c:pt idx="66">
                  <c:v>43160.0</c:v>
                </c:pt>
                <c:pt idx="67">
                  <c:v>43191.0</c:v>
                </c:pt>
                <c:pt idx="68">
                  <c:v>43221.0</c:v>
                </c:pt>
                <c:pt idx="69">
                  <c:v>43252.0</c:v>
                </c:pt>
                <c:pt idx="70">
                  <c:v>43282.0</c:v>
                </c:pt>
                <c:pt idx="71">
                  <c:v>43313.0</c:v>
                </c:pt>
                <c:pt idx="72">
                  <c:v>43344.0</c:v>
                </c:pt>
                <c:pt idx="73">
                  <c:v>43374.0</c:v>
                </c:pt>
                <c:pt idx="74">
                  <c:v>43405.0</c:v>
                </c:pt>
                <c:pt idx="75">
                  <c:v>43435.0</c:v>
                </c:pt>
                <c:pt idx="76">
                  <c:v>43466.0</c:v>
                </c:pt>
                <c:pt idx="77">
                  <c:v>43497.0</c:v>
                </c:pt>
                <c:pt idx="78">
                  <c:v>43525.0</c:v>
                </c:pt>
                <c:pt idx="79">
                  <c:v>43556.0</c:v>
                </c:pt>
                <c:pt idx="80">
                  <c:v>43586.0</c:v>
                </c:pt>
                <c:pt idx="81">
                  <c:v>43617.0</c:v>
                </c:pt>
                <c:pt idx="82">
                  <c:v>43647.0</c:v>
                </c:pt>
                <c:pt idx="83">
                  <c:v>43678.0</c:v>
                </c:pt>
                <c:pt idx="84">
                  <c:v>43709.0</c:v>
                </c:pt>
                <c:pt idx="85">
                  <c:v>43739.0</c:v>
                </c:pt>
                <c:pt idx="86">
                  <c:v>43770.0</c:v>
                </c:pt>
                <c:pt idx="87">
                  <c:v>43800.0</c:v>
                </c:pt>
                <c:pt idx="88">
                  <c:v>43831.0</c:v>
                </c:pt>
                <c:pt idx="89">
                  <c:v>43862.0</c:v>
                </c:pt>
                <c:pt idx="90">
                  <c:v>43891.0</c:v>
                </c:pt>
                <c:pt idx="91">
                  <c:v>43922.0</c:v>
                </c:pt>
                <c:pt idx="92">
                  <c:v>43952.0</c:v>
                </c:pt>
                <c:pt idx="93">
                  <c:v>43983.0</c:v>
                </c:pt>
              </c:numCache>
            </c:numRef>
          </c:cat>
          <c:val>
            <c:numRef>
              <c:f>Sheet1!$D$2:$D$95</c:f>
              <c:numCache>
                <c:formatCode>General</c:formatCode>
                <c:ptCount val="94"/>
                <c:pt idx="82">
                  <c:v>12.308417133393533</c:v>
                </c:pt>
                <c:pt idx="83">
                  <c:v>12.664320075786701</c:v>
                </c:pt>
                <c:pt idx="84">
                  <c:v>12.988706116359992</c:v>
                </c:pt>
                <c:pt idx="85">
                  <c:v>13.289100094950735</c:v>
                </c:pt>
                <c:pt idx="86">
                  <c:v>13.570432884643084</c:v>
                </c:pt>
                <c:pt idx="87">
                  <c:v>13.836143948286011</c:v>
                </c:pt>
                <c:pt idx="88">
                  <c:v>14.08874577309828</c:v>
                </c:pt>
                <c:pt idx="89">
                  <c:v>14.330140130565775</c:v>
                </c:pt>
                <c:pt idx="90">
                  <c:v>14.56180778432018</c:v>
                </c:pt>
                <c:pt idx="91">
                  <c:v>14.784928536281775</c:v>
                </c:pt>
                <c:pt idx="92">
                  <c:v>15.000460539966804</c:v>
                </c:pt>
                <c:pt idx="93">
                  <c:v>15.209194600178307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Sheet1!$A$2:$A$95</c:f>
              <c:numCache>
                <c:formatCode>yyyy\-mm\-dd</c:formatCode>
                <c:ptCount val="94"/>
                <c:pt idx="0">
                  <c:v>41153.0</c:v>
                </c:pt>
                <c:pt idx="1">
                  <c:v>41183.0</c:v>
                </c:pt>
                <c:pt idx="2">
                  <c:v>41214.0</c:v>
                </c:pt>
                <c:pt idx="3">
                  <c:v>41244.0</c:v>
                </c:pt>
                <c:pt idx="4">
                  <c:v>41275.0</c:v>
                </c:pt>
                <c:pt idx="5">
                  <c:v>41306.0</c:v>
                </c:pt>
                <c:pt idx="6">
                  <c:v>41334.0</c:v>
                </c:pt>
                <c:pt idx="7">
                  <c:v>41365.0</c:v>
                </c:pt>
                <c:pt idx="8">
                  <c:v>41395.0</c:v>
                </c:pt>
                <c:pt idx="9">
                  <c:v>41426.0</c:v>
                </c:pt>
                <c:pt idx="10">
                  <c:v>41456.0</c:v>
                </c:pt>
                <c:pt idx="11">
                  <c:v>41487.0</c:v>
                </c:pt>
                <c:pt idx="12">
                  <c:v>41518.0</c:v>
                </c:pt>
                <c:pt idx="13">
                  <c:v>41548.0</c:v>
                </c:pt>
                <c:pt idx="14">
                  <c:v>41579.0</c:v>
                </c:pt>
                <c:pt idx="15">
                  <c:v>41609.0</c:v>
                </c:pt>
                <c:pt idx="16">
                  <c:v>41640.0</c:v>
                </c:pt>
                <c:pt idx="17">
                  <c:v>41671.0</c:v>
                </c:pt>
                <c:pt idx="18">
                  <c:v>41699.0</c:v>
                </c:pt>
                <c:pt idx="19">
                  <c:v>41730.0</c:v>
                </c:pt>
                <c:pt idx="20">
                  <c:v>41760.0</c:v>
                </c:pt>
                <c:pt idx="21">
                  <c:v>41791.0</c:v>
                </c:pt>
                <c:pt idx="22">
                  <c:v>41821.0</c:v>
                </c:pt>
                <c:pt idx="23">
                  <c:v>41852.0</c:v>
                </c:pt>
                <c:pt idx="24">
                  <c:v>41883.0</c:v>
                </c:pt>
                <c:pt idx="25">
                  <c:v>41913.0</c:v>
                </c:pt>
                <c:pt idx="26">
                  <c:v>41944.0</c:v>
                </c:pt>
                <c:pt idx="27">
                  <c:v>41974.0</c:v>
                </c:pt>
                <c:pt idx="28">
                  <c:v>42005.0</c:v>
                </c:pt>
                <c:pt idx="29">
                  <c:v>42036.0</c:v>
                </c:pt>
                <c:pt idx="30">
                  <c:v>42064.0</c:v>
                </c:pt>
                <c:pt idx="31">
                  <c:v>42095.0</c:v>
                </c:pt>
                <c:pt idx="32">
                  <c:v>42125.0</c:v>
                </c:pt>
                <c:pt idx="33">
                  <c:v>42156.0</c:v>
                </c:pt>
                <c:pt idx="34">
                  <c:v>42186.0</c:v>
                </c:pt>
                <c:pt idx="35">
                  <c:v>42217.0</c:v>
                </c:pt>
                <c:pt idx="36">
                  <c:v>42248.0</c:v>
                </c:pt>
                <c:pt idx="37">
                  <c:v>42278.0</c:v>
                </c:pt>
                <c:pt idx="38">
                  <c:v>42309.0</c:v>
                </c:pt>
                <c:pt idx="39">
                  <c:v>42339.0</c:v>
                </c:pt>
                <c:pt idx="40">
                  <c:v>42370.0</c:v>
                </c:pt>
                <c:pt idx="41">
                  <c:v>42401.0</c:v>
                </c:pt>
                <c:pt idx="42">
                  <c:v>42430.0</c:v>
                </c:pt>
                <c:pt idx="43">
                  <c:v>42461.0</c:v>
                </c:pt>
                <c:pt idx="44">
                  <c:v>42491.0</c:v>
                </c:pt>
                <c:pt idx="45">
                  <c:v>42522.0</c:v>
                </c:pt>
                <c:pt idx="46">
                  <c:v>42552.0</c:v>
                </c:pt>
                <c:pt idx="47">
                  <c:v>42583.0</c:v>
                </c:pt>
                <c:pt idx="48">
                  <c:v>42614.0</c:v>
                </c:pt>
                <c:pt idx="49">
                  <c:v>42644.0</c:v>
                </c:pt>
                <c:pt idx="50">
                  <c:v>42675.0</c:v>
                </c:pt>
                <c:pt idx="51">
                  <c:v>42705.0</c:v>
                </c:pt>
                <c:pt idx="52">
                  <c:v>42736.0</c:v>
                </c:pt>
                <c:pt idx="53">
                  <c:v>42767.0</c:v>
                </c:pt>
                <c:pt idx="54">
                  <c:v>42795.0</c:v>
                </c:pt>
                <c:pt idx="55">
                  <c:v>42826.0</c:v>
                </c:pt>
                <c:pt idx="56">
                  <c:v>42856.0</c:v>
                </c:pt>
                <c:pt idx="57">
                  <c:v>42887.0</c:v>
                </c:pt>
                <c:pt idx="58">
                  <c:v>42917.0</c:v>
                </c:pt>
                <c:pt idx="59">
                  <c:v>42948.0</c:v>
                </c:pt>
                <c:pt idx="60">
                  <c:v>42979.0</c:v>
                </c:pt>
                <c:pt idx="61">
                  <c:v>43009.0</c:v>
                </c:pt>
                <c:pt idx="62">
                  <c:v>43040.0</c:v>
                </c:pt>
                <c:pt idx="63">
                  <c:v>43070.0</c:v>
                </c:pt>
                <c:pt idx="64">
                  <c:v>43101.0</c:v>
                </c:pt>
                <c:pt idx="65">
                  <c:v>43132.0</c:v>
                </c:pt>
                <c:pt idx="66">
                  <c:v>43160.0</c:v>
                </c:pt>
                <c:pt idx="67">
                  <c:v>43191.0</c:v>
                </c:pt>
                <c:pt idx="68">
                  <c:v>43221.0</c:v>
                </c:pt>
                <c:pt idx="69">
                  <c:v>43252.0</c:v>
                </c:pt>
                <c:pt idx="70">
                  <c:v>43282.0</c:v>
                </c:pt>
                <c:pt idx="71">
                  <c:v>43313.0</c:v>
                </c:pt>
                <c:pt idx="72">
                  <c:v>43344.0</c:v>
                </c:pt>
                <c:pt idx="73">
                  <c:v>43374.0</c:v>
                </c:pt>
                <c:pt idx="74">
                  <c:v>43405.0</c:v>
                </c:pt>
                <c:pt idx="75">
                  <c:v>43435.0</c:v>
                </c:pt>
                <c:pt idx="76">
                  <c:v>43466.0</c:v>
                </c:pt>
                <c:pt idx="77">
                  <c:v>43497.0</c:v>
                </c:pt>
                <c:pt idx="78">
                  <c:v>43525.0</c:v>
                </c:pt>
                <c:pt idx="79">
                  <c:v>43556.0</c:v>
                </c:pt>
                <c:pt idx="80">
                  <c:v>43586.0</c:v>
                </c:pt>
                <c:pt idx="81">
                  <c:v>43617.0</c:v>
                </c:pt>
                <c:pt idx="82">
                  <c:v>43647.0</c:v>
                </c:pt>
                <c:pt idx="83">
                  <c:v>43678.0</c:v>
                </c:pt>
                <c:pt idx="84">
                  <c:v>43709.0</c:v>
                </c:pt>
                <c:pt idx="85">
                  <c:v>43739.0</c:v>
                </c:pt>
                <c:pt idx="86">
                  <c:v>43770.0</c:v>
                </c:pt>
                <c:pt idx="87">
                  <c:v>43800.0</c:v>
                </c:pt>
                <c:pt idx="88">
                  <c:v>43831.0</c:v>
                </c:pt>
                <c:pt idx="89">
                  <c:v>43862.0</c:v>
                </c:pt>
                <c:pt idx="90">
                  <c:v>43891.0</c:v>
                </c:pt>
                <c:pt idx="91">
                  <c:v>43922.0</c:v>
                </c:pt>
                <c:pt idx="92">
                  <c:v>43952.0</c:v>
                </c:pt>
                <c:pt idx="93">
                  <c:v>43983.0</c:v>
                </c:pt>
              </c:numCache>
            </c:numRef>
          </c:cat>
          <c:val>
            <c:numRef>
              <c:f>Sheet1!$E$2:$E$95</c:f>
              <c:numCache>
                <c:formatCode>General</c:formatCode>
                <c:ptCount val="94"/>
                <c:pt idx="82">
                  <c:v>6.614270527447781</c:v>
                </c:pt>
                <c:pt idx="83">
                  <c:v>6.312228652841026</c:v>
                </c:pt>
                <c:pt idx="84">
                  <c:v>6.041839859527827</c:v>
                </c:pt>
                <c:pt idx="85">
                  <c:v>5.795581158220401</c:v>
                </c:pt>
                <c:pt idx="86">
                  <c:v>5.568523575733535</c:v>
                </c:pt>
                <c:pt idx="87">
                  <c:v>5.357229600474936</c:v>
                </c:pt>
                <c:pt idx="88">
                  <c:v>5.159188749959794</c:v>
                </c:pt>
                <c:pt idx="89">
                  <c:v>4.972501313152133</c:v>
                </c:pt>
                <c:pt idx="90">
                  <c:v>4.795688644952461</c:v>
                </c:pt>
                <c:pt idx="91">
                  <c:v>4.6275731225582675</c:v>
                </c:pt>
                <c:pt idx="92">
                  <c:v>4.467198834807006</c:v>
                </c:pt>
                <c:pt idx="93">
                  <c:v>4.3137772852937335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Ceftaroline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37.0</c:v>
                </c:pt>
                <c:pt idx="1">
                  <c:v>46.0</c:v>
                </c:pt>
                <c:pt idx="2">
                  <c:v>20.0</c:v>
                </c:pt>
                <c:pt idx="3">
                  <c:v>18.0</c:v>
                </c:pt>
                <c:pt idx="4">
                  <c:v>23.0</c:v>
                </c:pt>
                <c:pt idx="5">
                  <c:v>111.0</c:v>
                </c:pt>
                <c:pt idx="6">
                  <c:v>79.0</c:v>
                </c:pt>
                <c:pt idx="7">
                  <c:v>149.0</c:v>
                </c:pt>
                <c:pt idx="8">
                  <c:v>217.0</c:v>
                </c:pt>
                <c:pt idx="9">
                  <c:v>187.0</c:v>
                </c:pt>
                <c:pt idx="10">
                  <c:v>42.0</c:v>
                </c:pt>
                <c:pt idx="11">
                  <c:v>92.0</c:v>
                </c:pt>
                <c:pt idx="12">
                  <c:v>147.0</c:v>
                </c:pt>
                <c:pt idx="13">
                  <c:v>116.0</c:v>
                </c:pt>
                <c:pt idx="14">
                  <c:v>141.0</c:v>
                </c:pt>
                <c:pt idx="15">
                  <c:v>156.0</c:v>
                </c:pt>
                <c:pt idx="16">
                  <c:v>73.0</c:v>
                </c:pt>
                <c:pt idx="17">
                  <c:v>64.0</c:v>
                </c:pt>
                <c:pt idx="18">
                  <c:v>168.0</c:v>
                </c:pt>
                <c:pt idx="19">
                  <c:v>118.0</c:v>
                </c:pt>
                <c:pt idx="20">
                  <c:v>163.0</c:v>
                </c:pt>
                <c:pt idx="21">
                  <c:v>53.0</c:v>
                </c:pt>
                <c:pt idx="22">
                  <c:v>99.0</c:v>
                </c:pt>
                <c:pt idx="23">
                  <c:v>212.0</c:v>
                </c:pt>
                <c:pt idx="24">
                  <c:v>124.0</c:v>
                </c:pt>
                <c:pt idx="25">
                  <c:v>78.0</c:v>
                </c:pt>
                <c:pt idx="26">
                  <c:v>99.0</c:v>
                </c:pt>
                <c:pt idx="27">
                  <c:v>209.0</c:v>
                </c:pt>
                <c:pt idx="28">
                  <c:v>296.0</c:v>
                </c:pt>
                <c:pt idx="29">
                  <c:v>125.0</c:v>
                </c:pt>
                <c:pt idx="30">
                  <c:v>68.0</c:v>
                </c:pt>
                <c:pt idx="31">
                  <c:v>95.0</c:v>
                </c:pt>
                <c:pt idx="32">
                  <c:v>202.0</c:v>
                </c:pt>
                <c:pt idx="33">
                  <c:v>22.0</c:v>
                </c:pt>
                <c:pt idx="34">
                  <c:v>103.0</c:v>
                </c:pt>
                <c:pt idx="35">
                  <c:v>75.0</c:v>
                </c:pt>
                <c:pt idx="36">
                  <c:v>27.0</c:v>
                </c:pt>
                <c:pt idx="37">
                  <c:v>100.0</c:v>
                </c:pt>
                <c:pt idx="38">
                  <c:v>73.0</c:v>
                </c:pt>
                <c:pt idx="39">
                  <c:v>31.0</c:v>
                </c:pt>
                <c:pt idx="40">
                  <c:v>162.0</c:v>
                </c:pt>
                <c:pt idx="41">
                  <c:v>64.0</c:v>
                </c:pt>
                <c:pt idx="42">
                  <c:v>119.0</c:v>
                </c:pt>
                <c:pt idx="43">
                  <c:v>151.0</c:v>
                </c:pt>
                <c:pt idx="44">
                  <c:v>58.0</c:v>
                </c:pt>
                <c:pt idx="45">
                  <c:v>68.0</c:v>
                </c:pt>
                <c:pt idx="46">
                  <c:v>160.0</c:v>
                </c:pt>
                <c:pt idx="47">
                  <c:v>162.0</c:v>
                </c:pt>
                <c:pt idx="48">
                  <c:v>98.0</c:v>
                </c:pt>
                <c:pt idx="49">
                  <c:v>40.0</c:v>
                </c:pt>
                <c:pt idx="50">
                  <c:v>63.0</c:v>
                </c:pt>
                <c:pt idx="51">
                  <c:v>113.0</c:v>
                </c:pt>
                <c:pt idx="52">
                  <c:v>38.0</c:v>
                </c:pt>
                <c:pt idx="53">
                  <c:v>120.0</c:v>
                </c:pt>
                <c:pt idx="54">
                  <c:v>121.0</c:v>
                </c:pt>
                <c:pt idx="55">
                  <c:v>172.0</c:v>
                </c:pt>
                <c:pt idx="56">
                  <c:v>125.0</c:v>
                </c:pt>
                <c:pt idx="57">
                  <c:v>263.0</c:v>
                </c:pt>
                <c:pt idx="58">
                  <c:v>297.0</c:v>
                </c:pt>
                <c:pt idx="59">
                  <c:v>59.0</c:v>
                </c:pt>
                <c:pt idx="60">
                  <c:v>151.0</c:v>
                </c:pt>
                <c:pt idx="61">
                  <c:v>159.0</c:v>
                </c:pt>
                <c:pt idx="62">
                  <c:v>189.0</c:v>
                </c:pt>
                <c:pt idx="63">
                  <c:v>259.0</c:v>
                </c:pt>
                <c:pt idx="64">
                  <c:v>98.0</c:v>
                </c:pt>
                <c:pt idx="65">
                  <c:v>230.0</c:v>
                </c:pt>
                <c:pt idx="66">
                  <c:v>257.0</c:v>
                </c:pt>
                <c:pt idx="67">
                  <c:v>255.0</c:v>
                </c:pt>
                <c:pt idx="68">
                  <c:v>415.0</c:v>
                </c:pt>
                <c:pt idx="69">
                  <c:v>128.0</c:v>
                </c:pt>
                <c:pt idx="70">
                  <c:v>100.0</c:v>
                </c:pt>
                <c:pt idx="71">
                  <c:v>192.0</c:v>
                </c:pt>
                <c:pt idx="72">
                  <c:v>174.0</c:v>
                </c:pt>
                <c:pt idx="73">
                  <c:v>191.0</c:v>
                </c:pt>
                <c:pt idx="74">
                  <c:v>124.0</c:v>
                </c:pt>
                <c:pt idx="75">
                  <c:v>105.0</c:v>
                </c:pt>
                <c:pt idx="76">
                  <c:v>93.0</c:v>
                </c:pt>
                <c:pt idx="77">
                  <c:v>167.0</c:v>
                </c:pt>
                <c:pt idx="78">
                  <c:v>96.0</c:v>
                </c:pt>
                <c:pt idx="79">
                  <c:v>111.0</c:v>
                </c:pt>
                <c:pt idx="80">
                  <c:v>193.0</c:v>
                </c:pt>
                <c:pt idx="81">
                  <c:v>243.0</c:v>
                </c:pt>
                <c:pt idx="82">
                  <c:v>64.0</c:v>
                </c:pt>
                <c:pt idx="83">
                  <c:v>52.0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117.96300854446385</c:v>
                </c:pt>
                <c:pt idx="85">
                  <c:v>117.96300854446385</c:v>
                </c:pt>
                <c:pt idx="86">
                  <c:v>117.96300854446385</c:v>
                </c:pt>
                <c:pt idx="87">
                  <c:v>117.96300854446385</c:v>
                </c:pt>
                <c:pt idx="88">
                  <c:v>117.96300854446385</c:v>
                </c:pt>
                <c:pt idx="89">
                  <c:v>117.96300854446385</c:v>
                </c:pt>
                <c:pt idx="90">
                  <c:v>117.96300854446385</c:v>
                </c:pt>
                <c:pt idx="91">
                  <c:v>117.96300854446385</c:v>
                </c:pt>
                <c:pt idx="92">
                  <c:v>117.96300854446385</c:v>
                </c:pt>
                <c:pt idx="93">
                  <c:v>117.96300854446385</c:v>
                </c:pt>
                <c:pt idx="94">
                  <c:v>117.96300854446385</c:v>
                </c:pt>
                <c:pt idx="95">
                  <c:v>117.96300854446385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219.52982448565166</c:v>
                </c:pt>
                <c:pt idx="85">
                  <c:v>225.66438272328253</c:v>
                </c:pt>
                <c:pt idx="86">
                  <c:v>231.75638848306602</c:v>
                </c:pt>
                <c:pt idx="87">
                  <c:v>237.81360695868617</c:v>
                </c:pt>
                <c:pt idx="88">
                  <c:v>243.84264999455897</c:v>
                </c:pt>
                <c:pt idx="89">
                  <c:v>249.8492017485182</c:v>
                </c:pt>
                <c:pt idx="90">
                  <c:v>255.83819093401968</c:v>
                </c:pt>
                <c:pt idx="91">
                  <c:v>261.81392428617926</c:v>
                </c:pt>
                <c:pt idx="92">
                  <c:v>267.7801913828091</c:v>
                </c:pt>
                <c:pt idx="93">
                  <c:v>273.7403479696334</c:v>
                </c:pt>
                <c:pt idx="94">
                  <c:v>279.69738292498783</c:v>
                </c:pt>
                <c:pt idx="95">
                  <c:v>285.65397261221494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44.29703680361011</c:v>
                </c:pt>
                <c:pt idx="85">
                  <c:v>43.04448824377634</c:v>
                </c:pt>
                <c:pt idx="86">
                  <c:v>41.865974153183664</c:v>
                </c:pt>
                <c:pt idx="87">
                  <c:v>40.75384133235296</c:v>
                </c:pt>
                <c:pt idx="88">
                  <c:v>39.70159018718031</c:v>
                </c:pt>
                <c:pt idx="89">
                  <c:v>38.703649066651465</c:v>
                </c:pt>
                <c:pt idx="90">
                  <c:v>37.755202021041455</c:v>
                </c:pt>
                <c:pt idx="91">
                  <c:v>36.85205533629015</c:v>
                </c:pt>
                <c:pt idx="92">
                  <c:v>35.99053271337116</c:v>
                </c:pt>
                <c:pt idx="93">
                  <c:v>35.16739194347778</c:v>
                </c:pt>
                <c:pt idx="94">
                  <c:v>34.37975794373525</c:v>
                </c:pt>
                <c:pt idx="95">
                  <c:v>33.6250684052171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Ceftazidime-Avibactam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Sheet1!$A$2:$A$61</c:f>
              <c:numCache>
                <c:formatCode>yyyy\-mm\-dd</c:formatCode>
                <c:ptCount val="60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  <c:pt idx="11">
                  <c:v>42522.0</c:v>
                </c:pt>
                <c:pt idx="12">
                  <c:v>42552.0</c:v>
                </c:pt>
                <c:pt idx="13">
                  <c:v>42583.0</c:v>
                </c:pt>
                <c:pt idx="14">
                  <c:v>42614.0</c:v>
                </c:pt>
                <c:pt idx="15">
                  <c:v>42644.0</c:v>
                </c:pt>
                <c:pt idx="16">
                  <c:v>42675.0</c:v>
                </c:pt>
                <c:pt idx="17">
                  <c:v>42705.0</c:v>
                </c:pt>
                <c:pt idx="18">
                  <c:v>42736.0</c:v>
                </c:pt>
                <c:pt idx="19">
                  <c:v>42767.0</c:v>
                </c:pt>
                <c:pt idx="20">
                  <c:v>42795.0</c:v>
                </c:pt>
                <c:pt idx="21">
                  <c:v>42826.0</c:v>
                </c:pt>
                <c:pt idx="22">
                  <c:v>42856.0</c:v>
                </c:pt>
                <c:pt idx="23">
                  <c:v>42887.0</c:v>
                </c:pt>
                <c:pt idx="24">
                  <c:v>42917.0</c:v>
                </c:pt>
                <c:pt idx="25">
                  <c:v>42948.0</c:v>
                </c:pt>
                <c:pt idx="26">
                  <c:v>42979.0</c:v>
                </c:pt>
                <c:pt idx="27">
                  <c:v>43009.0</c:v>
                </c:pt>
                <c:pt idx="28">
                  <c:v>43040.0</c:v>
                </c:pt>
                <c:pt idx="29">
                  <c:v>43070.0</c:v>
                </c:pt>
                <c:pt idx="30">
                  <c:v>43101.0</c:v>
                </c:pt>
                <c:pt idx="31">
                  <c:v>43132.0</c:v>
                </c:pt>
                <c:pt idx="32">
                  <c:v>43160.0</c:v>
                </c:pt>
                <c:pt idx="33">
                  <c:v>43191.0</c:v>
                </c:pt>
                <c:pt idx="34">
                  <c:v>43221.0</c:v>
                </c:pt>
                <c:pt idx="35">
                  <c:v>43252.0</c:v>
                </c:pt>
                <c:pt idx="36">
                  <c:v>43282.0</c:v>
                </c:pt>
                <c:pt idx="37">
                  <c:v>43313.0</c:v>
                </c:pt>
                <c:pt idx="38">
                  <c:v>43344.0</c:v>
                </c:pt>
                <c:pt idx="39">
                  <c:v>43374.0</c:v>
                </c:pt>
                <c:pt idx="40">
                  <c:v>43405.0</c:v>
                </c:pt>
                <c:pt idx="41">
                  <c:v>43435.0</c:v>
                </c:pt>
                <c:pt idx="42">
                  <c:v>43466.0</c:v>
                </c:pt>
                <c:pt idx="43">
                  <c:v>43497.0</c:v>
                </c:pt>
                <c:pt idx="44">
                  <c:v>43525.0</c:v>
                </c:pt>
                <c:pt idx="45">
                  <c:v>43556.0</c:v>
                </c:pt>
                <c:pt idx="46">
                  <c:v>43586.0</c:v>
                </c:pt>
                <c:pt idx="47">
                  <c:v>43617.0</c:v>
                </c:pt>
                <c:pt idx="48">
                  <c:v>43647.0</c:v>
                </c:pt>
                <c:pt idx="49">
                  <c:v>43678.0</c:v>
                </c:pt>
                <c:pt idx="50">
                  <c:v>43709.0</c:v>
                </c:pt>
                <c:pt idx="51">
                  <c:v>43739.0</c:v>
                </c:pt>
                <c:pt idx="52">
                  <c:v>43770.0</c:v>
                </c:pt>
                <c:pt idx="53">
                  <c:v>43800.0</c:v>
                </c:pt>
                <c:pt idx="54">
                  <c:v>43831.0</c:v>
                </c:pt>
                <c:pt idx="55">
                  <c:v>43862.0</c:v>
                </c:pt>
                <c:pt idx="56">
                  <c:v>43891.0</c:v>
                </c:pt>
                <c:pt idx="57">
                  <c:v>43922.0</c:v>
                </c:pt>
                <c:pt idx="58">
                  <c:v>43952.0</c:v>
                </c:pt>
                <c:pt idx="59">
                  <c:v>43983.0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8.0</c:v>
                </c:pt>
                <c:pt idx="1">
                  <c:v>33.0</c:v>
                </c:pt>
                <c:pt idx="2">
                  <c:v>8.0</c:v>
                </c:pt>
                <c:pt idx="3">
                  <c:v>81.0</c:v>
                </c:pt>
                <c:pt idx="4">
                  <c:v>77.0</c:v>
                </c:pt>
                <c:pt idx="5">
                  <c:v>97.0</c:v>
                </c:pt>
                <c:pt idx="6">
                  <c:v>2.0</c:v>
                </c:pt>
                <c:pt idx="7">
                  <c:v>58.0</c:v>
                </c:pt>
                <c:pt idx="8">
                  <c:v>93.0</c:v>
                </c:pt>
                <c:pt idx="9">
                  <c:v>57.0</c:v>
                </c:pt>
                <c:pt idx="10">
                  <c:v>23.0</c:v>
                </c:pt>
                <c:pt idx="11">
                  <c:v>37.0</c:v>
                </c:pt>
                <c:pt idx="12">
                  <c:v>33.0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10.0</c:v>
                </c:pt>
                <c:pt idx="18">
                  <c:v>133.0</c:v>
                </c:pt>
                <c:pt idx="19">
                  <c:v>37.0</c:v>
                </c:pt>
                <c:pt idx="20">
                  <c:v>0.0</c:v>
                </c:pt>
                <c:pt idx="21">
                  <c:v>58.0</c:v>
                </c:pt>
                <c:pt idx="22">
                  <c:v>24.0</c:v>
                </c:pt>
                <c:pt idx="23">
                  <c:v>54.0</c:v>
                </c:pt>
                <c:pt idx="24">
                  <c:v>103.0</c:v>
                </c:pt>
                <c:pt idx="25">
                  <c:v>68.0</c:v>
                </c:pt>
                <c:pt idx="26">
                  <c:v>128.0</c:v>
                </c:pt>
                <c:pt idx="27">
                  <c:v>86.0</c:v>
                </c:pt>
                <c:pt idx="28">
                  <c:v>34.0</c:v>
                </c:pt>
                <c:pt idx="29">
                  <c:v>65.0</c:v>
                </c:pt>
                <c:pt idx="30">
                  <c:v>8.0</c:v>
                </c:pt>
                <c:pt idx="31">
                  <c:v>42.0</c:v>
                </c:pt>
                <c:pt idx="32">
                  <c:v>78.0</c:v>
                </c:pt>
                <c:pt idx="33">
                  <c:v>8.0</c:v>
                </c:pt>
                <c:pt idx="34">
                  <c:v>44.0</c:v>
                </c:pt>
                <c:pt idx="35">
                  <c:v>16.0</c:v>
                </c:pt>
                <c:pt idx="36">
                  <c:v>73.0</c:v>
                </c:pt>
                <c:pt idx="37">
                  <c:v>13.0</c:v>
                </c:pt>
                <c:pt idx="38">
                  <c:v>81.0</c:v>
                </c:pt>
                <c:pt idx="39">
                  <c:v>128.0</c:v>
                </c:pt>
                <c:pt idx="40">
                  <c:v>14.0</c:v>
                </c:pt>
                <c:pt idx="41">
                  <c:v>218.0</c:v>
                </c:pt>
                <c:pt idx="42">
                  <c:v>141.0</c:v>
                </c:pt>
                <c:pt idx="43">
                  <c:v>76.0</c:v>
                </c:pt>
                <c:pt idx="44">
                  <c:v>127.0</c:v>
                </c:pt>
                <c:pt idx="45">
                  <c:v>92.0</c:v>
                </c:pt>
                <c:pt idx="46">
                  <c:v>110.0</c:v>
                </c:pt>
                <c:pt idx="47">
                  <c:v>63.0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Sheet1!$A$2:$A$61</c:f>
              <c:numCache>
                <c:formatCode>yyyy\-mm\-dd</c:formatCode>
                <c:ptCount val="60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  <c:pt idx="11">
                  <c:v>42522.0</c:v>
                </c:pt>
                <c:pt idx="12">
                  <c:v>42552.0</c:v>
                </c:pt>
                <c:pt idx="13">
                  <c:v>42583.0</c:v>
                </c:pt>
                <c:pt idx="14">
                  <c:v>42614.0</c:v>
                </c:pt>
                <c:pt idx="15">
                  <c:v>42644.0</c:v>
                </c:pt>
                <c:pt idx="16">
                  <c:v>42675.0</c:v>
                </c:pt>
                <c:pt idx="17">
                  <c:v>42705.0</c:v>
                </c:pt>
                <c:pt idx="18">
                  <c:v>42736.0</c:v>
                </c:pt>
                <c:pt idx="19">
                  <c:v>42767.0</c:v>
                </c:pt>
                <c:pt idx="20">
                  <c:v>42795.0</c:v>
                </c:pt>
                <c:pt idx="21">
                  <c:v>42826.0</c:v>
                </c:pt>
                <c:pt idx="22">
                  <c:v>42856.0</c:v>
                </c:pt>
                <c:pt idx="23">
                  <c:v>42887.0</c:v>
                </c:pt>
                <c:pt idx="24">
                  <c:v>42917.0</c:v>
                </c:pt>
                <c:pt idx="25">
                  <c:v>42948.0</c:v>
                </c:pt>
                <c:pt idx="26">
                  <c:v>42979.0</c:v>
                </c:pt>
                <c:pt idx="27">
                  <c:v>43009.0</c:v>
                </c:pt>
                <c:pt idx="28">
                  <c:v>43040.0</c:v>
                </c:pt>
                <c:pt idx="29">
                  <c:v>43070.0</c:v>
                </c:pt>
                <c:pt idx="30">
                  <c:v>43101.0</c:v>
                </c:pt>
                <c:pt idx="31">
                  <c:v>43132.0</c:v>
                </c:pt>
                <c:pt idx="32">
                  <c:v>43160.0</c:v>
                </c:pt>
                <c:pt idx="33">
                  <c:v>43191.0</c:v>
                </c:pt>
                <c:pt idx="34">
                  <c:v>43221.0</c:v>
                </c:pt>
                <c:pt idx="35">
                  <c:v>43252.0</c:v>
                </c:pt>
                <c:pt idx="36">
                  <c:v>43282.0</c:v>
                </c:pt>
                <c:pt idx="37">
                  <c:v>43313.0</c:v>
                </c:pt>
                <c:pt idx="38">
                  <c:v>43344.0</c:v>
                </c:pt>
                <c:pt idx="39">
                  <c:v>43374.0</c:v>
                </c:pt>
                <c:pt idx="40">
                  <c:v>43405.0</c:v>
                </c:pt>
                <c:pt idx="41">
                  <c:v>43435.0</c:v>
                </c:pt>
                <c:pt idx="42">
                  <c:v>43466.0</c:v>
                </c:pt>
                <c:pt idx="43">
                  <c:v>43497.0</c:v>
                </c:pt>
                <c:pt idx="44">
                  <c:v>43525.0</c:v>
                </c:pt>
                <c:pt idx="45">
                  <c:v>43556.0</c:v>
                </c:pt>
                <c:pt idx="46">
                  <c:v>43586.0</c:v>
                </c:pt>
                <c:pt idx="47">
                  <c:v>43617.0</c:v>
                </c:pt>
                <c:pt idx="48">
                  <c:v>43647.0</c:v>
                </c:pt>
                <c:pt idx="49">
                  <c:v>43678.0</c:v>
                </c:pt>
                <c:pt idx="50">
                  <c:v>43709.0</c:v>
                </c:pt>
                <c:pt idx="51">
                  <c:v>43739.0</c:v>
                </c:pt>
                <c:pt idx="52">
                  <c:v>43770.0</c:v>
                </c:pt>
                <c:pt idx="53">
                  <c:v>43800.0</c:v>
                </c:pt>
                <c:pt idx="54">
                  <c:v>43831.0</c:v>
                </c:pt>
                <c:pt idx="55">
                  <c:v>43862.0</c:v>
                </c:pt>
                <c:pt idx="56">
                  <c:v>43891.0</c:v>
                </c:pt>
                <c:pt idx="57">
                  <c:v>43922.0</c:v>
                </c:pt>
                <c:pt idx="58">
                  <c:v>43952.0</c:v>
                </c:pt>
                <c:pt idx="59">
                  <c:v>43983.0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48">
                  <c:v>126.85205658502687</c:v>
                </c:pt>
                <c:pt idx="49">
                  <c:v>126.85205658502687</c:v>
                </c:pt>
                <c:pt idx="50">
                  <c:v>126.85205658502687</c:v>
                </c:pt>
                <c:pt idx="51">
                  <c:v>126.85205658502687</c:v>
                </c:pt>
                <c:pt idx="52">
                  <c:v>126.85205658502687</c:v>
                </c:pt>
                <c:pt idx="53">
                  <c:v>126.85205658502687</c:v>
                </c:pt>
                <c:pt idx="54">
                  <c:v>126.85205658502687</c:v>
                </c:pt>
                <c:pt idx="55">
                  <c:v>126.85205658502687</c:v>
                </c:pt>
                <c:pt idx="56">
                  <c:v>126.85205658502687</c:v>
                </c:pt>
                <c:pt idx="57">
                  <c:v>126.85205658502687</c:v>
                </c:pt>
                <c:pt idx="58">
                  <c:v>126.85205658502687</c:v>
                </c:pt>
                <c:pt idx="59">
                  <c:v>126.85205658502687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Sheet1!$A$2:$A$61</c:f>
              <c:numCache>
                <c:formatCode>yyyy\-mm\-dd</c:formatCode>
                <c:ptCount val="60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  <c:pt idx="11">
                  <c:v>42522.0</c:v>
                </c:pt>
                <c:pt idx="12">
                  <c:v>42552.0</c:v>
                </c:pt>
                <c:pt idx="13">
                  <c:v>42583.0</c:v>
                </c:pt>
                <c:pt idx="14">
                  <c:v>42614.0</c:v>
                </c:pt>
                <c:pt idx="15">
                  <c:v>42644.0</c:v>
                </c:pt>
                <c:pt idx="16">
                  <c:v>42675.0</c:v>
                </c:pt>
                <c:pt idx="17">
                  <c:v>42705.0</c:v>
                </c:pt>
                <c:pt idx="18">
                  <c:v>42736.0</c:v>
                </c:pt>
                <c:pt idx="19">
                  <c:v>42767.0</c:v>
                </c:pt>
                <c:pt idx="20">
                  <c:v>42795.0</c:v>
                </c:pt>
                <c:pt idx="21">
                  <c:v>42826.0</c:v>
                </c:pt>
                <c:pt idx="22">
                  <c:v>42856.0</c:v>
                </c:pt>
                <c:pt idx="23">
                  <c:v>42887.0</c:v>
                </c:pt>
                <c:pt idx="24">
                  <c:v>42917.0</c:v>
                </c:pt>
                <c:pt idx="25">
                  <c:v>42948.0</c:v>
                </c:pt>
                <c:pt idx="26">
                  <c:v>42979.0</c:v>
                </c:pt>
                <c:pt idx="27">
                  <c:v>43009.0</c:v>
                </c:pt>
                <c:pt idx="28">
                  <c:v>43040.0</c:v>
                </c:pt>
                <c:pt idx="29">
                  <c:v>43070.0</c:v>
                </c:pt>
                <c:pt idx="30">
                  <c:v>43101.0</c:v>
                </c:pt>
                <c:pt idx="31">
                  <c:v>43132.0</c:v>
                </c:pt>
                <c:pt idx="32">
                  <c:v>43160.0</c:v>
                </c:pt>
                <c:pt idx="33">
                  <c:v>43191.0</c:v>
                </c:pt>
                <c:pt idx="34">
                  <c:v>43221.0</c:v>
                </c:pt>
                <c:pt idx="35">
                  <c:v>43252.0</c:v>
                </c:pt>
                <c:pt idx="36">
                  <c:v>43282.0</c:v>
                </c:pt>
                <c:pt idx="37">
                  <c:v>43313.0</c:v>
                </c:pt>
                <c:pt idx="38">
                  <c:v>43344.0</c:v>
                </c:pt>
                <c:pt idx="39">
                  <c:v>43374.0</c:v>
                </c:pt>
                <c:pt idx="40">
                  <c:v>43405.0</c:v>
                </c:pt>
                <c:pt idx="41">
                  <c:v>43435.0</c:v>
                </c:pt>
                <c:pt idx="42">
                  <c:v>43466.0</c:v>
                </c:pt>
                <c:pt idx="43">
                  <c:v>43497.0</c:v>
                </c:pt>
                <c:pt idx="44">
                  <c:v>43525.0</c:v>
                </c:pt>
                <c:pt idx="45">
                  <c:v>43556.0</c:v>
                </c:pt>
                <c:pt idx="46">
                  <c:v>43586.0</c:v>
                </c:pt>
                <c:pt idx="47">
                  <c:v>43617.0</c:v>
                </c:pt>
                <c:pt idx="48">
                  <c:v>43647.0</c:v>
                </c:pt>
                <c:pt idx="49">
                  <c:v>43678.0</c:v>
                </c:pt>
                <c:pt idx="50">
                  <c:v>43709.0</c:v>
                </c:pt>
                <c:pt idx="51">
                  <c:v>43739.0</c:v>
                </c:pt>
                <c:pt idx="52">
                  <c:v>43770.0</c:v>
                </c:pt>
                <c:pt idx="53">
                  <c:v>43800.0</c:v>
                </c:pt>
                <c:pt idx="54">
                  <c:v>43831.0</c:v>
                </c:pt>
                <c:pt idx="55">
                  <c:v>43862.0</c:v>
                </c:pt>
                <c:pt idx="56">
                  <c:v>43891.0</c:v>
                </c:pt>
                <c:pt idx="57">
                  <c:v>43922.0</c:v>
                </c:pt>
                <c:pt idx="58">
                  <c:v>43952.0</c:v>
                </c:pt>
                <c:pt idx="59">
                  <c:v>43983.0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48">
                  <c:v>298.81059461834246</c:v>
                </c:pt>
                <c:pt idx="49">
                  <c:v>322.2961474298335</c:v>
                </c:pt>
                <c:pt idx="50">
                  <c:v>345.4813433914634</c:v>
                </c:pt>
                <c:pt idx="51">
                  <c:v>368.450881688157</c:v>
                </c:pt>
                <c:pt idx="52">
                  <c:v>391.26659563874733</c:v>
                </c:pt>
                <c:pt idx="53">
                  <c:v>413.97502377105116</c:v>
                </c:pt>
                <c:pt idx="54">
                  <c:v>436.61206114987374</c:v>
                </c:pt>
                <c:pt idx="55">
                  <c:v>459.2059544107094</c:v>
                </c:pt>
                <c:pt idx="56">
                  <c:v>481.7793057983524</c:v>
                </c:pt>
                <c:pt idx="57">
                  <c:v>504.35045772626347</c:v>
                </c:pt>
                <c:pt idx="58">
                  <c:v>526.9344756266747</c:v>
                </c:pt>
                <c:pt idx="59">
                  <c:v>549.5438620540288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Sheet1!$A$2:$A$61</c:f>
              <c:numCache>
                <c:formatCode>yyyy\-mm\-dd</c:formatCode>
                <c:ptCount val="60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  <c:pt idx="11">
                  <c:v>42522.0</c:v>
                </c:pt>
                <c:pt idx="12">
                  <c:v>42552.0</c:v>
                </c:pt>
                <c:pt idx="13">
                  <c:v>42583.0</c:v>
                </c:pt>
                <c:pt idx="14">
                  <c:v>42614.0</c:v>
                </c:pt>
                <c:pt idx="15">
                  <c:v>42644.0</c:v>
                </c:pt>
                <c:pt idx="16">
                  <c:v>42675.0</c:v>
                </c:pt>
                <c:pt idx="17">
                  <c:v>42705.0</c:v>
                </c:pt>
                <c:pt idx="18">
                  <c:v>42736.0</c:v>
                </c:pt>
                <c:pt idx="19">
                  <c:v>42767.0</c:v>
                </c:pt>
                <c:pt idx="20">
                  <c:v>42795.0</c:v>
                </c:pt>
                <c:pt idx="21">
                  <c:v>42826.0</c:v>
                </c:pt>
                <c:pt idx="22">
                  <c:v>42856.0</c:v>
                </c:pt>
                <c:pt idx="23">
                  <c:v>42887.0</c:v>
                </c:pt>
                <c:pt idx="24">
                  <c:v>42917.0</c:v>
                </c:pt>
                <c:pt idx="25">
                  <c:v>42948.0</c:v>
                </c:pt>
                <c:pt idx="26">
                  <c:v>42979.0</c:v>
                </c:pt>
                <c:pt idx="27">
                  <c:v>43009.0</c:v>
                </c:pt>
                <c:pt idx="28">
                  <c:v>43040.0</c:v>
                </c:pt>
                <c:pt idx="29">
                  <c:v>43070.0</c:v>
                </c:pt>
                <c:pt idx="30">
                  <c:v>43101.0</c:v>
                </c:pt>
                <c:pt idx="31">
                  <c:v>43132.0</c:v>
                </c:pt>
                <c:pt idx="32">
                  <c:v>43160.0</c:v>
                </c:pt>
                <c:pt idx="33">
                  <c:v>43191.0</c:v>
                </c:pt>
                <c:pt idx="34">
                  <c:v>43221.0</c:v>
                </c:pt>
                <c:pt idx="35">
                  <c:v>43252.0</c:v>
                </c:pt>
                <c:pt idx="36">
                  <c:v>43282.0</c:v>
                </c:pt>
                <c:pt idx="37">
                  <c:v>43313.0</c:v>
                </c:pt>
                <c:pt idx="38">
                  <c:v>43344.0</c:v>
                </c:pt>
                <c:pt idx="39">
                  <c:v>43374.0</c:v>
                </c:pt>
                <c:pt idx="40">
                  <c:v>43405.0</c:v>
                </c:pt>
                <c:pt idx="41">
                  <c:v>43435.0</c:v>
                </c:pt>
                <c:pt idx="42">
                  <c:v>43466.0</c:v>
                </c:pt>
                <c:pt idx="43">
                  <c:v>43497.0</c:v>
                </c:pt>
                <c:pt idx="44">
                  <c:v>43525.0</c:v>
                </c:pt>
                <c:pt idx="45">
                  <c:v>43556.0</c:v>
                </c:pt>
                <c:pt idx="46">
                  <c:v>43586.0</c:v>
                </c:pt>
                <c:pt idx="47">
                  <c:v>43617.0</c:v>
                </c:pt>
                <c:pt idx="48">
                  <c:v>43647.0</c:v>
                </c:pt>
                <c:pt idx="49">
                  <c:v>43678.0</c:v>
                </c:pt>
                <c:pt idx="50">
                  <c:v>43709.0</c:v>
                </c:pt>
                <c:pt idx="51">
                  <c:v>43739.0</c:v>
                </c:pt>
                <c:pt idx="52">
                  <c:v>43770.0</c:v>
                </c:pt>
                <c:pt idx="53">
                  <c:v>43800.0</c:v>
                </c:pt>
                <c:pt idx="54">
                  <c:v>43831.0</c:v>
                </c:pt>
                <c:pt idx="55">
                  <c:v>43862.0</c:v>
                </c:pt>
                <c:pt idx="56">
                  <c:v>43891.0</c:v>
                </c:pt>
                <c:pt idx="57">
                  <c:v>43922.0</c:v>
                </c:pt>
                <c:pt idx="58">
                  <c:v>43952.0</c:v>
                </c:pt>
                <c:pt idx="59">
                  <c:v>43983.0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48">
                  <c:v>12.88751388437293</c:v>
                </c:pt>
                <c:pt idx="49">
                  <c:v>10.708360620549566</c:v>
                </c:pt>
                <c:pt idx="50">
                  <c:v>8.922697622631642</c:v>
                </c:pt>
                <c:pt idx="51">
                  <c:v>7.445944532971234</c:v>
                </c:pt>
                <c:pt idx="52">
                  <c:v>6.2163888285744955</c:v>
                </c:pt>
                <c:pt idx="53">
                  <c:v>5.187614824981114</c:v>
                </c:pt>
                <c:pt idx="54">
                  <c:v>4.323852432637526</c:v>
                </c:pt>
                <c:pt idx="55">
                  <c:v>3.5969822135518648</c:v>
                </c:pt>
                <c:pt idx="56">
                  <c:v>2.9845314396382308</c:v>
                </c:pt>
                <c:pt idx="57">
                  <c:v>2.4682896376234464</c:v>
                </c:pt>
                <c:pt idx="58">
                  <c:v>2.033325851344847</c:v>
                </c:pt>
                <c:pt idx="59">
                  <c:v>1.6672746597964379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Ceftolozane-Tazobactam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Sheet1!$A$2:$A$66</c:f>
              <c:numCache>
                <c:formatCode>yyyy\-mm\-dd</c:formatCode>
                <c:ptCount val="65"/>
                <c:pt idx="0">
                  <c:v>42036.0</c:v>
                </c:pt>
                <c:pt idx="1">
                  <c:v>42064.0</c:v>
                </c:pt>
                <c:pt idx="2">
                  <c:v>42095.0</c:v>
                </c:pt>
                <c:pt idx="3">
                  <c:v>42125.0</c:v>
                </c:pt>
                <c:pt idx="4">
                  <c:v>42156.0</c:v>
                </c:pt>
                <c:pt idx="5">
                  <c:v>42186.0</c:v>
                </c:pt>
                <c:pt idx="6">
                  <c:v>42217.0</c:v>
                </c:pt>
                <c:pt idx="7">
                  <c:v>42248.0</c:v>
                </c:pt>
                <c:pt idx="8">
                  <c:v>42278.0</c:v>
                </c:pt>
                <c:pt idx="9">
                  <c:v>42309.0</c:v>
                </c:pt>
                <c:pt idx="10">
                  <c:v>42339.0</c:v>
                </c:pt>
                <c:pt idx="11">
                  <c:v>42370.0</c:v>
                </c:pt>
                <c:pt idx="12">
                  <c:v>42401.0</c:v>
                </c:pt>
                <c:pt idx="13">
                  <c:v>42430.0</c:v>
                </c:pt>
                <c:pt idx="14">
                  <c:v>42461.0</c:v>
                </c:pt>
                <c:pt idx="15">
                  <c:v>42491.0</c:v>
                </c:pt>
                <c:pt idx="16">
                  <c:v>42522.0</c:v>
                </c:pt>
                <c:pt idx="17">
                  <c:v>42552.0</c:v>
                </c:pt>
                <c:pt idx="18">
                  <c:v>42583.0</c:v>
                </c:pt>
                <c:pt idx="19">
                  <c:v>42614.0</c:v>
                </c:pt>
                <c:pt idx="20">
                  <c:v>42644.0</c:v>
                </c:pt>
                <c:pt idx="21">
                  <c:v>42675.0</c:v>
                </c:pt>
                <c:pt idx="22">
                  <c:v>42705.0</c:v>
                </c:pt>
                <c:pt idx="23">
                  <c:v>42736.0</c:v>
                </c:pt>
                <c:pt idx="24">
                  <c:v>42767.0</c:v>
                </c:pt>
                <c:pt idx="25">
                  <c:v>42795.0</c:v>
                </c:pt>
                <c:pt idx="26">
                  <c:v>42826.0</c:v>
                </c:pt>
                <c:pt idx="27">
                  <c:v>42856.0</c:v>
                </c:pt>
                <c:pt idx="28">
                  <c:v>42887.0</c:v>
                </c:pt>
                <c:pt idx="29">
                  <c:v>42917.0</c:v>
                </c:pt>
                <c:pt idx="30">
                  <c:v>42948.0</c:v>
                </c:pt>
                <c:pt idx="31">
                  <c:v>42979.0</c:v>
                </c:pt>
                <c:pt idx="32">
                  <c:v>43009.0</c:v>
                </c:pt>
                <c:pt idx="33">
                  <c:v>43040.0</c:v>
                </c:pt>
                <c:pt idx="34">
                  <c:v>43070.0</c:v>
                </c:pt>
                <c:pt idx="35">
                  <c:v>43101.0</c:v>
                </c:pt>
                <c:pt idx="36">
                  <c:v>43132.0</c:v>
                </c:pt>
                <c:pt idx="37">
                  <c:v>43160.0</c:v>
                </c:pt>
                <c:pt idx="38">
                  <c:v>43191.0</c:v>
                </c:pt>
                <c:pt idx="39">
                  <c:v>43221.0</c:v>
                </c:pt>
                <c:pt idx="40">
                  <c:v>43252.0</c:v>
                </c:pt>
                <c:pt idx="41">
                  <c:v>43282.0</c:v>
                </c:pt>
                <c:pt idx="42">
                  <c:v>43313.0</c:v>
                </c:pt>
                <c:pt idx="43">
                  <c:v>43344.0</c:v>
                </c:pt>
                <c:pt idx="44">
                  <c:v>43374.0</c:v>
                </c:pt>
                <c:pt idx="45">
                  <c:v>43405.0</c:v>
                </c:pt>
                <c:pt idx="46">
                  <c:v>43435.0</c:v>
                </c:pt>
                <c:pt idx="47">
                  <c:v>43466.0</c:v>
                </c:pt>
                <c:pt idx="48">
                  <c:v>43497.0</c:v>
                </c:pt>
                <c:pt idx="49">
                  <c:v>43525.0</c:v>
                </c:pt>
                <c:pt idx="50">
                  <c:v>43556.0</c:v>
                </c:pt>
                <c:pt idx="51">
                  <c:v>43586.0</c:v>
                </c:pt>
                <c:pt idx="52">
                  <c:v>43617.0</c:v>
                </c:pt>
                <c:pt idx="53">
                  <c:v>43647.0</c:v>
                </c:pt>
                <c:pt idx="54">
                  <c:v>43678.0</c:v>
                </c:pt>
                <c:pt idx="55">
                  <c:v>43709.0</c:v>
                </c:pt>
                <c:pt idx="56">
                  <c:v>43739.0</c:v>
                </c:pt>
                <c:pt idx="57">
                  <c:v>43770.0</c:v>
                </c:pt>
                <c:pt idx="58">
                  <c:v>43800.0</c:v>
                </c:pt>
                <c:pt idx="59">
                  <c:v>43831.0</c:v>
                </c:pt>
                <c:pt idx="60">
                  <c:v>43862.0</c:v>
                </c:pt>
                <c:pt idx="61">
                  <c:v>43891.0</c:v>
                </c:pt>
                <c:pt idx="62">
                  <c:v>43922.0</c:v>
                </c:pt>
                <c:pt idx="63">
                  <c:v>43952.0</c:v>
                </c:pt>
                <c:pt idx="64">
                  <c:v>43983.0</c:v>
                </c:pt>
              </c:numCache>
            </c:numRef>
          </c:cat>
          <c:val>
            <c:numRef>
              <c:f>Sheet1!$B$2:$B$66</c:f>
              <c:numCache>
                <c:formatCode>General</c:formatCode>
                <c:ptCount val="65"/>
                <c:pt idx="0">
                  <c:v>36.0</c:v>
                </c:pt>
                <c:pt idx="1">
                  <c:v>13.0</c:v>
                </c:pt>
                <c:pt idx="2">
                  <c:v>0.0</c:v>
                </c:pt>
                <c:pt idx="3">
                  <c:v>48.0</c:v>
                </c:pt>
                <c:pt idx="4">
                  <c:v>40.0</c:v>
                </c:pt>
                <c:pt idx="5">
                  <c:v>57.0</c:v>
                </c:pt>
                <c:pt idx="6">
                  <c:v>145.0</c:v>
                </c:pt>
                <c:pt idx="7">
                  <c:v>121.0</c:v>
                </c:pt>
                <c:pt idx="8">
                  <c:v>122.0</c:v>
                </c:pt>
                <c:pt idx="9">
                  <c:v>81.0</c:v>
                </c:pt>
                <c:pt idx="10">
                  <c:v>50.0</c:v>
                </c:pt>
                <c:pt idx="11">
                  <c:v>59.0</c:v>
                </c:pt>
                <c:pt idx="12">
                  <c:v>35.0</c:v>
                </c:pt>
                <c:pt idx="13">
                  <c:v>15.0</c:v>
                </c:pt>
                <c:pt idx="14">
                  <c:v>108.0</c:v>
                </c:pt>
                <c:pt idx="15">
                  <c:v>113.0</c:v>
                </c:pt>
                <c:pt idx="16">
                  <c:v>58.0</c:v>
                </c:pt>
                <c:pt idx="17">
                  <c:v>139.0</c:v>
                </c:pt>
                <c:pt idx="18">
                  <c:v>28.0</c:v>
                </c:pt>
                <c:pt idx="19">
                  <c:v>155.0</c:v>
                </c:pt>
                <c:pt idx="20">
                  <c:v>17.0</c:v>
                </c:pt>
                <c:pt idx="21">
                  <c:v>17.0</c:v>
                </c:pt>
                <c:pt idx="22">
                  <c:v>14.0</c:v>
                </c:pt>
                <c:pt idx="23">
                  <c:v>114.0</c:v>
                </c:pt>
                <c:pt idx="24">
                  <c:v>83.0</c:v>
                </c:pt>
                <c:pt idx="25">
                  <c:v>123.0</c:v>
                </c:pt>
                <c:pt idx="26">
                  <c:v>76.0</c:v>
                </c:pt>
                <c:pt idx="27">
                  <c:v>31.0</c:v>
                </c:pt>
                <c:pt idx="28">
                  <c:v>185.0</c:v>
                </c:pt>
                <c:pt idx="29">
                  <c:v>149.0</c:v>
                </c:pt>
                <c:pt idx="30">
                  <c:v>180.0</c:v>
                </c:pt>
                <c:pt idx="31">
                  <c:v>147.0</c:v>
                </c:pt>
                <c:pt idx="32">
                  <c:v>8.0</c:v>
                </c:pt>
                <c:pt idx="33">
                  <c:v>36.0</c:v>
                </c:pt>
                <c:pt idx="34">
                  <c:v>86.0</c:v>
                </c:pt>
                <c:pt idx="35">
                  <c:v>14.0</c:v>
                </c:pt>
                <c:pt idx="36">
                  <c:v>59.0</c:v>
                </c:pt>
                <c:pt idx="37">
                  <c:v>128.0</c:v>
                </c:pt>
                <c:pt idx="38">
                  <c:v>133.0</c:v>
                </c:pt>
                <c:pt idx="39">
                  <c:v>288.0</c:v>
                </c:pt>
                <c:pt idx="40">
                  <c:v>353.0</c:v>
                </c:pt>
                <c:pt idx="41">
                  <c:v>214.0</c:v>
                </c:pt>
                <c:pt idx="42">
                  <c:v>172.0</c:v>
                </c:pt>
                <c:pt idx="43">
                  <c:v>75.0</c:v>
                </c:pt>
                <c:pt idx="44">
                  <c:v>69.0</c:v>
                </c:pt>
                <c:pt idx="45">
                  <c:v>70.0</c:v>
                </c:pt>
                <c:pt idx="46">
                  <c:v>104.0</c:v>
                </c:pt>
                <c:pt idx="47">
                  <c:v>84.0</c:v>
                </c:pt>
                <c:pt idx="48">
                  <c:v>4.0</c:v>
                </c:pt>
                <c:pt idx="49">
                  <c:v>38.0</c:v>
                </c:pt>
                <c:pt idx="50">
                  <c:v>80.0</c:v>
                </c:pt>
                <c:pt idx="51">
                  <c:v>107.0</c:v>
                </c:pt>
                <c:pt idx="52">
                  <c:v>68.0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Sheet1!$A$2:$A$66</c:f>
              <c:numCache>
                <c:formatCode>yyyy\-mm\-dd</c:formatCode>
                <c:ptCount val="65"/>
                <c:pt idx="0">
                  <c:v>42036.0</c:v>
                </c:pt>
                <c:pt idx="1">
                  <c:v>42064.0</c:v>
                </c:pt>
                <c:pt idx="2">
                  <c:v>42095.0</c:v>
                </c:pt>
                <c:pt idx="3">
                  <c:v>42125.0</c:v>
                </c:pt>
                <c:pt idx="4">
                  <c:v>42156.0</c:v>
                </c:pt>
                <c:pt idx="5">
                  <c:v>42186.0</c:v>
                </c:pt>
                <c:pt idx="6">
                  <c:v>42217.0</c:v>
                </c:pt>
                <c:pt idx="7">
                  <c:v>42248.0</c:v>
                </c:pt>
                <c:pt idx="8">
                  <c:v>42278.0</c:v>
                </c:pt>
                <c:pt idx="9">
                  <c:v>42309.0</c:v>
                </c:pt>
                <c:pt idx="10">
                  <c:v>42339.0</c:v>
                </c:pt>
                <c:pt idx="11">
                  <c:v>42370.0</c:v>
                </c:pt>
                <c:pt idx="12">
                  <c:v>42401.0</c:v>
                </c:pt>
                <c:pt idx="13">
                  <c:v>42430.0</c:v>
                </c:pt>
                <c:pt idx="14">
                  <c:v>42461.0</c:v>
                </c:pt>
                <c:pt idx="15">
                  <c:v>42491.0</c:v>
                </c:pt>
                <c:pt idx="16">
                  <c:v>42522.0</c:v>
                </c:pt>
                <c:pt idx="17">
                  <c:v>42552.0</c:v>
                </c:pt>
                <c:pt idx="18">
                  <c:v>42583.0</c:v>
                </c:pt>
                <c:pt idx="19">
                  <c:v>42614.0</c:v>
                </c:pt>
                <c:pt idx="20">
                  <c:v>42644.0</c:v>
                </c:pt>
                <c:pt idx="21">
                  <c:v>42675.0</c:v>
                </c:pt>
                <c:pt idx="22">
                  <c:v>42705.0</c:v>
                </c:pt>
                <c:pt idx="23">
                  <c:v>42736.0</c:v>
                </c:pt>
                <c:pt idx="24">
                  <c:v>42767.0</c:v>
                </c:pt>
                <c:pt idx="25">
                  <c:v>42795.0</c:v>
                </c:pt>
                <c:pt idx="26">
                  <c:v>42826.0</c:v>
                </c:pt>
                <c:pt idx="27">
                  <c:v>42856.0</c:v>
                </c:pt>
                <c:pt idx="28">
                  <c:v>42887.0</c:v>
                </c:pt>
                <c:pt idx="29">
                  <c:v>42917.0</c:v>
                </c:pt>
                <c:pt idx="30">
                  <c:v>42948.0</c:v>
                </c:pt>
                <c:pt idx="31">
                  <c:v>42979.0</c:v>
                </c:pt>
                <c:pt idx="32">
                  <c:v>43009.0</c:v>
                </c:pt>
                <c:pt idx="33">
                  <c:v>43040.0</c:v>
                </c:pt>
                <c:pt idx="34">
                  <c:v>43070.0</c:v>
                </c:pt>
                <c:pt idx="35">
                  <c:v>43101.0</c:v>
                </c:pt>
                <c:pt idx="36">
                  <c:v>43132.0</c:v>
                </c:pt>
                <c:pt idx="37">
                  <c:v>43160.0</c:v>
                </c:pt>
                <c:pt idx="38">
                  <c:v>43191.0</c:v>
                </c:pt>
                <c:pt idx="39">
                  <c:v>43221.0</c:v>
                </c:pt>
                <c:pt idx="40">
                  <c:v>43252.0</c:v>
                </c:pt>
                <c:pt idx="41">
                  <c:v>43282.0</c:v>
                </c:pt>
                <c:pt idx="42">
                  <c:v>43313.0</c:v>
                </c:pt>
                <c:pt idx="43">
                  <c:v>43344.0</c:v>
                </c:pt>
                <c:pt idx="44">
                  <c:v>43374.0</c:v>
                </c:pt>
                <c:pt idx="45">
                  <c:v>43405.0</c:v>
                </c:pt>
                <c:pt idx="46">
                  <c:v>43435.0</c:v>
                </c:pt>
                <c:pt idx="47">
                  <c:v>43466.0</c:v>
                </c:pt>
                <c:pt idx="48">
                  <c:v>43497.0</c:v>
                </c:pt>
                <c:pt idx="49">
                  <c:v>43525.0</c:v>
                </c:pt>
                <c:pt idx="50">
                  <c:v>43556.0</c:v>
                </c:pt>
                <c:pt idx="51">
                  <c:v>43586.0</c:v>
                </c:pt>
                <c:pt idx="52">
                  <c:v>43617.0</c:v>
                </c:pt>
                <c:pt idx="53">
                  <c:v>43647.0</c:v>
                </c:pt>
                <c:pt idx="54">
                  <c:v>43678.0</c:v>
                </c:pt>
                <c:pt idx="55">
                  <c:v>43709.0</c:v>
                </c:pt>
                <c:pt idx="56">
                  <c:v>43739.0</c:v>
                </c:pt>
                <c:pt idx="57">
                  <c:v>43770.0</c:v>
                </c:pt>
                <c:pt idx="58">
                  <c:v>43800.0</c:v>
                </c:pt>
                <c:pt idx="59">
                  <c:v>43831.0</c:v>
                </c:pt>
                <c:pt idx="60">
                  <c:v>43862.0</c:v>
                </c:pt>
                <c:pt idx="61">
                  <c:v>43891.0</c:v>
                </c:pt>
                <c:pt idx="62">
                  <c:v>43922.0</c:v>
                </c:pt>
                <c:pt idx="63">
                  <c:v>43952.0</c:v>
                </c:pt>
                <c:pt idx="64">
                  <c:v>43983.0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53">
                  <c:v>87.3539465700665</c:v>
                </c:pt>
                <c:pt idx="54">
                  <c:v>87.46013042434865</c:v>
                </c:pt>
                <c:pt idx="55">
                  <c:v>87.50164436848908</c:v>
                </c:pt>
                <c:pt idx="56">
                  <c:v>87.51786865631193</c:v>
                </c:pt>
                <c:pt idx="57">
                  <c:v>87.52420842300414</c:v>
                </c:pt>
                <c:pt idx="58">
                  <c:v>87.52668559351154</c:v>
                </c:pt>
                <c:pt idx="59">
                  <c:v>87.52765348964414</c:v>
                </c:pt>
                <c:pt idx="60">
                  <c:v>87.52803166897635</c:v>
                </c:pt>
                <c:pt idx="61">
                  <c:v>87.52817943185227</c:v>
                </c:pt>
                <c:pt idx="62">
                  <c:v>87.52823716593852</c:v>
                </c:pt>
                <c:pt idx="63">
                  <c:v>87.52825972385736</c:v>
                </c:pt>
                <c:pt idx="64">
                  <c:v>87.5282685377078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Sheet1!$A$2:$A$66</c:f>
              <c:numCache>
                <c:formatCode>yyyy\-mm\-dd</c:formatCode>
                <c:ptCount val="65"/>
                <c:pt idx="0">
                  <c:v>42036.0</c:v>
                </c:pt>
                <c:pt idx="1">
                  <c:v>42064.0</c:v>
                </c:pt>
                <c:pt idx="2">
                  <c:v>42095.0</c:v>
                </c:pt>
                <c:pt idx="3">
                  <c:v>42125.0</c:v>
                </c:pt>
                <c:pt idx="4">
                  <c:v>42156.0</c:v>
                </c:pt>
                <c:pt idx="5">
                  <c:v>42186.0</c:v>
                </c:pt>
                <c:pt idx="6">
                  <c:v>42217.0</c:v>
                </c:pt>
                <c:pt idx="7">
                  <c:v>42248.0</c:v>
                </c:pt>
                <c:pt idx="8">
                  <c:v>42278.0</c:v>
                </c:pt>
                <c:pt idx="9">
                  <c:v>42309.0</c:v>
                </c:pt>
                <c:pt idx="10">
                  <c:v>42339.0</c:v>
                </c:pt>
                <c:pt idx="11">
                  <c:v>42370.0</c:v>
                </c:pt>
                <c:pt idx="12">
                  <c:v>42401.0</c:v>
                </c:pt>
                <c:pt idx="13">
                  <c:v>42430.0</c:v>
                </c:pt>
                <c:pt idx="14">
                  <c:v>42461.0</c:v>
                </c:pt>
                <c:pt idx="15">
                  <c:v>42491.0</c:v>
                </c:pt>
                <c:pt idx="16">
                  <c:v>42522.0</c:v>
                </c:pt>
                <c:pt idx="17">
                  <c:v>42552.0</c:v>
                </c:pt>
                <c:pt idx="18">
                  <c:v>42583.0</c:v>
                </c:pt>
                <c:pt idx="19">
                  <c:v>42614.0</c:v>
                </c:pt>
                <c:pt idx="20">
                  <c:v>42644.0</c:v>
                </c:pt>
                <c:pt idx="21">
                  <c:v>42675.0</c:v>
                </c:pt>
                <c:pt idx="22">
                  <c:v>42705.0</c:v>
                </c:pt>
                <c:pt idx="23">
                  <c:v>42736.0</c:v>
                </c:pt>
                <c:pt idx="24">
                  <c:v>42767.0</c:v>
                </c:pt>
                <c:pt idx="25">
                  <c:v>42795.0</c:v>
                </c:pt>
                <c:pt idx="26">
                  <c:v>42826.0</c:v>
                </c:pt>
                <c:pt idx="27">
                  <c:v>42856.0</c:v>
                </c:pt>
                <c:pt idx="28">
                  <c:v>42887.0</c:v>
                </c:pt>
                <c:pt idx="29">
                  <c:v>42917.0</c:v>
                </c:pt>
                <c:pt idx="30">
                  <c:v>42948.0</c:v>
                </c:pt>
                <c:pt idx="31">
                  <c:v>42979.0</c:v>
                </c:pt>
                <c:pt idx="32">
                  <c:v>43009.0</c:v>
                </c:pt>
                <c:pt idx="33">
                  <c:v>43040.0</c:v>
                </c:pt>
                <c:pt idx="34">
                  <c:v>43070.0</c:v>
                </c:pt>
                <c:pt idx="35">
                  <c:v>43101.0</c:v>
                </c:pt>
                <c:pt idx="36">
                  <c:v>43132.0</c:v>
                </c:pt>
                <c:pt idx="37">
                  <c:v>43160.0</c:v>
                </c:pt>
                <c:pt idx="38">
                  <c:v>43191.0</c:v>
                </c:pt>
                <c:pt idx="39">
                  <c:v>43221.0</c:v>
                </c:pt>
                <c:pt idx="40">
                  <c:v>43252.0</c:v>
                </c:pt>
                <c:pt idx="41">
                  <c:v>43282.0</c:v>
                </c:pt>
                <c:pt idx="42">
                  <c:v>43313.0</c:v>
                </c:pt>
                <c:pt idx="43">
                  <c:v>43344.0</c:v>
                </c:pt>
                <c:pt idx="44">
                  <c:v>43374.0</c:v>
                </c:pt>
                <c:pt idx="45">
                  <c:v>43405.0</c:v>
                </c:pt>
                <c:pt idx="46">
                  <c:v>43435.0</c:v>
                </c:pt>
                <c:pt idx="47">
                  <c:v>43466.0</c:v>
                </c:pt>
                <c:pt idx="48">
                  <c:v>43497.0</c:v>
                </c:pt>
                <c:pt idx="49">
                  <c:v>43525.0</c:v>
                </c:pt>
                <c:pt idx="50">
                  <c:v>43556.0</c:v>
                </c:pt>
                <c:pt idx="51">
                  <c:v>43586.0</c:v>
                </c:pt>
                <c:pt idx="52">
                  <c:v>43617.0</c:v>
                </c:pt>
                <c:pt idx="53">
                  <c:v>43647.0</c:v>
                </c:pt>
                <c:pt idx="54">
                  <c:v>43678.0</c:v>
                </c:pt>
                <c:pt idx="55">
                  <c:v>43709.0</c:v>
                </c:pt>
                <c:pt idx="56">
                  <c:v>43739.0</c:v>
                </c:pt>
                <c:pt idx="57">
                  <c:v>43770.0</c:v>
                </c:pt>
                <c:pt idx="58">
                  <c:v>43800.0</c:v>
                </c:pt>
                <c:pt idx="59">
                  <c:v>43831.0</c:v>
                </c:pt>
                <c:pt idx="60">
                  <c:v>43862.0</c:v>
                </c:pt>
                <c:pt idx="61">
                  <c:v>43891.0</c:v>
                </c:pt>
                <c:pt idx="62">
                  <c:v>43922.0</c:v>
                </c:pt>
                <c:pt idx="63">
                  <c:v>43952.0</c:v>
                </c:pt>
                <c:pt idx="64">
                  <c:v>43983.0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53">
                  <c:v>184.44847318905735</c:v>
                </c:pt>
                <c:pt idx="54">
                  <c:v>196.55607983299922</c:v>
                </c:pt>
                <c:pt idx="55">
                  <c:v>198.42646943152576</c:v>
                </c:pt>
                <c:pt idx="56">
                  <c:v>198.7302323246228</c:v>
                </c:pt>
                <c:pt idx="57">
                  <c:v>198.78391109892925</c:v>
                </c:pt>
                <c:pt idx="58">
                  <c:v>198.79496349347616</c:v>
                </c:pt>
                <c:pt idx="59">
                  <c:v>198.79776733908005</c:v>
                </c:pt>
                <c:pt idx="60">
                  <c:v>198.79863164056746</c:v>
                </c:pt>
                <c:pt idx="61">
                  <c:v>198.79893404228713</c:v>
                </c:pt>
                <c:pt idx="62">
                  <c:v>198.7990468080978</c:v>
                </c:pt>
                <c:pt idx="63">
                  <c:v>198.79909004537367</c:v>
                </c:pt>
                <c:pt idx="64">
                  <c:v>198.79910681348665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Sheet1!$A$2:$A$66</c:f>
              <c:numCache>
                <c:formatCode>yyyy\-mm\-dd</c:formatCode>
                <c:ptCount val="65"/>
                <c:pt idx="0">
                  <c:v>42036.0</c:v>
                </c:pt>
                <c:pt idx="1">
                  <c:v>42064.0</c:v>
                </c:pt>
                <c:pt idx="2">
                  <c:v>42095.0</c:v>
                </c:pt>
                <c:pt idx="3">
                  <c:v>42125.0</c:v>
                </c:pt>
                <c:pt idx="4">
                  <c:v>42156.0</c:v>
                </c:pt>
                <c:pt idx="5">
                  <c:v>42186.0</c:v>
                </c:pt>
                <c:pt idx="6">
                  <c:v>42217.0</c:v>
                </c:pt>
                <c:pt idx="7">
                  <c:v>42248.0</c:v>
                </c:pt>
                <c:pt idx="8">
                  <c:v>42278.0</c:v>
                </c:pt>
                <c:pt idx="9">
                  <c:v>42309.0</c:v>
                </c:pt>
                <c:pt idx="10">
                  <c:v>42339.0</c:v>
                </c:pt>
                <c:pt idx="11">
                  <c:v>42370.0</c:v>
                </c:pt>
                <c:pt idx="12">
                  <c:v>42401.0</c:v>
                </c:pt>
                <c:pt idx="13">
                  <c:v>42430.0</c:v>
                </c:pt>
                <c:pt idx="14">
                  <c:v>42461.0</c:v>
                </c:pt>
                <c:pt idx="15">
                  <c:v>42491.0</c:v>
                </c:pt>
                <c:pt idx="16">
                  <c:v>42522.0</c:v>
                </c:pt>
                <c:pt idx="17">
                  <c:v>42552.0</c:v>
                </c:pt>
                <c:pt idx="18">
                  <c:v>42583.0</c:v>
                </c:pt>
                <c:pt idx="19">
                  <c:v>42614.0</c:v>
                </c:pt>
                <c:pt idx="20">
                  <c:v>42644.0</c:v>
                </c:pt>
                <c:pt idx="21">
                  <c:v>42675.0</c:v>
                </c:pt>
                <c:pt idx="22">
                  <c:v>42705.0</c:v>
                </c:pt>
                <c:pt idx="23">
                  <c:v>42736.0</c:v>
                </c:pt>
                <c:pt idx="24">
                  <c:v>42767.0</c:v>
                </c:pt>
                <c:pt idx="25">
                  <c:v>42795.0</c:v>
                </c:pt>
                <c:pt idx="26">
                  <c:v>42826.0</c:v>
                </c:pt>
                <c:pt idx="27">
                  <c:v>42856.0</c:v>
                </c:pt>
                <c:pt idx="28">
                  <c:v>42887.0</c:v>
                </c:pt>
                <c:pt idx="29">
                  <c:v>42917.0</c:v>
                </c:pt>
                <c:pt idx="30">
                  <c:v>42948.0</c:v>
                </c:pt>
                <c:pt idx="31">
                  <c:v>42979.0</c:v>
                </c:pt>
                <c:pt idx="32">
                  <c:v>43009.0</c:v>
                </c:pt>
                <c:pt idx="33">
                  <c:v>43040.0</c:v>
                </c:pt>
                <c:pt idx="34">
                  <c:v>43070.0</c:v>
                </c:pt>
                <c:pt idx="35">
                  <c:v>43101.0</c:v>
                </c:pt>
                <c:pt idx="36">
                  <c:v>43132.0</c:v>
                </c:pt>
                <c:pt idx="37">
                  <c:v>43160.0</c:v>
                </c:pt>
                <c:pt idx="38">
                  <c:v>43191.0</c:v>
                </c:pt>
                <c:pt idx="39">
                  <c:v>43221.0</c:v>
                </c:pt>
                <c:pt idx="40">
                  <c:v>43252.0</c:v>
                </c:pt>
                <c:pt idx="41">
                  <c:v>43282.0</c:v>
                </c:pt>
                <c:pt idx="42">
                  <c:v>43313.0</c:v>
                </c:pt>
                <c:pt idx="43">
                  <c:v>43344.0</c:v>
                </c:pt>
                <c:pt idx="44">
                  <c:v>43374.0</c:v>
                </c:pt>
                <c:pt idx="45">
                  <c:v>43405.0</c:v>
                </c:pt>
                <c:pt idx="46">
                  <c:v>43435.0</c:v>
                </c:pt>
                <c:pt idx="47">
                  <c:v>43466.0</c:v>
                </c:pt>
                <c:pt idx="48">
                  <c:v>43497.0</c:v>
                </c:pt>
                <c:pt idx="49">
                  <c:v>43525.0</c:v>
                </c:pt>
                <c:pt idx="50">
                  <c:v>43556.0</c:v>
                </c:pt>
                <c:pt idx="51">
                  <c:v>43586.0</c:v>
                </c:pt>
                <c:pt idx="52">
                  <c:v>43617.0</c:v>
                </c:pt>
                <c:pt idx="53">
                  <c:v>43647.0</c:v>
                </c:pt>
                <c:pt idx="54">
                  <c:v>43678.0</c:v>
                </c:pt>
                <c:pt idx="55">
                  <c:v>43709.0</c:v>
                </c:pt>
                <c:pt idx="56">
                  <c:v>43739.0</c:v>
                </c:pt>
                <c:pt idx="57">
                  <c:v>43770.0</c:v>
                </c:pt>
                <c:pt idx="58">
                  <c:v>43800.0</c:v>
                </c:pt>
                <c:pt idx="59">
                  <c:v>43831.0</c:v>
                </c:pt>
                <c:pt idx="60">
                  <c:v>43862.0</c:v>
                </c:pt>
                <c:pt idx="61">
                  <c:v>43891.0</c:v>
                </c:pt>
                <c:pt idx="62">
                  <c:v>43922.0</c:v>
                </c:pt>
                <c:pt idx="63">
                  <c:v>43952.0</c:v>
                </c:pt>
                <c:pt idx="64">
                  <c:v>43983.0</c:v>
                </c:pt>
              </c:numCache>
            </c:numRef>
          </c:cat>
          <c:val>
            <c:numRef>
              <c:f>Sheet1!$E$2:$E$66</c:f>
              <c:numCache>
                <c:formatCode>General</c:formatCode>
                <c:ptCount val="65"/>
                <c:pt idx="53">
                  <c:v>16.288875999167427</c:v>
                </c:pt>
                <c:pt idx="54">
                  <c:v>14.264862092104519</c:v>
                </c:pt>
                <c:pt idx="55">
                  <c:v>13.991239885592707</c:v>
                </c:pt>
                <c:pt idx="56">
                  <c:v>13.952988860903966</c:v>
                </c:pt>
                <c:pt idx="57">
                  <c:v>13.948313478814903</c:v>
                </c:pt>
                <c:pt idx="58">
                  <c:v>13.948050064529589</c:v>
                </c:pt>
                <c:pt idx="59">
                  <c:v>13.948185725576776</c:v>
                </c:pt>
                <c:pt idx="60">
                  <c:v>13.94827515315884</c:v>
                </c:pt>
                <c:pt idx="61">
                  <c:v>13.948315654720247</c:v>
                </c:pt>
                <c:pt idx="62">
                  <c:v>13.94833232838769</c:v>
                </c:pt>
                <c:pt idx="63">
                  <c:v>13.948338972727395</c:v>
                </c:pt>
                <c:pt idx="64">
                  <c:v>13.948341588593093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Daptomycin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57.0</c:v>
                </c:pt>
                <c:pt idx="1">
                  <c:v>40.0</c:v>
                </c:pt>
                <c:pt idx="2">
                  <c:v>48.0</c:v>
                </c:pt>
                <c:pt idx="3">
                  <c:v>109.0</c:v>
                </c:pt>
                <c:pt idx="4">
                  <c:v>105.0</c:v>
                </c:pt>
                <c:pt idx="5">
                  <c:v>47.0</c:v>
                </c:pt>
                <c:pt idx="6">
                  <c:v>122.0</c:v>
                </c:pt>
                <c:pt idx="7">
                  <c:v>87.0</c:v>
                </c:pt>
                <c:pt idx="8">
                  <c:v>38.0</c:v>
                </c:pt>
                <c:pt idx="9">
                  <c:v>87.0</c:v>
                </c:pt>
                <c:pt idx="10">
                  <c:v>86.0</c:v>
                </c:pt>
                <c:pt idx="11">
                  <c:v>125.0</c:v>
                </c:pt>
                <c:pt idx="12">
                  <c:v>117.0</c:v>
                </c:pt>
                <c:pt idx="13">
                  <c:v>132.0</c:v>
                </c:pt>
                <c:pt idx="14">
                  <c:v>219.0</c:v>
                </c:pt>
                <c:pt idx="15">
                  <c:v>117.0</c:v>
                </c:pt>
                <c:pt idx="16">
                  <c:v>74.0</c:v>
                </c:pt>
                <c:pt idx="17">
                  <c:v>93.0</c:v>
                </c:pt>
                <c:pt idx="18">
                  <c:v>76.0</c:v>
                </c:pt>
                <c:pt idx="19">
                  <c:v>57.0</c:v>
                </c:pt>
                <c:pt idx="20">
                  <c:v>73.0</c:v>
                </c:pt>
                <c:pt idx="21">
                  <c:v>95.0</c:v>
                </c:pt>
                <c:pt idx="22">
                  <c:v>140.0</c:v>
                </c:pt>
                <c:pt idx="23">
                  <c:v>155.0</c:v>
                </c:pt>
                <c:pt idx="24">
                  <c:v>175.0</c:v>
                </c:pt>
                <c:pt idx="25">
                  <c:v>133.0</c:v>
                </c:pt>
                <c:pt idx="26">
                  <c:v>83.0</c:v>
                </c:pt>
                <c:pt idx="27">
                  <c:v>97.0</c:v>
                </c:pt>
                <c:pt idx="28">
                  <c:v>125.0</c:v>
                </c:pt>
                <c:pt idx="29">
                  <c:v>165.0</c:v>
                </c:pt>
                <c:pt idx="30">
                  <c:v>166.0</c:v>
                </c:pt>
                <c:pt idx="31">
                  <c:v>115.0</c:v>
                </c:pt>
                <c:pt idx="32">
                  <c:v>123.0</c:v>
                </c:pt>
                <c:pt idx="33">
                  <c:v>71.0</c:v>
                </c:pt>
                <c:pt idx="34">
                  <c:v>118.0</c:v>
                </c:pt>
                <c:pt idx="35">
                  <c:v>149.0</c:v>
                </c:pt>
                <c:pt idx="36">
                  <c:v>70.0</c:v>
                </c:pt>
                <c:pt idx="37">
                  <c:v>92.0</c:v>
                </c:pt>
                <c:pt idx="38">
                  <c:v>76.0</c:v>
                </c:pt>
                <c:pt idx="39">
                  <c:v>147.0</c:v>
                </c:pt>
                <c:pt idx="40">
                  <c:v>98.0</c:v>
                </c:pt>
                <c:pt idx="41">
                  <c:v>135.0</c:v>
                </c:pt>
                <c:pt idx="42">
                  <c:v>71.0</c:v>
                </c:pt>
                <c:pt idx="43">
                  <c:v>160.0</c:v>
                </c:pt>
                <c:pt idx="44">
                  <c:v>133.0</c:v>
                </c:pt>
                <c:pt idx="45">
                  <c:v>127.0</c:v>
                </c:pt>
                <c:pt idx="46">
                  <c:v>218.0</c:v>
                </c:pt>
                <c:pt idx="47">
                  <c:v>204.0</c:v>
                </c:pt>
                <c:pt idx="48">
                  <c:v>218.0</c:v>
                </c:pt>
                <c:pt idx="49">
                  <c:v>103.0</c:v>
                </c:pt>
                <c:pt idx="50">
                  <c:v>123.0</c:v>
                </c:pt>
                <c:pt idx="51">
                  <c:v>135.0</c:v>
                </c:pt>
                <c:pt idx="52">
                  <c:v>74.0</c:v>
                </c:pt>
                <c:pt idx="53">
                  <c:v>130.0</c:v>
                </c:pt>
                <c:pt idx="54">
                  <c:v>149.0</c:v>
                </c:pt>
                <c:pt idx="55">
                  <c:v>118.0</c:v>
                </c:pt>
                <c:pt idx="56">
                  <c:v>163.0</c:v>
                </c:pt>
                <c:pt idx="57">
                  <c:v>104.0</c:v>
                </c:pt>
                <c:pt idx="58">
                  <c:v>106.0</c:v>
                </c:pt>
                <c:pt idx="59">
                  <c:v>100.0</c:v>
                </c:pt>
                <c:pt idx="60">
                  <c:v>152.0</c:v>
                </c:pt>
                <c:pt idx="61">
                  <c:v>99.0</c:v>
                </c:pt>
                <c:pt idx="62">
                  <c:v>144.0</c:v>
                </c:pt>
                <c:pt idx="63">
                  <c:v>85.0</c:v>
                </c:pt>
                <c:pt idx="64">
                  <c:v>158.0</c:v>
                </c:pt>
                <c:pt idx="65">
                  <c:v>128.0</c:v>
                </c:pt>
                <c:pt idx="66">
                  <c:v>96.0</c:v>
                </c:pt>
                <c:pt idx="67">
                  <c:v>102.0</c:v>
                </c:pt>
                <c:pt idx="68">
                  <c:v>230.0</c:v>
                </c:pt>
                <c:pt idx="69">
                  <c:v>155.0</c:v>
                </c:pt>
                <c:pt idx="70">
                  <c:v>102.0</c:v>
                </c:pt>
                <c:pt idx="71">
                  <c:v>95.0</c:v>
                </c:pt>
                <c:pt idx="72">
                  <c:v>86.0</c:v>
                </c:pt>
                <c:pt idx="73">
                  <c:v>73.0</c:v>
                </c:pt>
                <c:pt idx="74">
                  <c:v>110.0</c:v>
                </c:pt>
                <c:pt idx="75">
                  <c:v>97.0</c:v>
                </c:pt>
                <c:pt idx="76">
                  <c:v>148.0</c:v>
                </c:pt>
                <c:pt idx="77">
                  <c:v>92.0</c:v>
                </c:pt>
                <c:pt idx="78">
                  <c:v>55.0</c:v>
                </c:pt>
                <c:pt idx="79">
                  <c:v>52.0</c:v>
                </c:pt>
                <c:pt idx="80">
                  <c:v>70.0</c:v>
                </c:pt>
                <c:pt idx="81">
                  <c:v>103.0</c:v>
                </c:pt>
                <c:pt idx="82">
                  <c:v>137.0</c:v>
                </c:pt>
                <c:pt idx="83">
                  <c:v>220.0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153.1956483096971</c:v>
                </c:pt>
                <c:pt idx="85">
                  <c:v>129.013793443667</c:v>
                </c:pt>
                <c:pt idx="86">
                  <c:v>120.09016871238475</c:v>
                </c:pt>
                <c:pt idx="87">
                  <c:v>116.60461866174005</c:v>
                </c:pt>
                <c:pt idx="88">
                  <c:v>115.21062279853524</c:v>
                </c:pt>
                <c:pt idx="89">
                  <c:v>114.64768413018977</c:v>
                </c:pt>
                <c:pt idx="90">
                  <c:v>114.41945118181688</c:v>
                </c:pt>
                <c:pt idx="91">
                  <c:v>114.32676927809993</c:v>
                </c:pt>
                <c:pt idx="92">
                  <c:v>114.289107915099</c:v>
                </c:pt>
                <c:pt idx="93">
                  <c:v>114.27380011430897</c:v>
                </c:pt>
                <c:pt idx="94">
                  <c:v>114.26757744670401</c:v>
                </c:pt>
                <c:pt idx="95">
                  <c:v>114.26504780201297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221.26571641877865</c:v>
                </c:pt>
                <c:pt idx="85">
                  <c:v>194.73078492326346</c:v>
                </c:pt>
                <c:pt idx="86">
                  <c:v>183.20365046162422</c:v>
                </c:pt>
                <c:pt idx="87">
                  <c:v>178.44960923215186</c:v>
                </c:pt>
                <c:pt idx="88">
                  <c:v>176.50853534431656</c:v>
                </c:pt>
                <c:pt idx="89">
                  <c:v>175.71820814085714</c:v>
                </c:pt>
                <c:pt idx="90">
                  <c:v>175.39672398239645</c:v>
                </c:pt>
                <c:pt idx="91">
                  <c:v>175.2659993453448</c:v>
                </c:pt>
                <c:pt idx="92">
                  <c:v>175.21285042306485</c:v>
                </c:pt>
                <c:pt idx="93">
                  <c:v>175.19124279562743</c:v>
                </c:pt>
                <c:pt idx="94">
                  <c:v>175.18245844138295</c:v>
                </c:pt>
                <c:pt idx="95">
                  <c:v>175.17888728721613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93.61858550116061</c:v>
                </c:pt>
                <c:pt idx="85">
                  <c:v>74.18029314505927</c:v>
                </c:pt>
                <c:pt idx="86">
                  <c:v>67.92710800757513</c:v>
                </c:pt>
                <c:pt idx="87">
                  <c:v>65.60850659973875</c:v>
                </c:pt>
                <c:pt idx="88">
                  <c:v>64.70036288550286</c:v>
                </c:pt>
                <c:pt idx="89">
                  <c:v>64.33671387545472</c:v>
                </c:pt>
                <c:pt idx="90">
                  <c:v>64.18978459530591</c:v>
                </c:pt>
                <c:pt idx="91">
                  <c:v>64.13020207482512</c:v>
                </c:pt>
                <c:pt idx="92">
                  <c:v>64.10600440242594</c:v>
                </c:pt>
                <c:pt idx="93">
                  <c:v>64.09617130800328</c:v>
                </c:pt>
                <c:pt idx="94">
                  <c:v>64.09217449990712</c:v>
                </c:pt>
                <c:pt idx="95">
                  <c:v>64.09054977564008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Ertapenem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71.0</c:v>
                </c:pt>
                <c:pt idx="1">
                  <c:v>80.0</c:v>
                </c:pt>
                <c:pt idx="2">
                  <c:v>120.0</c:v>
                </c:pt>
                <c:pt idx="3">
                  <c:v>81.0</c:v>
                </c:pt>
                <c:pt idx="4">
                  <c:v>179.0</c:v>
                </c:pt>
                <c:pt idx="5">
                  <c:v>143.0</c:v>
                </c:pt>
                <c:pt idx="6">
                  <c:v>61.0</c:v>
                </c:pt>
                <c:pt idx="7">
                  <c:v>126.0</c:v>
                </c:pt>
                <c:pt idx="8">
                  <c:v>101.0</c:v>
                </c:pt>
                <c:pt idx="9">
                  <c:v>71.0</c:v>
                </c:pt>
                <c:pt idx="10">
                  <c:v>151.0</c:v>
                </c:pt>
                <c:pt idx="11">
                  <c:v>96.0</c:v>
                </c:pt>
                <c:pt idx="12">
                  <c:v>83.0</c:v>
                </c:pt>
                <c:pt idx="13">
                  <c:v>124.0</c:v>
                </c:pt>
                <c:pt idx="14">
                  <c:v>89.0</c:v>
                </c:pt>
                <c:pt idx="15">
                  <c:v>118.0</c:v>
                </c:pt>
                <c:pt idx="16">
                  <c:v>84.0</c:v>
                </c:pt>
                <c:pt idx="17">
                  <c:v>123.0</c:v>
                </c:pt>
                <c:pt idx="18">
                  <c:v>123.0</c:v>
                </c:pt>
                <c:pt idx="19">
                  <c:v>76.0</c:v>
                </c:pt>
                <c:pt idx="20">
                  <c:v>82.0</c:v>
                </c:pt>
                <c:pt idx="21">
                  <c:v>93.0</c:v>
                </c:pt>
                <c:pt idx="22">
                  <c:v>71.0</c:v>
                </c:pt>
                <c:pt idx="23">
                  <c:v>137.0</c:v>
                </c:pt>
                <c:pt idx="24">
                  <c:v>236.0</c:v>
                </c:pt>
                <c:pt idx="25">
                  <c:v>161.0</c:v>
                </c:pt>
                <c:pt idx="26">
                  <c:v>143.0</c:v>
                </c:pt>
                <c:pt idx="27">
                  <c:v>97.0</c:v>
                </c:pt>
                <c:pt idx="28">
                  <c:v>116.0</c:v>
                </c:pt>
                <c:pt idx="29">
                  <c:v>117.0</c:v>
                </c:pt>
                <c:pt idx="30">
                  <c:v>218.0</c:v>
                </c:pt>
                <c:pt idx="31">
                  <c:v>110.0</c:v>
                </c:pt>
                <c:pt idx="32">
                  <c:v>127.0</c:v>
                </c:pt>
                <c:pt idx="33">
                  <c:v>171.0</c:v>
                </c:pt>
                <c:pt idx="34">
                  <c:v>169.0</c:v>
                </c:pt>
                <c:pt idx="35">
                  <c:v>191.0</c:v>
                </c:pt>
                <c:pt idx="36">
                  <c:v>266.0</c:v>
                </c:pt>
                <c:pt idx="37">
                  <c:v>165.0</c:v>
                </c:pt>
                <c:pt idx="38">
                  <c:v>168.0</c:v>
                </c:pt>
                <c:pt idx="39">
                  <c:v>199.0</c:v>
                </c:pt>
                <c:pt idx="40">
                  <c:v>191.0</c:v>
                </c:pt>
                <c:pt idx="41">
                  <c:v>165.0</c:v>
                </c:pt>
                <c:pt idx="42">
                  <c:v>142.0</c:v>
                </c:pt>
                <c:pt idx="43">
                  <c:v>185.0</c:v>
                </c:pt>
                <c:pt idx="44">
                  <c:v>158.0</c:v>
                </c:pt>
                <c:pt idx="45">
                  <c:v>151.0</c:v>
                </c:pt>
                <c:pt idx="46">
                  <c:v>137.0</c:v>
                </c:pt>
                <c:pt idx="47">
                  <c:v>147.0</c:v>
                </c:pt>
                <c:pt idx="48">
                  <c:v>82.0</c:v>
                </c:pt>
                <c:pt idx="49">
                  <c:v>96.0</c:v>
                </c:pt>
                <c:pt idx="50">
                  <c:v>152.0</c:v>
                </c:pt>
                <c:pt idx="51">
                  <c:v>134.0</c:v>
                </c:pt>
                <c:pt idx="52">
                  <c:v>186.0</c:v>
                </c:pt>
                <c:pt idx="53">
                  <c:v>157.0</c:v>
                </c:pt>
                <c:pt idx="54">
                  <c:v>203.0</c:v>
                </c:pt>
                <c:pt idx="55">
                  <c:v>137.0</c:v>
                </c:pt>
                <c:pt idx="56">
                  <c:v>155.0</c:v>
                </c:pt>
                <c:pt idx="57">
                  <c:v>197.0</c:v>
                </c:pt>
                <c:pt idx="58">
                  <c:v>145.0</c:v>
                </c:pt>
                <c:pt idx="59">
                  <c:v>157.0</c:v>
                </c:pt>
                <c:pt idx="60">
                  <c:v>122.0</c:v>
                </c:pt>
                <c:pt idx="61">
                  <c:v>121.0</c:v>
                </c:pt>
                <c:pt idx="62">
                  <c:v>102.0</c:v>
                </c:pt>
                <c:pt idx="63">
                  <c:v>128.0</c:v>
                </c:pt>
                <c:pt idx="64">
                  <c:v>161.0</c:v>
                </c:pt>
                <c:pt idx="65">
                  <c:v>185.0</c:v>
                </c:pt>
                <c:pt idx="66">
                  <c:v>229.0</c:v>
                </c:pt>
                <c:pt idx="67">
                  <c:v>102.0</c:v>
                </c:pt>
                <c:pt idx="68">
                  <c:v>132.0</c:v>
                </c:pt>
                <c:pt idx="69">
                  <c:v>188.0</c:v>
                </c:pt>
                <c:pt idx="70">
                  <c:v>128.0</c:v>
                </c:pt>
                <c:pt idx="71">
                  <c:v>143.0</c:v>
                </c:pt>
                <c:pt idx="72">
                  <c:v>105.0</c:v>
                </c:pt>
                <c:pt idx="73">
                  <c:v>129.0</c:v>
                </c:pt>
                <c:pt idx="74">
                  <c:v>148.0</c:v>
                </c:pt>
                <c:pt idx="75">
                  <c:v>167.0</c:v>
                </c:pt>
                <c:pt idx="76">
                  <c:v>124.0</c:v>
                </c:pt>
                <c:pt idx="77">
                  <c:v>69.0</c:v>
                </c:pt>
                <c:pt idx="78">
                  <c:v>142.0</c:v>
                </c:pt>
                <c:pt idx="79">
                  <c:v>107.0</c:v>
                </c:pt>
                <c:pt idx="80">
                  <c:v>103.0</c:v>
                </c:pt>
                <c:pt idx="81">
                  <c:v>122.0</c:v>
                </c:pt>
                <c:pt idx="82">
                  <c:v>203.0</c:v>
                </c:pt>
                <c:pt idx="83">
                  <c:v>123.0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135.1241272556137</c:v>
                </c:pt>
                <c:pt idx="85">
                  <c:v>135.1241272556137</c:v>
                </c:pt>
                <c:pt idx="86">
                  <c:v>135.1241272556137</c:v>
                </c:pt>
                <c:pt idx="87">
                  <c:v>135.1241272556137</c:v>
                </c:pt>
                <c:pt idx="88">
                  <c:v>135.1241272556137</c:v>
                </c:pt>
                <c:pt idx="89">
                  <c:v>135.1241272556137</c:v>
                </c:pt>
                <c:pt idx="90">
                  <c:v>135.1241272556137</c:v>
                </c:pt>
                <c:pt idx="91">
                  <c:v>135.1241272556137</c:v>
                </c:pt>
                <c:pt idx="92">
                  <c:v>135.1241272556137</c:v>
                </c:pt>
                <c:pt idx="93">
                  <c:v>135.1241272556137</c:v>
                </c:pt>
                <c:pt idx="94">
                  <c:v>135.1241272556137</c:v>
                </c:pt>
                <c:pt idx="95">
                  <c:v>135.1241272556137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188.3163518065999</c:v>
                </c:pt>
                <c:pt idx="85">
                  <c:v>189.51759530067844</c:v>
                </c:pt>
                <c:pt idx="86">
                  <c:v>190.7050235937669</c:v>
                </c:pt>
                <c:pt idx="87">
                  <c:v>191.87934977930965</c:v>
                </c:pt>
                <c:pt idx="88">
                  <c:v>193.0412297668242</c:v>
                </c:pt>
                <c:pt idx="89">
                  <c:v>194.19126848134388</c:v>
                </c:pt>
                <c:pt idx="90">
                  <c:v>195.33002522559508</c:v>
                </c:pt>
                <c:pt idx="91">
                  <c:v>196.45801833902948</c:v>
                </c:pt>
                <c:pt idx="92">
                  <c:v>197.57572926316803</c:v>
                </c:pt>
                <c:pt idx="93">
                  <c:v>198.6836061031244</c:v>
                </c:pt>
                <c:pt idx="94">
                  <c:v>199.7820667595465</c:v>
                </c:pt>
                <c:pt idx="95">
                  <c:v>200.8715016926165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88.64352428678983</c:v>
                </c:pt>
                <c:pt idx="85">
                  <c:v>88.03161549911607</c:v>
                </c:pt>
                <c:pt idx="86">
                  <c:v>87.43377349580642</c:v>
                </c:pt>
                <c:pt idx="87">
                  <c:v>86.84928521375188</c:v>
                </c:pt>
                <c:pt idx="88">
                  <c:v>86.27749477377156</c:v>
                </c:pt>
                <c:pt idx="89">
                  <c:v>85.71779728116951</c:v>
                </c:pt>
                <c:pt idx="90">
                  <c:v>85.16963346355753</c:v>
                </c:pt>
                <c:pt idx="91">
                  <c:v>84.63248501182233</c:v>
                </c:pt>
                <c:pt idx="92">
                  <c:v>84.10587051478312</c:v>
                </c:pt>
                <c:pt idx="93">
                  <c:v>83.58934189766636</c:v>
                </c:pt>
                <c:pt idx="94">
                  <c:v>83.08248129016474</c:v>
                </c:pt>
                <c:pt idx="95">
                  <c:v>82.58489826243841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Meropenem-Vaborbactam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Sheet1!$A$2:$A$20</c:f>
              <c:numCache>
                <c:formatCode>yyyy\-mm\-dd</c:formatCode>
                <c:ptCount val="19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1.0</c:v>
                </c:pt>
                <c:pt idx="1">
                  <c:v>36.0</c:v>
                </c:pt>
                <c:pt idx="2">
                  <c:v>78.0</c:v>
                </c:pt>
                <c:pt idx="3">
                  <c:v>43.0</c:v>
                </c:pt>
                <c:pt idx="4">
                  <c:v>49.0</c:v>
                </c:pt>
                <c:pt idx="5">
                  <c:v>50.0</c:v>
                </c:pt>
                <c:pt idx="6">
                  <c:v>93.0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Sheet1!$A$2:$A$20</c:f>
              <c:numCache>
                <c:formatCode>yyyy\-mm\-dd</c:formatCode>
                <c:ptCount val="19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7">
                  <c:v>40.297096030952176</c:v>
                </c:pt>
                <c:pt idx="8">
                  <c:v>40.297096030952176</c:v>
                </c:pt>
                <c:pt idx="9">
                  <c:v>40.297096030952176</c:v>
                </c:pt>
                <c:pt idx="10">
                  <c:v>40.297096030952176</c:v>
                </c:pt>
                <c:pt idx="11">
                  <c:v>40.297096030952176</c:v>
                </c:pt>
                <c:pt idx="12">
                  <c:v>40.297096030952176</c:v>
                </c:pt>
                <c:pt idx="13">
                  <c:v>40.297096030952176</c:v>
                </c:pt>
                <c:pt idx="14">
                  <c:v>40.297096030952176</c:v>
                </c:pt>
                <c:pt idx="15">
                  <c:v>40.297096030952176</c:v>
                </c:pt>
                <c:pt idx="16">
                  <c:v>40.297096030952176</c:v>
                </c:pt>
                <c:pt idx="17">
                  <c:v>40.297096030952176</c:v>
                </c:pt>
                <c:pt idx="18">
                  <c:v>40.297096030952176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Sheet1!$A$2:$A$20</c:f>
              <c:numCache>
                <c:formatCode>yyyy\-mm\-dd</c:formatCode>
                <c:ptCount val="19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</c:numCache>
            </c:numRef>
          </c:cat>
          <c:val>
            <c:numRef>
              <c:f>Sheet1!$D$2:$D$20</c:f>
              <c:numCache>
                <c:formatCode>General</c:formatCode>
                <c:ptCount val="19"/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Sheet1!$A$2:$A$20</c:f>
              <c:numCache>
                <c:formatCode>yyyy\-mm\-dd</c:formatCode>
                <c:ptCount val="19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</c:numCache>
            </c:numRef>
          </c:cat>
          <c:val>
            <c:numRef>
              <c:f>Sheet1!$E$2:$E$20</c:f>
              <c:numCache>
                <c:formatCode>General</c:formatCode>
                <c:ptCount val="19"/>
                <c:pt idx="7">
                  <c:v>1.576236096997972</c:v>
                </c:pt>
                <c:pt idx="8">
                  <c:v>1.576236096997972</c:v>
                </c:pt>
                <c:pt idx="9">
                  <c:v>1.576236096997972</c:v>
                </c:pt>
                <c:pt idx="10">
                  <c:v>1.576236096997972</c:v>
                </c:pt>
                <c:pt idx="11">
                  <c:v>1.576236096997972</c:v>
                </c:pt>
                <c:pt idx="12">
                  <c:v>1.576236096997972</c:v>
                </c:pt>
                <c:pt idx="13">
                  <c:v>1.576236096997972</c:v>
                </c:pt>
                <c:pt idx="14">
                  <c:v>1.576236096997972</c:v>
                </c:pt>
                <c:pt idx="15">
                  <c:v>1.576236096997972</c:v>
                </c:pt>
                <c:pt idx="16">
                  <c:v>1.576236096997972</c:v>
                </c:pt>
                <c:pt idx="17">
                  <c:v>1.576236096997972</c:v>
                </c:pt>
                <c:pt idx="18">
                  <c:v>1.576236096997972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Albumin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999.0</c:v>
                </c:pt>
                <c:pt idx="1">
                  <c:v>1679.0</c:v>
                </c:pt>
                <c:pt idx="2">
                  <c:v>2033.0</c:v>
                </c:pt>
                <c:pt idx="3">
                  <c:v>1328.0</c:v>
                </c:pt>
                <c:pt idx="4">
                  <c:v>1430.0</c:v>
                </c:pt>
                <c:pt idx="5">
                  <c:v>1104.0</c:v>
                </c:pt>
                <c:pt idx="6">
                  <c:v>2210.0</c:v>
                </c:pt>
                <c:pt idx="7">
                  <c:v>878.0</c:v>
                </c:pt>
                <c:pt idx="8">
                  <c:v>1270.0</c:v>
                </c:pt>
                <c:pt idx="9">
                  <c:v>2010.0</c:v>
                </c:pt>
                <c:pt idx="10">
                  <c:v>1406.0</c:v>
                </c:pt>
                <c:pt idx="11">
                  <c:v>1800.0</c:v>
                </c:pt>
                <c:pt idx="12">
                  <c:v>2558.0</c:v>
                </c:pt>
                <c:pt idx="13">
                  <c:v>1958.0</c:v>
                </c:pt>
                <c:pt idx="14">
                  <c:v>1191.0</c:v>
                </c:pt>
                <c:pt idx="15">
                  <c:v>1694.0</c:v>
                </c:pt>
                <c:pt idx="16">
                  <c:v>2088.0</c:v>
                </c:pt>
                <c:pt idx="17">
                  <c:v>1552.0</c:v>
                </c:pt>
                <c:pt idx="18">
                  <c:v>1942.0</c:v>
                </c:pt>
                <c:pt idx="19">
                  <c:v>1530.0</c:v>
                </c:pt>
                <c:pt idx="20">
                  <c:v>2296.0</c:v>
                </c:pt>
                <c:pt idx="21">
                  <c:v>2263.0</c:v>
                </c:pt>
                <c:pt idx="22">
                  <c:v>2736.0</c:v>
                </c:pt>
                <c:pt idx="23">
                  <c:v>1826.0</c:v>
                </c:pt>
                <c:pt idx="24">
                  <c:v>1547.0</c:v>
                </c:pt>
                <c:pt idx="25">
                  <c:v>1121.0</c:v>
                </c:pt>
                <c:pt idx="26">
                  <c:v>1400.0</c:v>
                </c:pt>
                <c:pt idx="27">
                  <c:v>1326.0</c:v>
                </c:pt>
                <c:pt idx="28">
                  <c:v>1999.0</c:v>
                </c:pt>
                <c:pt idx="29">
                  <c:v>1291.0</c:v>
                </c:pt>
                <c:pt idx="30">
                  <c:v>1248.0</c:v>
                </c:pt>
                <c:pt idx="31">
                  <c:v>1130.0</c:v>
                </c:pt>
                <c:pt idx="32">
                  <c:v>1435.0</c:v>
                </c:pt>
                <c:pt idx="33">
                  <c:v>1293.0</c:v>
                </c:pt>
                <c:pt idx="34">
                  <c:v>1394.0</c:v>
                </c:pt>
                <c:pt idx="35">
                  <c:v>1457.0</c:v>
                </c:pt>
                <c:pt idx="36">
                  <c:v>1304.0</c:v>
                </c:pt>
                <c:pt idx="37">
                  <c:v>1369.0</c:v>
                </c:pt>
                <c:pt idx="38">
                  <c:v>1586.0</c:v>
                </c:pt>
                <c:pt idx="39">
                  <c:v>1356.0</c:v>
                </c:pt>
                <c:pt idx="40">
                  <c:v>1178.0</c:v>
                </c:pt>
                <c:pt idx="41">
                  <c:v>1353.0</c:v>
                </c:pt>
                <c:pt idx="42">
                  <c:v>1352.0</c:v>
                </c:pt>
                <c:pt idx="43">
                  <c:v>1482.0</c:v>
                </c:pt>
                <c:pt idx="44">
                  <c:v>1424.0</c:v>
                </c:pt>
                <c:pt idx="45">
                  <c:v>1595.0</c:v>
                </c:pt>
                <c:pt idx="46">
                  <c:v>1615.0</c:v>
                </c:pt>
                <c:pt idx="47">
                  <c:v>1355.0</c:v>
                </c:pt>
                <c:pt idx="48">
                  <c:v>1425.0</c:v>
                </c:pt>
                <c:pt idx="49">
                  <c:v>1642.0</c:v>
                </c:pt>
                <c:pt idx="50">
                  <c:v>1474.0</c:v>
                </c:pt>
                <c:pt idx="51">
                  <c:v>1309.0</c:v>
                </c:pt>
                <c:pt idx="52">
                  <c:v>1397.0</c:v>
                </c:pt>
                <c:pt idx="53">
                  <c:v>1702.0</c:v>
                </c:pt>
                <c:pt idx="54">
                  <c:v>1465.0</c:v>
                </c:pt>
                <c:pt idx="55">
                  <c:v>1681.0</c:v>
                </c:pt>
                <c:pt idx="56">
                  <c:v>1242.0</c:v>
                </c:pt>
                <c:pt idx="57">
                  <c:v>1347.0</c:v>
                </c:pt>
                <c:pt idx="58">
                  <c:v>1302.0</c:v>
                </c:pt>
                <c:pt idx="59">
                  <c:v>1296.0</c:v>
                </c:pt>
                <c:pt idx="60">
                  <c:v>1217.0</c:v>
                </c:pt>
                <c:pt idx="61">
                  <c:v>1193.0</c:v>
                </c:pt>
                <c:pt idx="62">
                  <c:v>1396.0</c:v>
                </c:pt>
                <c:pt idx="63">
                  <c:v>1850.0</c:v>
                </c:pt>
                <c:pt idx="64">
                  <c:v>1283.0</c:v>
                </c:pt>
                <c:pt idx="65">
                  <c:v>1936.0</c:v>
                </c:pt>
                <c:pt idx="66">
                  <c:v>1228.0</c:v>
                </c:pt>
                <c:pt idx="67">
                  <c:v>1067.0</c:v>
                </c:pt>
                <c:pt idx="68">
                  <c:v>1189.0</c:v>
                </c:pt>
                <c:pt idx="69">
                  <c:v>1460.0</c:v>
                </c:pt>
                <c:pt idx="70">
                  <c:v>2000.0</c:v>
                </c:pt>
                <c:pt idx="71">
                  <c:v>1593.0</c:v>
                </c:pt>
                <c:pt idx="72">
                  <c:v>1093.0</c:v>
                </c:pt>
                <c:pt idx="73">
                  <c:v>1134.0</c:v>
                </c:pt>
                <c:pt idx="74">
                  <c:v>1548.0</c:v>
                </c:pt>
                <c:pt idx="75">
                  <c:v>1665.0</c:v>
                </c:pt>
                <c:pt idx="76">
                  <c:v>1144.0</c:v>
                </c:pt>
                <c:pt idx="77">
                  <c:v>1276.0</c:v>
                </c:pt>
                <c:pt idx="78">
                  <c:v>1895.0</c:v>
                </c:pt>
                <c:pt idx="79">
                  <c:v>1118.0</c:v>
                </c:pt>
                <c:pt idx="80">
                  <c:v>1280.0</c:v>
                </c:pt>
                <c:pt idx="81">
                  <c:v>1273.0</c:v>
                </c:pt>
                <c:pt idx="82">
                  <c:v>1099.0</c:v>
                </c:pt>
                <c:pt idx="83">
                  <c:v>1463.0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1408.1687409072242</c:v>
                </c:pt>
                <c:pt idx="85">
                  <c:v>1408.1687409072242</c:v>
                </c:pt>
                <c:pt idx="86">
                  <c:v>1408.1687409072242</c:v>
                </c:pt>
                <c:pt idx="87">
                  <c:v>1408.1687409072242</c:v>
                </c:pt>
                <c:pt idx="88">
                  <c:v>1408.1687409072242</c:v>
                </c:pt>
                <c:pt idx="89">
                  <c:v>1408.1687409072242</c:v>
                </c:pt>
                <c:pt idx="90">
                  <c:v>1408.1687409072242</c:v>
                </c:pt>
                <c:pt idx="91">
                  <c:v>1408.1687409072242</c:v>
                </c:pt>
                <c:pt idx="92">
                  <c:v>1408.1687409072242</c:v>
                </c:pt>
                <c:pt idx="93">
                  <c:v>1408.1687409072242</c:v>
                </c:pt>
                <c:pt idx="94">
                  <c:v>1408.1687409072242</c:v>
                </c:pt>
                <c:pt idx="95">
                  <c:v>1408.1687409072242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1936.887261402967</c:v>
                </c:pt>
                <c:pt idx="85">
                  <c:v>1940.6709652103877</c:v>
                </c:pt>
                <c:pt idx="86">
                  <c:v>1944.4533565685233</c:v>
                </c:pt>
                <c:pt idx="87">
                  <c:v>1948.2345375093516</c:v>
                </c:pt>
                <c:pt idx="88">
                  <c:v>1952.0146082433055</c:v>
                </c:pt>
                <c:pt idx="89">
                  <c:v>1955.793667213378</c:v>
                </c:pt>
                <c:pt idx="90">
                  <c:v>1959.5718111500403</c:v>
                </c:pt>
                <c:pt idx="91">
                  <c:v>1963.3491351196562</c:v>
                </c:pt>
                <c:pt idx="92">
                  <c:v>1967.1257325777644</c:v>
                </c:pt>
                <c:pt idx="93">
                  <c:v>1970.9016954135047</c:v>
                </c:pt>
                <c:pt idx="94">
                  <c:v>1974.677113994856</c:v>
                </c:pt>
                <c:pt idx="95">
                  <c:v>1978.452077218132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1012.6663059683983</c:v>
                </c:pt>
                <c:pt idx="85">
                  <c:v>1011.6350357263116</c:v>
                </c:pt>
                <c:pt idx="86">
                  <c:v>1010.6102193592302</c:v>
                </c:pt>
                <c:pt idx="87">
                  <c:v>1009.5917692539676</c:v>
                </c:pt>
                <c:pt idx="88">
                  <c:v>1008.5795996734126</c:v>
                </c:pt>
                <c:pt idx="89">
                  <c:v>1007.5736267013735</c:v>
                </c:pt>
                <c:pt idx="90">
                  <c:v>1006.5737681897219</c:v>
                </c:pt>
                <c:pt idx="91">
                  <c:v>1005.5799437081313</c:v>
                </c:pt>
                <c:pt idx="92">
                  <c:v>1004.5920744933399</c:v>
                </c:pt>
                <c:pt idx="93">
                  <c:v>1003.6100834031921</c:v>
                </c:pt>
                <c:pt idx="94">
                  <c:v>1002.6338948704743</c:v>
                </c:pt>
                <c:pt idx="95">
                  <c:v>1001.663434858655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Sugammadex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Sheet1!$A$2:$A$43</c:f>
              <c:numCache>
                <c:formatCode>yyyy\-mm\-dd</c:formatCode>
                <c:ptCount val="42"/>
                <c:pt idx="0">
                  <c:v>42736.0</c:v>
                </c:pt>
                <c:pt idx="1">
                  <c:v>42767.0</c:v>
                </c:pt>
                <c:pt idx="2">
                  <c:v>42795.0</c:v>
                </c:pt>
                <c:pt idx="3">
                  <c:v>42826.0</c:v>
                </c:pt>
                <c:pt idx="4">
                  <c:v>42856.0</c:v>
                </c:pt>
                <c:pt idx="5">
                  <c:v>42887.0</c:v>
                </c:pt>
                <c:pt idx="6">
                  <c:v>42917.0</c:v>
                </c:pt>
                <c:pt idx="7">
                  <c:v>42948.0</c:v>
                </c:pt>
                <c:pt idx="8">
                  <c:v>42979.0</c:v>
                </c:pt>
                <c:pt idx="9">
                  <c:v>43009.0</c:v>
                </c:pt>
                <c:pt idx="10">
                  <c:v>43040.0</c:v>
                </c:pt>
                <c:pt idx="11">
                  <c:v>43070.0</c:v>
                </c:pt>
                <c:pt idx="12">
                  <c:v>43101.0</c:v>
                </c:pt>
                <c:pt idx="13">
                  <c:v>43132.0</c:v>
                </c:pt>
                <c:pt idx="14">
                  <c:v>43160.0</c:v>
                </c:pt>
                <c:pt idx="15">
                  <c:v>43191.0</c:v>
                </c:pt>
                <c:pt idx="16">
                  <c:v>43221.0</c:v>
                </c:pt>
                <c:pt idx="17">
                  <c:v>43252.0</c:v>
                </c:pt>
                <c:pt idx="18">
                  <c:v>43282.0</c:v>
                </c:pt>
                <c:pt idx="19">
                  <c:v>43313.0</c:v>
                </c:pt>
                <c:pt idx="20">
                  <c:v>43344.0</c:v>
                </c:pt>
                <c:pt idx="21">
                  <c:v>43374.0</c:v>
                </c:pt>
                <c:pt idx="22">
                  <c:v>43405.0</c:v>
                </c:pt>
                <c:pt idx="23">
                  <c:v>43435.0</c:v>
                </c:pt>
                <c:pt idx="24">
                  <c:v>43466.0</c:v>
                </c:pt>
                <c:pt idx="25">
                  <c:v>43497.0</c:v>
                </c:pt>
                <c:pt idx="26">
                  <c:v>43525.0</c:v>
                </c:pt>
                <c:pt idx="27">
                  <c:v>43556.0</c:v>
                </c:pt>
                <c:pt idx="28">
                  <c:v>43586.0</c:v>
                </c:pt>
                <c:pt idx="29">
                  <c:v>43617.0</c:v>
                </c:pt>
                <c:pt idx="30">
                  <c:v>43647.0</c:v>
                </c:pt>
                <c:pt idx="31">
                  <c:v>43678.0</c:v>
                </c:pt>
                <c:pt idx="32">
                  <c:v>43709.0</c:v>
                </c:pt>
                <c:pt idx="33">
                  <c:v>43739.0</c:v>
                </c:pt>
                <c:pt idx="34">
                  <c:v>43770.0</c:v>
                </c:pt>
                <c:pt idx="35">
                  <c:v>43800.0</c:v>
                </c:pt>
                <c:pt idx="36">
                  <c:v>43831.0</c:v>
                </c:pt>
                <c:pt idx="37">
                  <c:v>43862.0</c:v>
                </c:pt>
                <c:pt idx="38">
                  <c:v>43891.0</c:v>
                </c:pt>
                <c:pt idx="39">
                  <c:v>43922.0</c:v>
                </c:pt>
                <c:pt idx="40">
                  <c:v>43952.0</c:v>
                </c:pt>
                <c:pt idx="41">
                  <c:v>43983.0</c:v>
                </c:pt>
              </c:numCache>
            </c:numRef>
          </c:cat>
          <c:val>
            <c:numRef>
              <c:f>Sheet1!$B$2:$B$43</c:f>
              <c:numCache>
                <c:formatCode>General</c:formatCode>
                <c:ptCount val="42"/>
                <c:pt idx="0">
                  <c:v>2.0</c:v>
                </c:pt>
                <c:pt idx="1">
                  <c:v>4.0</c:v>
                </c:pt>
                <c:pt idx="2">
                  <c:v>9.0</c:v>
                </c:pt>
                <c:pt idx="3">
                  <c:v>62.0</c:v>
                </c:pt>
                <c:pt idx="4">
                  <c:v>81.0</c:v>
                </c:pt>
                <c:pt idx="5">
                  <c:v>82.0</c:v>
                </c:pt>
                <c:pt idx="6">
                  <c:v>68.0</c:v>
                </c:pt>
                <c:pt idx="7">
                  <c:v>71.0</c:v>
                </c:pt>
                <c:pt idx="8">
                  <c:v>75.0</c:v>
                </c:pt>
                <c:pt idx="9">
                  <c:v>103.0</c:v>
                </c:pt>
                <c:pt idx="10">
                  <c:v>116.0</c:v>
                </c:pt>
                <c:pt idx="11">
                  <c:v>127.0</c:v>
                </c:pt>
                <c:pt idx="12">
                  <c:v>127.0</c:v>
                </c:pt>
                <c:pt idx="13">
                  <c:v>125.0</c:v>
                </c:pt>
                <c:pt idx="14">
                  <c:v>149.0</c:v>
                </c:pt>
                <c:pt idx="15">
                  <c:v>182.0</c:v>
                </c:pt>
                <c:pt idx="16">
                  <c:v>200.0</c:v>
                </c:pt>
                <c:pt idx="17">
                  <c:v>210.0</c:v>
                </c:pt>
                <c:pt idx="18">
                  <c:v>202.0</c:v>
                </c:pt>
                <c:pt idx="19">
                  <c:v>238.0</c:v>
                </c:pt>
                <c:pt idx="20">
                  <c:v>213.0</c:v>
                </c:pt>
                <c:pt idx="21">
                  <c:v>250.0</c:v>
                </c:pt>
                <c:pt idx="22">
                  <c:v>264.0</c:v>
                </c:pt>
                <c:pt idx="23">
                  <c:v>298.0</c:v>
                </c:pt>
                <c:pt idx="24">
                  <c:v>326.0</c:v>
                </c:pt>
                <c:pt idx="25">
                  <c:v>284.0</c:v>
                </c:pt>
                <c:pt idx="26">
                  <c:v>343.0</c:v>
                </c:pt>
                <c:pt idx="27">
                  <c:v>367.0</c:v>
                </c:pt>
                <c:pt idx="28">
                  <c:v>397.0</c:v>
                </c:pt>
                <c:pt idx="29">
                  <c:v>334.0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Sheet1!$A$2:$A$43</c:f>
              <c:numCache>
                <c:formatCode>yyyy\-mm\-dd</c:formatCode>
                <c:ptCount val="42"/>
                <c:pt idx="0">
                  <c:v>42736.0</c:v>
                </c:pt>
                <c:pt idx="1">
                  <c:v>42767.0</c:v>
                </c:pt>
                <c:pt idx="2">
                  <c:v>42795.0</c:v>
                </c:pt>
                <c:pt idx="3">
                  <c:v>42826.0</c:v>
                </c:pt>
                <c:pt idx="4">
                  <c:v>42856.0</c:v>
                </c:pt>
                <c:pt idx="5">
                  <c:v>42887.0</c:v>
                </c:pt>
                <c:pt idx="6">
                  <c:v>42917.0</c:v>
                </c:pt>
                <c:pt idx="7">
                  <c:v>42948.0</c:v>
                </c:pt>
                <c:pt idx="8">
                  <c:v>42979.0</c:v>
                </c:pt>
                <c:pt idx="9">
                  <c:v>43009.0</c:v>
                </c:pt>
                <c:pt idx="10">
                  <c:v>43040.0</c:v>
                </c:pt>
                <c:pt idx="11">
                  <c:v>43070.0</c:v>
                </c:pt>
                <c:pt idx="12">
                  <c:v>43101.0</c:v>
                </c:pt>
                <c:pt idx="13">
                  <c:v>43132.0</c:v>
                </c:pt>
                <c:pt idx="14">
                  <c:v>43160.0</c:v>
                </c:pt>
                <c:pt idx="15">
                  <c:v>43191.0</c:v>
                </c:pt>
                <c:pt idx="16">
                  <c:v>43221.0</c:v>
                </c:pt>
                <c:pt idx="17">
                  <c:v>43252.0</c:v>
                </c:pt>
                <c:pt idx="18">
                  <c:v>43282.0</c:v>
                </c:pt>
                <c:pt idx="19">
                  <c:v>43313.0</c:v>
                </c:pt>
                <c:pt idx="20">
                  <c:v>43344.0</c:v>
                </c:pt>
                <c:pt idx="21">
                  <c:v>43374.0</c:v>
                </c:pt>
                <c:pt idx="22">
                  <c:v>43405.0</c:v>
                </c:pt>
                <c:pt idx="23">
                  <c:v>43435.0</c:v>
                </c:pt>
                <c:pt idx="24">
                  <c:v>43466.0</c:v>
                </c:pt>
                <c:pt idx="25">
                  <c:v>43497.0</c:v>
                </c:pt>
                <c:pt idx="26">
                  <c:v>43525.0</c:v>
                </c:pt>
                <c:pt idx="27">
                  <c:v>43556.0</c:v>
                </c:pt>
                <c:pt idx="28">
                  <c:v>43586.0</c:v>
                </c:pt>
                <c:pt idx="29">
                  <c:v>43617.0</c:v>
                </c:pt>
                <c:pt idx="30">
                  <c:v>43647.0</c:v>
                </c:pt>
                <c:pt idx="31">
                  <c:v>43678.0</c:v>
                </c:pt>
                <c:pt idx="32">
                  <c:v>43709.0</c:v>
                </c:pt>
                <c:pt idx="33">
                  <c:v>43739.0</c:v>
                </c:pt>
                <c:pt idx="34">
                  <c:v>43770.0</c:v>
                </c:pt>
                <c:pt idx="35">
                  <c:v>43800.0</c:v>
                </c:pt>
                <c:pt idx="36">
                  <c:v>43831.0</c:v>
                </c:pt>
                <c:pt idx="37">
                  <c:v>43862.0</c:v>
                </c:pt>
                <c:pt idx="38">
                  <c:v>43891.0</c:v>
                </c:pt>
                <c:pt idx="39">
                  <c:v>43922.0</c:v>
                </c:pt>
                <c:pt idx="40">
                  <c:v>43952.0</c:v>
                </c:pt>
                <c:pt idx="41">
                  <c:v>43983.0</c:v>
                </c:pt>
              </c:numCache>
            </c:numRef>
          </c:cat>
          <c:val>
            <c:numRef>
              <c:f>Sheet1!$C$2:$C$43</c:f>
              <c:numCache>
                <c:formatCode>General</c:formatCode>
                <c:ptCount val="42"/>
                <c:pt idx="30">
                  <c:v>381.7588645636299</c:v>
                </c:pt>
                <c:pt idx="31">
                  <c:v>394.84129357991674</c:v>
                </c:pt>
                <c:pt idx="32">
                  <c:v>407.93647462264596</c:v>
                </c:pt>
                <c:pt idx="33">
                  <c:v>421.04401959854164</c:v>
                </c:pt>
                <c:pt idx="34">
                  <c:v>434.1635637389277</c:v>
                </c:pt>
                <c:pt idx="35">
                  <c:v>447.2947635435828</c:v>
                </c:pt>
                <c:pt idx="36">
                  <c:v>460.4372949604522</c:v>
                </c:pt>
                <c:pt idx="37">
                  <c:v>473.5908517682282</c:v>
                </c:pt>
                <c:pt idx="38">
                  <c:v>486.75514413420944</c:v>
                </c:pt>
                <c:pt idx="39">
                  <c:v>499.92989732424735</c:v>
                </c:pt>
                <c:pt idx="40">
                  <c:v>513.1148505451846</c:v>
                </c:pt>
                <c:pt idx="41">
                  <c:v>526.3097559031471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Sheet1!$A$2:$A$43</c:f>
              <c:numCache>
                <c:formatCode>yyyy\-mm\-dd</c:formatCode>
                <c:ptCount val="42"/>
                <c:pt idx="0">
                  <c:v>42736.0</c:v>
                </c:pt>
                <c:pt idx="1">
                  <c:v>42767.0</c:v>
                </c:pt>
                <c:pt idx="2">
                  <c:v>42795.0</c:v>
                </c:pt>
                <c:pt idx="3">
                  <c:v>42826.0</c:v>
                </c:pt>
                <c:pt idx="4">
                  <c:v>42856.0</c:v>
                </c:pt>
                <c:pt idx="5">
                  <c:v>42887.0</c:v>
                </c:pt>
                <c:pt idx="6">
                  <c:v>42917.0</c:v>
                </c:pt>
                <c:pt idx="7">
                  <c:v>42948.0</c:v>
                </c:pt>
                <c:pt idx="8">
                  <c:v>42979.0</c:v>
                </c:pt>
                <c:pt idx="9">
                  <c:v>43009.0</c:v>
                </c:pt>
                <c:pt idx="10">
                  <c:v>43040.0</c:v>
                </c:pt>
                <c:pt idx="11">
                  <c:v>43070.0</c:v>
                </c:pt>
                <c:pt idx="12">
                  <c:v>43101.0</c:v>
                </c:pt>
                <c:pt idx="13">
                  <c:v>43132.0</c:v>
                </c:pt>
                <c:pt idx="14">
                  <c:v>43160.0</c:v>
                </c:pt>
                <c:pt idx="15">
                  <c:v>43191.0</c:v>
                </c:pt>
                <c:pt idx="16">
                  <c:v>43221.0</c:v>
                </c:pt>
                <c:pt idx="17">
                  <c:v>43252.0</c:v>
                </c:pt>
                <c:pt idx="18">
                  <c:v>43282.0</c:v>
                </c:pt>
                <c:pt idx="19">
                  <c:v>43313.0</c:v>
                </c:pt>
                <c:pt idx="20">
                  <c:v>43344.0</c:v>
                </c:pt>
                <c:pt idx="21">
                  <c:v>43374.0</c:v>
                </c:pt>
                <c:pt idx="22">
                  <c:v>43405.0</c:v>
                </c:pt>
                <c:pt idx="23">
                  <c:v>43435.0</c:v>
                </c:pt>
                <c:pt idx="24">
                  <c:v>43466.0</c:v>
                </c:pt>
                <c:pt idx="25">
                  <c:v>43497.0</c:v>
                </c:pt>
                <c:pt idx="26">
                  <c:v>43525.0</c:v>
                </c:pt>
                <c:pt idx="27">
                  <c:v>43556.0</c:v>
                </c:pt>
                <c:pt idx="28">
                  <c:v>43586.0</c:v>
                </c:pt>
                <c:pt idx="29">
                  <c:v>43617.0</c:v>
                </c:pt>
                <c:pt idx="30">
                  <c:v>43647.0</c:v>
                </c:pt>
                <c:pt idx="31">
                  <c:v>43678.0</c:v>
                </c:pt>
                <c:pt idx="32">
                  <c:v>43709.0</c:v>
                </c:pt>
                <c:pt idx="33">
                  <c:v>43739.0</c:v>
                </c:pt>
                <c:pt idx="34">
                  <c:v>43770.0</c:v>
                </c:pt>
                <c:pt idx="35">
                  <c:v>43800.0</c:v>
                </c:pt>
                <c:pt idx="36">
                  <c:v>43831.0</c:v>
                </c:pt>
                <c:pt idx="37">
                  <c:v>43862.0</c:v>
                </c:pt>
                <c:pt idx="38">
                  <c:v>43891.0</c:v>
                </c:pt>
                <c:pt idx="39">
                  <c:v>43922.0</c:v>
                </c:pt>
                <c:pt idx="40">
                  <c:v>43952.0</c:v>
                </c:pt>
                <c:pt idx="41">
                  <c:v>43983.0</c:v>
                </c:pt>
              </c:numCache>
            </c:numRef>
          </c:cat>
          <c:val>
            <c:numRef>
              <c:f>Sheet1!$D$2:$D$43</c:f>
              <c:numCache>
                <c:formatCode>General</c:formatCode>
                <c:ptCount val="42"/>
                <c:pt idx="30">
                  <c:v>411.514452326918</c:v>
                </c:pt>
                <c:pt idx="31">
                  <c:v>425.18548077539646</c:v>
                </c:pt>
                <c:pt idx="32">
                  <c:v>438.8592719877833</c:v>
                </c:pt>
                <c:pt idx="33">
                  <c:v>452.5359505804518</c:v>
                </c:pt>
                <c:pt idx="34">
                  <c:v>466.21562172413604</c:v>
                </c:pt>
                <c:pt idx="35">
                  <c:v>479.8983739396917</c:v>
                </c:pt>
                <c:pt idx="36">
                  <c:v>493.58428144282595</c:v>
                </c:pt>
                <c:pt idx="37">
                  <c:v>507.2734061201885</c:v>
                </c:pt>
                <c:pt idx="38">
                  <c:v>520.9657992023693</c:v>
                </c:pt>
                <c:pt idx="39">
                  <c:v>534.6615026863066</c:v>
                </c:pt>
                <c:pt idx="40">
                  <c:v>548.3605505494355</c:v>
                </c:pt>
                <c:pt idx="41">
                  <c:v>562.0629697899094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Sheet1!$A$2:$A$43</c:f>
              <c:numCache>
                <c:formatCode>yyyy\-mm\-dd</c:formatCode>
                <c:ptCount val="42"/>
                <c:pt idx="0">
                  <c:v>42736.0</c:v>
                </c:pt>
                <c:pt idx="1">
                  <c:v>42767.0</c:v>
                </c:pt>
                <c:pt idx="2">
                  <c:v>42795.0</c:v>
                </c:pt>
                <c:pt idx="3">
                  <c:v>42826.0</c:v>
                </c:pt>
                <c:pt idx="4">
                  <c:v>42856.0</c:v>
                </c:pt>
                <c:pt idx="5">
                  <c:v>42887.0</c:v>
                </c:pt>
                <c:pt idx="6">
                  <c:v>42917.0</c:v>
                </c:pt>
                <c:pt idx="7">
                  <c:v>42948.0</c:v>
                </c:pt>
                <c:pt idx="8">
                  <c:v>42979.0</c:v>
                </c:pt>
                <c:pt idx="9">
                  <c:v>43009.0</c:v>
                </c:pt>
                <c:pt idx="10">
                  <c:v>43040.0</c:v>
                </c:pt>
                <c:pt idx="11">
                  <c:v>43070.0</c:v>
                </c:pt>
                <c:pt idx="12">
                  <c:v>43101.0</c:v>
                </c:pt>
                <c:pt idx="13">
                  <c:v>43132.0</c:v>
                </c:pt>
                <c:pt idx="14">
                  <c:v>43160.0</c:v>
                </c:pt>
                <c:pt idx="15">
                  <c:v>43191.0</c:v>
                </c:pt>
                <c:pt idx="16">
                  <c:v>43221.0</c:v>
                </c:pt>
                <c:pt idx="17">
                  <c:v>43252.0</c:v>
                </c:pt>
                <c:pt idx="18">
                  <c:v>43282.0</c:v>
                </c:pt>
                <c:pt idx="19">
                  <c:v>43313.0</c:v>
                </c:pt>
                <c:pt idx="20">
                  <c:v>43344.0</c:v>
                </c:pt>
                <c:pt idx="21">
                  <c:v>43374.0</c:v>
                </c:pt>
                <c:pt idx="22">
                  <c:v>43405.0</c:v>
                </c:pt>
                <c:pt idx="23">
                  <c:v>43435.0</c:v>
                </c:pt>
                <c:pt idx="24">
                  <c:v>43466.0</c:v>
                </c:pt>
                <c:pt idx="25">
                  <c:v>43497.0</c:v>
                </c:pt>
                <c:pt idx="26">
                  <c:v>43525.0</c:v>
                </c:pt>
                <c:pt idx="27">
                  <c:v>43556.0</c:v>
                </c:pt>
                <c:pt idx="28">
                  <c:v>43586.0</c:v>
                </c:pt>
                <c:pt idx="29">
                  <c:v>43617.0</c:v>
                </c:pt>
                <c:pt idx="30">
                  <c:v>43647.0</c:v>
                </c:pt>
                <c:pt idx="31">
                  <c:v>43678.0</c:v>
                </c:pt>
                <c:pt idx="32">
                  <c:v>43709.0</c:v>
                </c:pt>
                <c:pt idx="33">
                  <c:v>43739.0</c:v>
                </c:pt>
                <c:pt idx="34">
                  <c:v>43770.0</c:v>
                </c:pt>
                <c:pt idx="35">
                  <c:v>43800.0</c:v>
                </c:pt>
                <c:pt idx="36">
                  <c:v>43831.0</c:v>
                </c:pt>
                <c:pt idx="37">
                  <c:v>43862.0</c:v>
                </c:pt>
                <c:pt idx="38">
                  <c:v>43891.0</c:v>
                </c:pt>
                <c:pt idx="39">
                  <c:v>43922.0</c:v>
                </c:pt>
                <c:pt idx="40">
                  <c:v>43952.0</c:v>
                </c:pt>
                <c:pt idx="41">
                  <c:v>43983.0</c:v>
                </c:pt>
              </c:numCache>
            </c:numRef>
          </c:cat>
          <c:val>
            <c:numRef>
              <c:f>Sheet1!$E$2:$E$43</c:f>
              <c:numCache>
                <c:formatCode>General</c:formatCode>
                <c:ptCount val="42"/>
                <c:pt idx="30">
                  <c:v>352.0327409250986</c:v>
                </c:pt>
                <c:pt idx="31">
                  <c:v>364.52814131813443</c:v>
                </c:pt>
                <c:pt idx="32">
                  <c:v>377.04618879732095</c:v>
                </c:pt>
                <c:pt idx="33">
                  <c:v>389.58599095612027</c:v>
                </c:pt>
                <c:pt idx="34">
                  <c:v>402.14672050787965</c:v>
                </c:pt>
                <c:pt idx="35">
                  <c:v>414.7276085156853</c:v>
                </c:pt>
                <c:pt idx="36">
                  <c:v>427.32793852216014</c:v>
                </c:pt>
                <c:pt idx="37">
                  <c:v>439.947041435122</c:v>
                </c:pt>
                <c:pt idx="38">
                  <c:v>452.5842910517675</c:v>
                </c:pt>
                <c:pt idx="39">
                  <c:v>465.2391001251861</c:v>
                </c:pt>
                <c:pt idx="40">
                  <c:v>477.91091689384643</c:v>
                </c:pt>
                <c:pt idx="41">
                  <c:v>490.5992220081927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Bupivacaine (liposomal)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6.0</c:v>
                </c:pt>
                <c:pt idx="1">
                  <c:v>9.0</c:v>
                </c:pt>
                <c:pt idx="2">
                  <c:v>4.0</c:v>
                </c:pt>
                <c:pt idx="3">
                  <c:v>12.0</c:v>
                </c:pt>
                <c:pt idx="4">
                  <c:v>21.0</c:v>
                </c:pt>
                <c:pt idx="5">
                  <c:v>41.0</c:v>
                </c:pt>
                <c:pt idx="6">
                  <c:v>46.0</c:v>
                </c:pt>
                <c:pt idx="7">
                  <c:v>42.0</c:v>
                </c:pt>
                <c:pt idx="8">
                  <c:v>41.0</c:v>
                </c:pt>
                <c:pt idx="9">
                  <c:v>52.0</c:v>
                </c:pt>
                <c:pt idx="10">
                  <c:v>54.0</c:v>
                </c:pt>
                <c:pt idx="11">
                  <c:v>77.0</c:v>
                </c:pt>
                <c:pt idx="12">
                  <c:v>58.0</c:v>
                </c:pt>
                <c:pt idx="13">
                  <c:v>52.0</c:v>
                </c:pt>
                <c:pt idx="14">
                  <c:v>73.0</c:v>
                </c:pt>
                <c:pt idx="15">
                  <c:v>63.0</c:v>
                </c:pt>
                <c:pt idx="16">
                  <c:v>61.0</c:v>
                </c:pt>
                <c:pt idx="17">
                  <c:v>94.0</c:v>
                </c:pt>
                <c:pt idx="18">
                  <c:v>75.0</c:v>
                </c:pt>
                <c:pt idx="19">
                  <c:v>90.0</c:v>
                </c:pt>
                <c:pt idx="20">
                  <c:v>81.0</c:v>
                </c:pt>
                <c:pt idx="21">
                  <c:v>61.0</c:v>
                </c:pt>
                <c:pt idx="22">
                  <c:v>77.0</c:v>
                </c:pt>
                <c:pt idx="23">
                  <c:v>96.0</c:v>
                </c:pt>
                <c:pt idx="24">
                  <c:v>88.0</c:v>
                </c:pt>
                <c:pt idx="25">
                  <c:v>117.0</c:v>
                </c:pt>
                <c:pt idx="26">
                  <c:v>106.0</c:v>
                </c:pt>
                <c:pt idx="27">
                  <c:v>115.0</c:v>
                </c:pt>
                <c:pt idx="28">
                  <c:v>130.0</c:v>
                </c:pt>
                <c:pt idx="29">
                  <c:v>161.0</c:v>
                </c:pt>
                <c:pt idx="30">
                  <c:v>160.0</c:v>
                </c:pt>
                <c:pt idx="31">
                  <c:v>123.0</c:v>
                </c:pt>
                <c:pt idx="32">
                  <c:v>149.0</c:v>
                </c:pt>
                <c:pt idx="33">
                  <c:v>173.0</c:v>
                </c:pt>
                <c:pt idx="34">
                  <c:v>185.0</c:v>
                </c:pt>
                <c:pt idx="35">
                  <c:v>196.0</c:v>
                </c:pt>
                <c:pt idx="36">
                  <c:v>179.0</c:v>
                </c:pt>
                <c:pt idx="37">
                  <c:v>174.0</c:v>
                </c:pt>
                <c:pt idx="38">
                  <c:v>166.0</c:v>
                </c:pt>
                <c:pt idx="39">
                  <c:v>168.0</c:v>
                </c:pt>
                <c:pt idx="40">
                  <c:v>152.0</c:v>
                </c:pt>
                <c:pt idx="41">
                  <c:v>178.0</c:v>
                </c:pt>
                <c:pt idx="42">
                  <c:v>119.0</c:v>
                </c:pt>
                <c:pt idx="43">
                  <c:v>154.0</c:v>
                </c:pt>
                <c:pt idx="44">
                  <c:v>127.0</c:v>
                </c:pt>
                <c:pt idx="45">
                  <c:v>104.0</c:v>
                </c:pt>
                <c:pt idx="46">
                  <c:v>115.0</c:v>
                </c:pt>
                <c:pt idx="47">
                  <c:v>140.0</c:v>
                </c:pt>
                <c:pt idx="48">
                  <c:v>138.0</c:v>
                </c:pt>
                <c:pt idx="49">
                  <c:v>151.0</c:v>
                </c:pt>
                <c:pt idx="50">
                  <c:v>137.0</c:v>
                </c:pt>
                <c:pt idx="51">
                  <c:v>126.0</c:v>
                </c:pt>
                <c:pt idx="52">
                  <c:v>112.0</c:v>
                </c:pt>
                <c:pt idx="53">
                  <c:v>96.0</c:v>
                </c:pt>
                <c:pt idx="54">
                  <c:v>126.0</c:v>
                </c:pt>
                <c:pt idx="55">
                  <c:v>96.0</c:v>
                </c:pt>
                <c:pt idx="56">
                  <c:v>125.0</c:v>
                </c:pt>
                <c:pt idx="57">
                  <c:v>108.0</c:v>
                </c:pt>
                <c:pt idx="58">
                  <c:v>105.0</c:v>
                </c:pt>
                <c:pt idx="59">
                  <c:v>104.0</c:v>
                </c:pt>
                <c:pt idx="60">
                  <c:v>88.0</c:v>
                </c:pt>
                <c:pt idx="61">
                  <c:v>88.0</c:v>
                </c:pt>
                <c:pt idx="62">
                  <c:v>68.0</c:v>
                </c:pt>
                <c:pt idx="63">
                  <c:v>97.0</c:v>
                </c:pt>
                <c:pt idx="64">
                  <c:v>106.0</c:v>
                </c:pt>
                <c:pt idx="65">
                  <c:v>87.0</c:v>
                </c:pt>
                <c:pt idx="66">
                  <c:v>104.0</c:v>
                </c:pt>
                <c:pt idx="67">
                  <c:v>106.0</c:v>
                </c:pt>
                <c:pt idx="68">
                  <c:v>125.0</c:v>
                </c:pt>
                <c:pt idx="69">
                  <c:v>118.0</c:v>
                </c:pt>
                <c:pt idx="70">
                  <c:v>115.0</c:v>
                </c:pt>
                <c:pt idx="71">
                  <c:v>113.0</c:v>
                </c:pt>
                <c:pt idx="72">
                  <c:v>117.0</c:v>
                </c:pt>
                <c:pt idx="73">
                  <c:v>126.0</c:v>
                </c:pt>
                <c:pt idx="74">
                  <c:v>105.0</c:v>
                </c:pt>
                <c:pt idx="75">
                  <c:v>106.0</c:v>
                </c:pt>
                <c:pt idx="76">
                  <c:v>98.0</c:v>
                </c:pt>
                <c:pt idx="77">
                  <c:v>108.0</c:v>
                </c:pt>
                <c:pt idx="78">
                  <c:v>117.0</c:v>
                </c:pt>
                <c:pt idx="79">
                  <c:v>98.0</c:v>
                </c:pt>
                <c:pt idx="80">
                  <c:v>91.0</c:v>
                </c:pt>
                <c:pt idx="81">
                  <c:v>99.0</c:v>
                </c:pt>
                <c:pt idx="82">
                  <c:v>112.0</c:v>
                </c:pt>
                <c:pt idx="83">
                  <c:v>114.0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113.89947192213245</c:v>
                </c:pt>
                <c:pt idx="85">
                  <c:v>114.09058753659477</c:v>
                </c:pt>
                <c:pt idx="86">
                  <c:v>114.03151380586824</c:v>
                </c:pt>
                <c:pt idx="87">
                  <c:v>114.04976804544627</c:v>
                </c:pt>
                <c:pt idx="88">
                  <c:v>114.04412682701367</c:v>
                </c:pt>
                <c:pt idx="89">
                  <c:v>114.04587011757782</c:v>
                </c:pt>
                <c:pt idx="90">
                  <c:v>114.04533138846443</c:v>
                </c:pt>
                <c:pt idx="91">
                  <c:v>114.04549787148119</c:v>
                </c:pt>
                <c:pt idx="92">
                  <c:v>114.04544642332783</c:v>
                </c:pt>
                <c:pt idx="93">
                  <c:v>114.04546232231773</c:v>
                </c:pt>
                <c:pt idx="94">
                  <c:v>114.04545740906266</c:v>
                </c:pt>
                <c:pt idx="95">
                  <c:v>114.04545892740279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136.91774121559385</c:v>
                </c:pt>
                <c:pt idx="85">
                  <c:v>142.42214449738157</c:v>
                </c:pt>
                <c:pt idx="86">
                  <c:v>148.15382037744644</c:v>
                </c:pt>
                <c:pt idx="87">
                  <c:v>152.87947578208122</c:v>
                </c:pt>
                <c:pt idx="88">
                  <c:v>157.24267274087634</c:v>
                </c:pt>
                <c:pt idx="89">
                  <c:v>161.24818596513492</c:v>
                </c:pt>
                <c:pt idx="90">
                  <c:v>165.00022021676187</c:v>
                </c:pt>
                <c:pt idx="91">
                  <c:v>168.5403207407452</c:v>
                </c:pt>
                <c:pt idx="92">
                  <c:v>171.90657732323444</c:v>
                </c:pt>
                <c:pt idx="93">
                  <c:v>175.12492297707576</c:v>
                </c:pt>
                <c:pt idx="94">
                  <c:v>178.2159876814153</c:v>
                </c:pt>
                <c:pt idx="95">
                  <c:v>181.19582543950443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91.6032270890464</c:v>
                </c:pt>
                <c:pt idx="85">
                  <c:v>87.32154526102991</c:v>
                </c:pt>
                <c:pt idx="86">
                  <c:v>82.56201989657887</c:v>
                </c:pt>
                <c:pt idx="87">
                  <c:v>78.88334280913337</c:v>
                </c:pt>
                <c:pt idx="88">
                  <c:v>75.54475074051581</c:v>
                </c:pt>
                <c:pt idx="89">
                  <c:v>72.5717185410539</c:v>
                </c:pt>
                <c:pt idx="90">
                  <c:v>69.85075632102854</c:v>
                </c:pt>
                <c:pt idx="91">
                  <c:v>67.34318986011199</c:v>
                </c:pt>
                <c:pt idx="92">
                  <c:v>65.01005268683112</c:v>
                </c:pt>
                <c:pt idx="93">
                  <c:v>62.82568966474586</c:v>
                </c:pt>
                <c:pt idx="94">
                  <c:v>60.76939308065516</c:v>
                </c:pt>
                <c:pt idx="95">
                  <c:v>58.82514087971055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Isoproterenol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33.0</c:v>
                </c:pt>
                <c:pt idx="1">
                  <c:v>1.0</c:v>
                </c:pt>
                <c:pt idx="2">
                  <c:v>7.0</c:v>
                </c:pt>
                <c:pt idx="3">
                  <c:v>2.0</c:v>
                </c:pt>
                <c:pt idx="4">
                  <c:v>31.0</c:v>
                </c:pt>
                <c:pt idx="5">
                  <c:v>26.0</c:v>
                </c:pt>
                <c:pt idx="6">
                  <c:v>31.0</c:v>
                </c:pt>
                <c:pt idx="7">
                  <c:v>63.0</c:v>
                </c:pt>
                <c:pt idx="8">
                  <c:v>80.0</c:v>
                </c:pt>
                <c:pt idx="9">
                  <c:v>105.0</c:v>
                </c:pt>
                <c:pt idx="10">
                  <c:v>50.0</c:v>
                </c:pt>
                <c:pt idx="11">
                  <c:v>61.0</c:v>
                </c:pt>
                <c:pt idx="12">
                  <c:v>117.0</c:v>
                </c:pt>
                <c:pt idx="13">
                  <c:v>40.0</c:v>
                </c:pt>
                <c:pt idx="14">
                  <c:v>70.0</c:v>
                </c:pt>
                <c:pt idx="15">
                  <c:v>72.0</c:v>
                </c:pt>
                <c:pt idx="16">
                  <c:v>97.0</c:v>
                </c:pt>
                <c:pt idx="17">
                  <c:v>84.0</c:v>
                </c:pt>
                <c:pt idx="18">
                  <c:v>71.0</c:v>
                </c:pt>
                <c:pt idx="19">
                  <c:v>30.0</c:v>
                </c:pt>
                <c:pt idx="20">
                  <c:v>187.0</c:v>
                </c:pt>
                <c:pt idx="21">
                  <c:v>168.0</c:v>
                </c:pt>
                <c:pt idx="22">
                  <c:v>85.0</c:v>
                </c:pt>
                <c:pt idx="23">
                  <c:v>108.0</c:v>
                </c:pt>
                <c:pt idx="24">
                  <c:v>98.0</c:v>
                </c:pt>
                <c:pt idx="25">
                  <c:v>47.0</c:v>
                </c:pt>
                <c:pt idx="26">
                  <c:v>146.0</c:v>
                </c:pt>
                <c:pt idx="27">
                  <c:v>182.0</c:v>
                </c:pt>
                <c:pt idx="28">
                  <c:v>162.0</c:v>
                </c:pt>
                <c:pt idx="29">
                  <c:v>191.0</c:v>
                </c:pt>
                <c:pt idx="30">
                  <c:v>73.0</c:v>
                </c:pt>
                <c:pt idx="31">
                  <c:v>76.0</c:v>
                </c:pt>
                <c:pt idx="32">
                  <c:v>119.0</c:v>
                </c:pt>
                <c:pt idx="33">
                  <c:v>24.0</c:v>
                </c:pt>
                <c:pt idx="34">
                  <c:v>34.0</c:v>
                </c:pt>
                <c:pt idx="35">
                  <c:v>46.0</c:v>
                </c:pt>
                <c:pt idx="36">
                  <c:v>123.0</c:v>
                </c:pt>
                <c:pt idx="37">
                  <c:v>56.0</c:v>
                </c:pt>
                <c:pt idx="38">
                  <c:v>50.0</c:v>
                </c:pt>
                <c:pt idx="39">
                  <c:v>48.0</c:v>
                </c:pt>
                <c:pt idx="40">
                  <c:v>70.0</c:v>
                </c:pt>
                <c:pt idx="41">
                  <c:v>46.0</c:v>
                </c:pt>
                <c:pt idx="42">
                  <c:v>10.0</c:v>
                </c:pt>
                <c:pt idx="43">
                  <c:v>55.0</c:v>
                </c:pt>
                <c:pt idx="44">
                  <c:v>69.0</c:v>
                </c:pt>
                <c:pt idx="45">
                  <c:v>61.0</c:v>
                </c:pt>
                <c:pt idx="46">
                  <c:v>58.0</c:v>
                </c:pt>
                <c:pt idx="47">
                  <c:v>87.0</c:v>
                </c:pt>
                <c:pt idx="48">
                  <c:v>87.0</c:v>
                </c:pt>
                <c:pt idx="49">
                  <c:v>79.0</c:v>
                </c:pt>
                <c:pt idx="50">
                  <c:v>32.0</c:v>
                </c:pt>
                <c:pt idx="51">
                  <c:v>24.0</c:v>
                </c:pt>
                <c:pt idx="52">
                  <c:v>37.0</c:v>
                </c:pt>
                <c:pt idx="53">
                  <c:v>42.0</c:v>
                </c:pt>
                <c:pt idx="54">
                  <c:v>63.0</c:v>
                </c:pt>
                <c:pt idx="55">
                  <c:v>12.0</c:v>
                </c:pt>
                <c:pt idx="56">
                  <c:v>29.0</c:v>
                </c:pt>
                <c:pt idx="57">
                  <c:v>26.0</c:v>
                </c:pt>
                <c:pt idx="58">
                  <c:v>73.0</c:v>
                </c:pt>
                <c:pt idx="59">
                  <c:v>11.0</c:v>
                </c:pt>
                <c:pt idx="60">
                  <c:v>26.0</c:v>
                </c:pt>
                <c:pt idx="61">
                  <c:v>40.0</c:v>
                </c:pt>
                <c:pt idx="62">
                  <c:v>5.0</c:v>
                </c:pt>
                <c:pt idx="63">
                  <c:v>18.0</c:v>
                </c:pt>
                <c:pt idx="64">
                  <c:v>24.0</c:v>
                </c:pt>
                <c:pt idx="65">
                  <c:v>22.0</c:v>
                </c:pt>
                <c:pt idx="66">
                  <c:v>30.0</c:v>
                </c:pt>
                <c:pt idx="67">
                  <c:v>34.0</c:v>
                </c:pt>
                <c:pt idx="68">
                  <c:v>15.0</c:v>
                </c:pt>
                <c:pt idx="69">
                  <c:v>44.0</c:v>
                </c:pt>
                <c:pt idx="70">
                  <c:v>91.0</c:v>
                </c:pt>
                <c:pt idx="71">
                  <c:v>145.0</c:v>
                </c:pt>
                <c:pt idx="72">
                  <c:v>68.0</c:v>
                </c:pt>
                <c:pt idx="73">
                  <c:v>42.0</c:v>
                </c:pt>
                <c:pt idx="74">
                  <c:v>25.0</c:v>
                </c:pt>
                <c:pt idx="75">
                  <c:v>35.0</c:v>
                </c:pt>
                <c:pt idx="76">
                  <c:v>14.0</c:v>
                </c:pt>
                <c:pt idx="77">
                  <c:v>32.0</c:v>
                </c:pt>
                <c:pt idx="78">
                  <c:v>35.0</c:v>
                </c:pt>
                <c:pt idx="79">
                  <c:v>93.0</c:v>
                </c:pt>
                <c:pt idx="80">
                  <c:v>69.0</c:v>
                </c:pt>
                <c:pt idx="81">
                  <c:v>41.0</c:v>
                </c:pt>
                <c:pt idx="82">
                  <c:v>75.0</c:v>
                </c:pt>
                <c:pt idx="83">
                  <c:v>37.0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53.352276554913836</c:v>
                </c:pt>
                <c:pt idx="85">
                  <c:v>54.03612927010475</c:v>
                </c:pt>
                <c:pt idx="86">
                  <c:v>54.577811976948354</c:v>
                </c:pt>
                <c:pt idx="87">
                  <c:v>55.00625851182322</c:v>
                </c:pt>
                <c:pt idx="88">
                  <c:v>55.34475672257497</c:v>
                </c:pt>
                <c:pt idx="89">
                  <c:v>55.61195381565368</c:v>
                </c:pt>
                <c:pt idx="90">
                  <c:v>55.822722588529935</c:v>
                </c:pt>
                <c:pt idx="91">
                  <c:v>55.98888971990455</c:v>
                </c:pt>
                <c:pt idx="92">
                  <c:v>56.11983780620697</c:v>
                </c:pt>
                <c:pt idx="93">
                  <c:v>56.22299704964901</c:v>
                </c:pt>
                <c:pt idx="94">
                  <c:v>56.304243286488266</c:v>
                </c:pt>
                <c:pt idx="95">
                  <c:v>56.368218080668676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98.0653174958004</c:v>
                </c:pt>
                <c:pt idx="85">
                  <c:v>104.42071774386503</c:v>
                </c:pt>
                <c:pt idx="86">
                  <c:v>108.4274885526887</c:v>
                </c:pt>
                <c:pt idx="87">
                  <c:v>111.01883263394558</c:v>
                </c:pt>
                <c:pt idx="88">
                  <c:v>112.72621245123943</c:v>
                </c:pt>
                <c:pt idx="89">
                  <c:v>113.86939837447021</c:v>
                </c:pt>
                <c:pt idx="90">
                  <c:v>114.64655547201066</c:v>
                </c:pt>
                <c:pt idx="91">
                  <c:v>115.18282480259317</c:v>
                </c:pt>
                <c:pt idx="92">
                  <c:v>115.55836283990827</c:v>
                </c:pt>
                <c:pt idx="93">
                  <c:v>115.82515198706625</c:v>
                </c:pt>
                <c:pt idx="94">
                  <c:v>116.01731058992235</c:v>
                </c:pt>
                <c:pt idx="95">
                  <c:v>116.15751012803945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16.23517127549786</c:v>
                </c:pt>
                <c:pt idx="85">
                  <c:v>14.674363100304575</c:v>
                </c:pt>
                <c:pt idx="86">
                  <c:v>13.878211936984775</c:v>
                </c:pt>
                <c:pt idx="87">
                  <c:v>13.464660500209305</c:v>
                </c:pt>
                <c:pt idx="88">
                  <c:v>13.254808610456331</c:v>
                </c:pt>
                <c:pt idx="89">
                  <c:v>13.156005809310612</c:v>
                </c:pt>
                <c:pt idx="90">
                  <c:v>13.117599160700003</c:v>
                </c:pt>
                <c:pt idx="91">
                  <c:v>13.111165908653232</c:v>
                </c:pt>
                <c:pt idx="92">
                  <c:v>13.120650472930773</c:v>
                </c:pt>
                <c:pt idx="93">
                  <c:v>13.13706630251255</c:v>
                </c:pt>
                <c:pt idx="94">
                  <c:v>13.15551295019423</c:v>
                </c:pt>
                <c:pt idx="95">
                  <c:v>13.173449745460472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Nicardipine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325.0</c:v>
                </c:pt>
                <c:pt idx="1">
                  <c:v>404.0</c:v>
                </c:pt>
                <c:pt idx="2">
                  <c:v>338.0</c:v>
                </c:pt>
                <c:pt idx="3">
                  <c:v>404.0</c:v>
                </c:pt>
                <c:pt idx="4">
                  <c:v>500.0</c:v>
                </c:pt>
                <c:pt idx="5">
                  <c:v>608.0</c:v>
                </c:pt>
                <c:pt idx="6">
                  <c:v>623.0</c:v>
                </c:pt>
                <c:pt idx="7">
                  <c:v>385.0</c:v>
                </c:pt>
                <c:pt idx="8">
                  <c:v>394.0</c:v>
                </c:pt>
                <c:pt idx="9">
                  <c:v>430.0</c:v>
                </c:pt>
                <c:pt idx="10">
                  <c:v>502.0</c:v>
                </c:pt>
                <c:pt idx="11">
                  <c:v>442.0</c:v>
                </c:pt>
                <c:pt idx="12">
                  <c:v>383.0</c:v>
                </c:pt>
                <c:pt idx="13">
                  <c:v>501.0</c:v>
                </c:pt>
                <c:pt idx="14">
                  <c:v>472.0</c:v>
                </c:pt>
                <c:pt idx="15">
                  <c:v>463.0</c:v>
                </c:pt>
                <c:pt idx="16">
                  <c:v>422.0</c:v>
                </c:pt>
                <c:pt idx="17">
                  <c:v>598.0</c:v>
                </c:pt>
                <c:pt idx="18">
                  <c:v>563.0</c:v>
                </c:pt>
                <c:pt idx="19">
                  <c:v>482.0</c:v>
                </c:pt>
                <c:pt idx="20">
                  <c:v>567.0</c:v>
                </c:pt>
                <c:pt idx="21">
                  <c:v>429.0</c:v>
                </c:pt>
                <c:pt idx="22">
                  <c:v>656.0</c:v>
                </c:pt>
                <c:pt idx="23">
                  <c:v>635.0</c:v>
                </c:pt>
                <c:pt idx="24">
                  <c:v>570.0</c:v>
                </c:pt>
                <c:pt idx="25">
                  <c:v>503.0</c:v>
                </c:pt>
                <c:pt idx="26">
                  <c:v>507.0</c:v>
                </c:pt>
                <c:pt idx="27">
                  <c:v>559.0</c:v>
                </c:pt>
                <c:pt idx="28">
                  <c:v>553.0</c:v>
                </c:pt>
                <c:pt idx="29">
                  <c:v>513.0</c:v>
                </c:pt>
                <c:pt idx="30">
                  <c:v>603.0</c:v>
                </c:pt>
                <c:pt idx="31">
                  <c:v>522.0</c:v>
                </c:pt>
                <c:pt idx="32">
                  <c:v>587.0</c:v>
                </c:pt>
                <c:pt idx="33">
                  <c:v>784.0</c:v>
                </c:pt>
                <c:pt idx="34">
                  <c:v>508.0</c:v>
                </c:pt>
                <c:pt idx="35">
                  <c:v>670.0</c:v>
                </c:pt>
                <c:pt idx="36">
                  <c:v>581.0</c:v>
                </c:pt>
                <c:pt idx="37">
                  <c:v>738.0</c:v>
                </c:pt>
                <c:pt idx="38">
                  <c:v>644.0</c:v>
                </c:pt>
                <c:pt idx="39">
                  <c:v>652.0</c:v>
                </c:pt>
                <c:pt idx="40">
                  <c:v>621.0</c:v>
                </c:pt>
                <c:pt idx="41">
                  <c:v>806.0</c:v>
                </c:pt>
                <c:pt idx="42">
                  <c:v>809.0</c:v>
                </c:pt>
                <c:pt idx="43">
                  <c:v>687.0</c:v>
                </c:pt>
                <c:pt idx="44">
                  <c:v>905.0</c:v>
                </c:pt>
                <c:pt idx="45">
                  <c:v>664.0</c:v>
                </c:pt>
                <c:pt idx="46">
                  <c:v>562.0</c:v>
                </c:pt>
                <c:pt idx="47">
                  <c:v>657.0</c:v>
                </c:pt>
                <c:pt idx="48">
                  <c:v>811.0</c:v>
                </c:pt>
                <c:pt idx="49">
                  <c:v>654.0</c:v>
                </c:pt>
                <c:pt idx="50">
                  <c:v>530.0</c:v>
                </c:pt>
                <c:pt idx="51">
                  <c:v>709.0</c:v>
                </c:pt>
                <c:pt idx="52">
                  <c:v>717.0</c:v>
                </c:pt>
                <c:pt idx="53">
                  <c:v>634.0</c:v>
                </c:pt>
                <c:pt idx="54">
                  <c:v>857.0</c:v>
                </c:pt>
                <c:pt idx="55">
                  <c:v>644.0</c:v>
                </c:pt>
                <c:pt idx="56">
                  <c:v>757.0</c:v>
                </c:pt>
                <c:pt idx="57">
                  <c:v>850.0</c:v>
                </c:pt>
                <c:pt idx="58">
                  <c:v>819.0</c:v>
                </c:pt>
                <c:pt idx="59">
                  <c:v>806.0</c:v>
                </c:pt>
                <c:pt idx="60">
                  <c:v>712.0</c:v>
                </c:pt>
                <c:pt idx="61">
                  <c:v>812.0</c:v>
                </c:pt>
                <c:pt idx="62">
                  <c:v>863.0</c:v>
                </c:pt>
                <c:pt idx="63">
                  <c:v>945.0</c:v>
                </c:pt>
                <c:pt idx="64">
                  <c:v>894.0</c:v>
                </c:pt>
                <c:pt idx="65">
                  <c:v>944.0</c:v>
                </c:pt>
                <c:pt idx="66">
                  <c:v>1099.0</c:v>
                </c:pt>
                <c:pt idx="67">
                  <c:v>939.0</c:v>
                </c:pt>
                <c:pt idx="68">
                  <c:v>917.0</c:v>
                </c:pt>
                <c:pt idx="69">
                  <c:v>1043.0</c:v>
                </c:pt>
                <c:pt idx="70">
                  <c:v>1096.0</c:v>
                </c:pt>
                <c:pt idx="71">
                  <c:v>782.0</c:v>
                </c:pt>
                <c:pt idx="72">
                  <c:v>904.0</c:v>
                </c:pt>
                <c:pt idx="73">
                  <c:v>804.0</c:v>
                </c:pt>
                <c:pt idx="74">
                  <c:v>1038.0</c:v>
                </c:pt>
                <c:pt idx="75">
                  <c:v>897.0</c:v>
                </c:pt>
                <c:pt idx="76">
                  <c:v>901.0</c:v>
                </c:pt>
                <c:pt idx="77">
                  <c:v>1174.0</c:v>
                </c:pt>
                <c:pt idx="78">
                  <c:v>1017.0</c:v>
                </c:pt>
                <c:pt idx="79">
                  <c:v>873.0</c:v>
                </c:pt>
                <c:pt idx="80">
                  <c:v>1024.0</c:v>
                </c:pt>
                <c:pt idx="81">
                  <c:v>832.0</c:v>
                </c:pt>
                <c:pt idx="82">
                  <c:v>887.0</c:v>
                </c:pt>
                <c:pt idx="83">
                  <c:v>1038.0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959.0247358326961</c:v>
                </c:pt>
                <c:pt idx="85">
                  <c:v>959.0247358326961</c:v>
                </c:pt>
                <c:pt idx="86">
                  <c:v>959.0247358326961</c:v>
                </c:pt>
                <c:pt idx="87">
                  <c:v>959.0247358326961</c:v>
                </c:pt>
                <c:pt idx="88">
                  <c:v>959.0247358326961</c:v>
                </c:pt>
                <c:pt idx="89">
                  <c:v>959.0247358326961</c:v>
                </c:pt>
                <c:pt idx="90">
                  <c:v>959.0247358326961</c:v>
                </c:pt>
                <c:pt idx="91">
                  <c:v>959.0247358326961</c:v>
                </c:pt>
                <c:pt idx="92">
                  <c:v>959.0247358326961</c:v>
                </c:pt>
                <c:pt idx="93">
                  <c:v>959.0247358326961</c:v>
                </c:pt>
                <c:pt idx="94">
                  <c:v>959.0247358326961</c:v>
                </c:pt>
                <c:pt idx="95">
                  <c:v>959.0247358326961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1133.171375393513</c:v>
                </c:pt>
                <c:pt idx="85">
                  <c:v>1141.3039184559748</c:v>
                </c:pt>
                <c:pt idx="86">
                  <c:v>1149.1576725056714</c:v>
                </c:pt>
                <c:pt idx="87">
                  <c:v>1156.7630903731413</c:v>
                </c:pt>
                <c:pt idx="88">
                  <c:v>1164.1454675470861</c:v>
                </c:pt>
                <c:pt idx="89">
                  <c:v>1171.326087563114</c:v>
                </c:pt>
                <c:pt idx="90">
                  <c:v>1178.3230597480333</c:v>
                </c:pt>
                <c:pt idx="91">
                  <c:v>1185.1519446578807</c:v>
                </c:pt>
                <c:pt idx="92">
                  <c:v>1191.8262294826948</c:v>
                </c:pt>
                <c:pt idx="93">
                  <c:v>1198.357695191273</c:v>
                </c:pt>
                <c:pt idx="94">
                  <c:v>1204.7567041026532</c:v>
                </c:pt>
                <c:pt idx="95">
                  <c:v>1211.0324279985114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794.2697766702963</c:v>
                </c:pt>
                <c:pt idx="85">
                  <c:v>787.9923444869993</c:v>
                </c:pt>
                <c:pt idx="86">
                  <c:v>781.9937518567959</c:v>
                </c:pt>
                <c:pt idx="87">
                  <c:v>776.2435459500216</c:v>
                </c:pt>
                <c:pt idx="88">
                  <c:v>770.7164312788483</c:v>
                </c:pt>
                <c:pt idx="89">
                  <c:v>765.3911243085405</c:v>
                </c:pt>
                <c:pt idx="90">
                  <c:v>760.2495157131635</c:v>
                </c:pt>
                <c:pt idx="91">
                  <c:v>755.2760449375538</c:v>
                </c:pt>
                <c:pt idx="92">
                  <c:v>750.4572247925471</c:v>
                </c:pt>
                <c:pt idx="93">
                  <c:v>745.7812743102196</c:v>
                </c:pt>
                <c:pt idx="94">
                  <c:v>741.2378311724067</c:v>
                </c:pt>
                <c:pt idx="95">
                  <c:v>736.8177235983073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Levothyroxine IV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72.0</c:v>
                </c:pt>
                <c:pt idx="1">
                  <c:v>40.0</c:v>
                </c:pt>
                <c:pt idx="2">
                  <c:v>66.0</c:v>
                </c:pt>
                <c:pt idx="3">
                  <c:v>80.0</c:v>
                </c:pt>
                <c:pt idx="4">
                  <c:v>56.0</c:v>
                </c:pt>
                <c:pt idx="5">
                  <c:v>64.0</c:v>
                </c:pt>
                <c:pt idx="6">
                  <c:v>100.0</c:v>
                </c:pt>
                <c:pt idx="7">
                  <c:v>87.0</c:v>
                </c:pt>
                <c:pt idx="8">
                  <c:v>43.0</c:v>
                </c:pt>
                <c:pt idx="9">
                  <c:v>59.0</c:v>
                </c:pt>
                <c:pt idx="10">
                  <c:v>72.0</c:v>
                </c:pt>
                <c:pt idx="11">
                  <c:v>105.0</c:v>
                </c:pt>
                <c:pt idx="12">
                  <c:v>49.0</c:v>
                </c:pt>
                <c:pt idx="13">
                  <c:v>173.0</c:v>
                </c:pt>
                <c:pt idx="14">
                  <c:v>83.0</c:v>
                </c:pt>
                <c:pt idx="15">
                  <c:v>70.0</c:v>
                </c:pt>
                <c:pt idx="16">
                  <c:v>75.0</c:v>
                </c:pt>
                <c:pt idx="17">
                  <c:v>117.0</c:v>
                </c:pt>
                <c:pt idx="18">
                  <c:v>107.0</c:v>
                </c:pt>
                <c:pt idx="19">
                  <c:v>102.0</c:v>
                </c:pt>
                <c:pt idx="20">
                  <c:v>101.0</c:v>
                </c:pt>
                <c:pt idx="21">
                  <c:v>92.0</c:v>
                </c:pt>
                <c:pt idx="22">
                  <c:v>78.0</c:v>
                </c:pt>
                <c:pt idx="23">
                  <c:v>100.0</c:v>
                </c:pt>
                <c:pt idx="24">
                  <c:v>91.0</c:v>
                </c:pt>
                <c:pt idx="25">
                  <c:v>98.0</c:v>
                </c:pt>
                <c:pt idx="26">
                  <c:v>135.0</c:v>
                </c:pt>
                <c:pt idx="27">
                  <c:v>91.0</c:v>
                </c:pt>
                <c:pt idx="28">
                  <c:v>71.0</c:v>
                </c:pt>
                <c:pt idx="29">
                  <c:v>94.0</c:v>
                </c:pt>
                <c:pt idx="30">
                  <c:v>160.0</c:v>
                </c:pt>
                <c:pt idx="31">
                  <c:v>152.0</c:v>
                </c:pt>
                <c:pt idx="32">
                  <c:v>126.0</c:v>
                </c:pt>
                <c:pt idx="33">
                  <c:v>153.0</c:v>
                </c:pt>
                <c:pt idx="34">
                  <c:v>133.0</c:v>
                </c:pt>
                <c:pt idx="35">
                  <c:v>76.0</c:v>
                </c:pt>
                <c:pt idx="36">
                  <c:v>69.0</c:v>
                </c:pt>
                <c:pt idx="37">
                  <c:v>94.0</c:v>
                </c:pt>
                <c:pt idx="38">
                  <c:v>60.0</c:v>
                </c:pt>
                <c:pt idx="39">
                  <c:v>95.0</c:v>
                </c:pt>
                <c:pt idx="40">
                  <c:v>163.0</c:v>
                </c:pt>
                <c:pt idx="41">
                  <c:v>131.0</c:v>
                </c:pt>
                <c:pt idx="42">
                  <c:v>100.0</c:v>
                </c:pt>
                <c:pt idx="43">
                  <c:v>75.0</c:v>
                </c:pt>
                <c:pt idx="44">
                  <c:v>83.0</c:v>
                </c:pt>
                <c:pt idx="45">
                  <c:v>75.0</c:v>
                </c:pt>
                <c:pt idx="46">
                  <c:v>50.0</c:v>
                </c:pt>
                <c:pt idx="47">
                  <c:v>71.0</c:v>
                </c:pt>
                <c:pt idx="48">
                  <c:v>160.0</c:v>
                </c:pt>
                <c:pt idx="49">
                  <c:v>104.0</c:v>
                </c:pt>
                <c:pt idx="50">
                  <c:v>90.0</c:v>
                </c:pt>
                <c:pt idx="51">
                  <c:v>124.0</c:v>
                </c:pt>
                <c:pt idx="52">
                  <c:v>158.0</c:v>
                </c:pt>
                <c:pt idx="53">
                  <c:v>186.0</c:v>
                </c:pt>
                <c:pt idx="54">
                  <c:v>105.0</c:v>
                </c:pt>
                <c:pt idx="55">
                  <c:v>70.0</c:v>
                </c:pt>
                <c:pt idx="56">
                  <c:v>136.0</c:v>
                </c:pt>
                <c:pt idx="57">
                  <c:v>66.0</c:v>
                </c:pt>
                <c:pt idx="58">
                  <c:v>141.0</c:v>
                </c:pt>
                <c:pt idx="59">
                  <c:v>54.0</c:v>
                </c:pt>
                <c:pt idx="60">
                  <c:v>127.0</c:v>
                </c:pt>
                <c:pt idx="61">
                  <c:v>138.0</c:v>
                </c:pt>
                <c:pt idx="62">
                  <c:v>53.0</c:v>
                </c:pt>
                <c:pt idx="63">
                  <c:v>30.0</c:v>
                </c:pt>
                <c:pt idx="64">
                  <c:v>45.0</c:v>
                </c:pt>
                <c:pt idx="65">
                  <c:v>78.0</c:v>
                </c:pt>
                <c:pt idx="66">
                  <c:v>103.0</c:v>
                </c:pt>
                <c:pt idx="67">
                  <c:v>54.0</c:v>
                </c:pt>
                <c:pt idx="68">
                  <c:v>81.0</c:v>
                </c:pt>
                <c:pt idx="69">
                  <c:v>84.0</c:v>
                </c:pt>
                <c:pt idx="70">
                  <c:v>76.0</c:v>
                </c:pt>
                <c:pt idx="71">
                  <c:v>64.0</c:v>
                </c:pt>
                <c:pt idx="72">
                  <c:v>82.0</c:v>
                </c:pt>
                <c:pt idx="73">
                  <c:v>53.0</c:v>
                </c:pt>
                <c:pt idx="74">
                  <c:v>61.0</c:v>
                </c:pt>
                <c:pt idx="75">
                  <c:v>85.0</c:v>
                </c:pt>
                <c:pt idx="76">
                  <c:v>147.0</c:v>
                </c:pt>
                <c:pt idx="77">
                  <c:v>178.0</c:v>
                </c:pt>
                <c:pt idx="78">
                  <c:v>44.0</c:v>
                </c:pt>
                <c:pt idx="79">
                  <c:v>46.0</c:v>
                </c:pt>
                <c:pt idx="80">
                  <c:v>100.0</c:v>
                </c:pt>
                <c:pt idx="81">
                  <c:v>74.0</c:v>
                </c:pt>
                <c:pt idx="82">
                  <c:v>85.0</c:v>
                </c:pt>
                <c:pt idx="83">
                  <c:v>33.0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68.88683896766352</c:v>
                </c:pt>
                <c:pt idx="85">
                  <c:v>91.44868761948852</c:v>
                </c:pt>
                <c:pt idx="86">
                  <c:v>91.44868761948852</c:v>
                </c:pt>
                <c:pt idx="87">
                  <c:v>91.44868761948852</c:v>
                </c:pt>
                <c:pt idx="88">
                  <c:v>91.44868761948852</c:v>
                </c:pt>
                <c:pt idx="89">
                  <c:v>91.44868761948852</c:v>
                </c:pt>
                <c:pt idx="90">
                  <c:v>91.44868761948852</c:v>
                </c:pt>
                <c:pt idx="91">
                  <c:v>91.44868761948852</c:v>
                </c:pt>
                <c:pt idx="92">
                  <c:v>91.44868761948852</c:v>
                </c:pt>
                <c:pt idx="93">
                  <c:v>91.44868761948852</c:v>
                </c:pt>
                <c:pt idx="94">
                  <c:v>91.44868761948852</c:v>
                </c:pt>
                <c:pt idx="95">
                  <c:v>91.44868761948852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105.53784325601359</c:v>
                </c:pt>
                <c:pt idx="85">
                  <c:v>142.56728393269609</c:v>
                </c:pt>
                <c:pt idx="86">
                  <c:v>142.56728393269609</c:v>
                </c:pt>
                <c:pt idx="87">
                  <c:v>142.56728393269609</c:v>
                </c:pt>
                <c:pt idx="88">
                  <c:v>142.56728393269609</c:v>
                </c:pt>
                <c:pt idx="89">
                  <c:v>142.56728393269609</c:v>
                </c:pt>
                <c:pt idx="90">
                  <c:v>142.56728393269609</c:v>
                </c:pt>
                <c:pt idx="91">
                  <c:v>142.56728393269609</c:v>
                </c:pt>
                <c:pt idx="92">
                  <c:v>142.56728393269609</c:v>
                </c:pt>
                <c:pt idx="93">
                  <c:v>142.56728393269609</c:v>
                </c:pt>
                <c:pt idx="94">
                  <c:v>142.56728393269609</c:v>
                </c:pt>
                <c:pt idx="95">
                  <c:v>142.56728393269609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38.70782557817688</c:v>
                </c:pt>
                <c:pt idx="85">
                  <c:v>50.607086957102865</c:v>
                </c:pt>
                <c:pt idx="86">
                  <c:v>50.607086957102865</c:v>
                </c:pt>
                <c:pt idx="87">
                  <c:v>50.607086957102865</c:v>
                </c:pt>
                <c:pt idx="88">
                  <c:v>50.607086957102865</c:v>
                </c:pt>
                <c:pt idx="89">
                  <c:v>50.607086957102865</c:v>
                </c:pt>
                <c:pt idx="90">
                  <c:v>50.607086957102865</c:v>
                </c:pt>
                <c:pt idx="91">
                  <c:v>50.607086957102865</c:v>
                </c:pt>
                <c:pt idx="92">
                  <c:v>50.607086957102865</c:v>
                </c:pt>
                <c:pt idx="93">
                  <c:v>50.607086957102865</c:v>
                </c:pt>
                <c:pt idx="94">
                  <c:v>50.607086957102865</c:v>
                </c:pt>
                <c:pt idx="95">
                  <c:v>50.607086957102865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38.0</c:v>
                </c:pt>
                <c:pt idx="1">
                  <c:v>49.0</c:v>
                </c:pt>
                <c:pt idx="2">
                  <c:v>66.0</c:v>
                </c:pt>
                <c:pt idx="3">
                  <c:v>34.0</c:v>
                </c:pt>
                <c:pt idx="4">
                  <c:v>49.0</c:v>
                </c:pt>
                <c:pt idx="5">
                  <c:v>50.0</c:v>
                </c:pt>
                <c:pt idx="6">
                  <c:v>40.0</c:v>
                </c:pt>
                <c:pt idx="7">
                  <c:v>46.0</c:v>
                </c:pt>
                <c:pt idx="8">
                  <c:v>51.0</c:v>
                </c:pt>
                <c:pt idx="9">
                  <c:v>68.0</c:v>
                </c:pt>
                <c:pt idx="10">
                  <c:v>57.0</c:v>
                </c:pt>
                <c:pt idx="11">
                  <c:v>69.0</c:v>
                </c:pt>
                <c:pt idx="12">
                  <c:v>52.0</c:v>
                </c:pt>
                <c:pt idx="13">
                  <c:v>65.0</c:v>
                </c:pt>
                <c:pt idx="14">
                  <c:v>62.0</c:v>
                </c:pt>
                <c:pt idx="15">
                  <c:v>67.0</c:v>
                </c:pt>
                <c:pt idx="16">
                  <c:v>57.0</c:v>
                </c:pt>
                <c:pt idx="17">
                  <c:v>40.0</c:v>
                </c:pt>
                <c:pt idx="18">
                  <c:v>53.0</c:v>
                </c:pt>
                <c:pt idx="19">
                  <c:v>50.0</c:v>
                </c:pt>
                <c:pt idx="20">
                  <c:v>79.0</c:v>
                </c:pt>
                <c:pt idx="21">
                  <c:v>60.0</c:v>
                </c:pt>
                <c:pt idx="22">
                  <c:v>51.0</c:v>
                </c:pt>
                <c:pt idx="23">
                  <c:v>71.0</c:v>
                </c:pt>
                <c:pt idx="24">
                  <c:v>44.0</c:v>
                </c:pt>
                <c:pt idx="25">
                  <c:v>54.0</c:v>
                </c:pt>
                <c:pt idx="26">
                  <c:v>51.0</c:v>
                </c:pt>
                <c:pt idx="27">
                  <c:v>78.0</c:v>
                </c:pt>
                <c:pt idx="28">
                  <c:v>89.0</c:v>
                </c:pt>
                <c:pt idx="29">
                  <c:v>66.0</c:v>
                </c:pt>
                <c:pt idx="30">
                  <c:v>46.0</c:v>
                </c:pt>
                <c:pt idx="31">
                  <c:v>66.0</c:v>
                </c:pt>
                <c:pt idx="32">
                  <c:v>72.0</c:v>
                </c:pt>
                <c:pt idx="33">
                  <c:v>63.0</c:v>
                </c:pt>
                <c:pt idx="34">
                  <c:v>71.0</c:v>
                </c:pt>
                <c:pt idx="35">
                  <c:v>41.0</c:v>
                </c:pt>
                <c:pt idx="36">
                  <c:v>97.0</c:v>
                </c:pt>
                <c:pt idx="37">
                  <c:v>60.0</c:v>
                </c:pt>
                <c:pt idx="38">
                  <c:v>61.0</c:v>
                </c:pt>
                <c:pt idx="39">
                  <c:v>66.0</c:v>
                </c:pt>
                <c:pt idx="40">
                  <c:v>60.0</c:v>
                </c:pt>
                <c:pt idx="41">
                  <c:v>61.0</c:v>
                </c:pt>
                <c:pt idx="42">
                  <c:v>60.0</c:v>
                </c:pt>
                <c:pt idx="43">
                  <c:v>60.0</c:v>
                </c:pt>
                <c:pt idx="44">
                  <c:v>87.0</c:v>
                </c:pt>
                <c:pt idx="45">
                  <c:v>61.0</c:v>
                </c:pt>
                <c:pt idx="46">
                  <c:v>59.0</c:v>
                </c:pt>
                <c:pt idx="47">
                  <c:v>78.0</c:v>
                </c:pt>
                <c:pt idx="48">
                  <c:v>62.0</c:v>
                </c:pt>
                <c:pt idx="49">
                  <c:v>34.0</c:v>
                </c:pt>
                <c:pt idx="50">
                  <c:v>33.0</c:v>
                </c:pt>
                <c:pt idx="51">
                  <c:v>59.0</c:v>
                </c:pt>
                <c:pt idx="52">
                  <c:v>60.0</c:v>
                </c:pt>
                <c:pt idx="53">
                  <c:v>47.0</c:v>
                </c:pt>
                <c:pt idx="54">
                  <c:v>42.0</c:v>
                </c:pt>
                <c:pt idx="55">
                  <c:v>47.0</c:v>
                </c:pt>
                <c:pt idx="56">
                  <c:v>48.0</c:v>
                </c:pt>
                <c:pt idx="57">
                  <c:v>57.0</c:v>
                </c:pt>
                <c:pt idx="58">
                  <c:v>62.0</c:v>
                </c:pt>
                <c:pt idx="59">
                  <c:v>69.0</c:v>
                </c:pt>
                <c:pt idx="60">
                  <c:v>70.0</c:v>
                </c:pt>
                <c:pt idx="61">
                  <c:v>31.0</c:v>
                </c:pt>
                <c:pt idx="62">
                  <c:v>39.0</c:v>
                </c:pt>
                <c:pt idx="63">
                  <c:v>38.0</c:v>
                </c:pt>
                <c:pt idx="64">
                  <c:v>60.0</c:v>
                </c:pt>
                <c:pt idx="65">
                  <c:v>87.0</c:v>
                </c:pt>
                <c:pt idx="66">
                  <c:v>65.0</c:v>
                </c:pt>
                <c:pt idx="67">
                  <c:v>30.0</c:v>
                </c:pt>
                <c:pt idx="68">
                  <c:v>55.0</c:v>
                </c:pt>
                <c:pt idx="69">
                  <c:v>27.0</c:v>
                </c:pt>
                <c:pt idx="70">
                  <c:v>28.0</c:v>
                </c:pt>
                <c:pt idx="71">
                  <c:v>31.0</c:v>
                </c:pt>
                <c:pt idx="72">
                  <c:v>24.0</c:v>
                </c:pt>
                <c:pt idx="73">
                  <c:v>29.0</c:v>
                </c:pt>
                <c:pt idx="74">
                  <c:v>9.0</c:v>
                </c:pt>
                <c:pt idx="75">
                  <c:v>2.0</c:v>
                </c:pt>
                <c:pt idx="76">
                  <c:v>0.0</c:v>
                </c:pt>
                <c:pt idx="77">
                  <c:v>4.0</c:v>
                </c:pt>
                <c:pt idx="78">
                  <c:v>28.0</c:v>
                </c:pt>
                <c:pt idx="79">
                  <c:v>18.0</c:v>
                </c:pt>
                <c:pt idx="80">
                  <c:v>24.0</c:v>
                </c:pt>
                <c:pt idx="81">
                  <c:v>18.0</c:v>
                </c:pt>
                <c:pt idx="82">
                  <c:v>6.0</c:v>
                </c:pt>
                <c:pt idx="83">
                  <c:v>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8.137101328851568</c:v>
                </c:pt>
                <c:pt idx="85">
                  <c:v>9.605866567812674</c:v>
                </c:pt>
                <c:pt idx="86">
                  <c:v>10.258353032779052</c:v>
                </c:pt>
                <c:pt idx="87">
                  <c:v>10.53606871238117</c:v>
                </c:pt>
                <c:pt idx="88">
                  <c:v>10.652299871473524</c:v>
                </c:pt>
                <c:pt idx="89">
                  <c:v>10.700615097916499</c:v>
                </c:pt>
                <c:pt idx="90">
                  <c:v>10.7206427938524</c:v>
                </c:pt>
                <c:pt idx="91">
                  <c:v>10.728935137293561</c:v>
                </c:pt>
                <c:pt idx="92">
                  <c:v>10.732366895953273</c:v>
                </c:pt>
                <c:pt idx="93">
                  <c:v>10.733786838191618</c:v>
                </c:pt>
                <c:pt idx="94">
                  <c:v>10.73437431299896</c:v>
                </c:pt>
                <c:pt idx="95">
                  <c:v>10.734617361633395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16.410605122236408</c:v>
                </c:pt>
                <c:pt idx="85">
                  <c:v>21.06620209416813</c:v>
                </c:pt>
                <c:pt idx="86">
                  <c:v>23.399345973951423</c:v>
                </c:pt>
                <c:pt idx="87">
                  <c:v>24.77687044306053</c:v>
                </c:pt>
                <c:pt idx="88">
                  <c:v>25.752468397963227</c:v>
                </c:pt>
                <c:pt idx="89">
                  <c:v>26.554722367346326</c:v>
                </c:pt>
                <c:pt idx="90">
                  <c:v>27.278925097261563</c:v>
                </c:pt>
                <c:pt idx="91">
                  <c:v>27.965172989310652</c:v>
                </c:pt>
                <c:pt idx="92">
                  <c:v>28.630582359931665</c:v>
                </c:pt>
                <c:pt idx="93">
                  <c:v>29.282659595255357</c:v>
                </c:pt>
                <c:pt idx="94">
                  <c:v>29.9248671146898</c:v>
                </c:pt>
                <c:pt idx="95">
                  <c:v>30.558946114153912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1.6419028038992263</c:v>
                </c:pt>
                <c:pt idx="85">
                  <c:v>1.674784933858478</c:v>
                </c:pt>
                <c:pt idx="86">
                  <c:v>1.640053771609818</c:v>
                </c:pt>
                <c:pt idx="87">
                  <c:v>1.546388681311572</c:v>
                </c:pt>
                <c:pt idx="88">
                  <c:v>1.4299198900741088</c:v>
                </c:pt>
                <c:pt idx="89">
                  <c:v>1.3097220106794523</c:v>
                </c:pt>
                <c:pt idx="90">
                  <c:v>1.1937326830822317</c:v>
                </c:pt>
                <c:pt idx="91">
                  <c:v>1.084763165807804</c:v>
                </c:pt>
                <c:pt idx="92">
                  <c:v>0.9835097283731086</c:v>
                </c:pt>
                <c:pt idx="93">
                  <c:v>0.8898549889641877</c:v>
                </c:pt>
                <c:pt idx="94">
                  <c:v>0.8033985919908498</c:v>
                </c:pt>
                <c:pt idx="95">
                  <c:v>0.7236655946844788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Calcitonin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41122.0</c:v>
                </c:pt>
                <c:pt idx="1">
                  <c:v>41153.0</c:v>
                </c:pt>
                <c:pt idx="2">
                  <c:v>41183.0</c:v>
                </c:pt>
                <c:pt idx="3">
                  <c:v>41214.0</c:v>
                </c:pt>
                <c:pt idx="4">
                  <c:v>41244.0</c:v>
                </c:pt>
                <c:pt idx="5">
                  <c:v>41275.0</c:v>
                </c:pt>
                <c:pt idx="6">
                  <c:v>41306.0</c:v>
                </c:pt>
                <c:pt idx="7">
                  <c:v>41334.0</c:v>
                </c:pt>
                <c:pt idx="8">
                  <c:v>41365.0</c:v>
                </c:pt>
                <c:pt idx="9">
                  <c:v>41395.0</c:v>
                </c:pt>
                <c:pt idx="10">
                  <c:v>41426.0</c:v>
                </c:pt>
                <c:pt idx="11">
                  <c:v>41456.0</c:v>
                </c:pt>
                <c:pt idx="12">
                  <c:v>41487.0</c:v>
                </c:pt>
                <c:pt idx="13">
                  <c:v>41518.0</c:v>
                </c:pt>
                <c:pt idx="14">
                  <c:v>41548.0</c:v>
                </c:pt>
                <c:pt idx="15">
                  <c:v>41579.0</c:v>
                </c:pt>
                <c:pt idx="16">
                  <c:v>41609.0</c:v>
                </c:pt>
                <c:pt idx="17">
                  <c:v>41640.0</c:v>
                </c:pt>
                <c:pt idx="18">
                  <c:v>41671.0</c:v>
                </c:pt>
                <c:pt idx="19">
                  <c:v>41699.0</c:v>
                </c:pt>
                <c:pt idx="20">
                  <c:v>41730.0</c:v>
                </c:pt>
                <c:pt idx="21">
                  <c:v>41760.0</c:v>
                </c:pt>
                <c:pt idx="22">
                  <c:v>41791.0</c:v>
                </c:pt>
                <c:pt idx="23">
                  <c:v>41821.0</c:v>
                </c:pt>
                <c:pt idx="24">
                  <c:v>41852.0</c:v>
                </c:pt>
                <c:pt idx="25">
                  <c:v>41883.0</c:v>
                </c:pt>
                <c:pt idx="26">
                  <c:v>41913.0</c:v>
                </c:pt>
                <c:pt idx="27">
                  <c:v>41944.0</c:v>
                </c:pt>
                <c:pt idx="28">
                  <c:v>41974.0</c:v>
                </c:pt>
                <c:pt idx="29">
                  <c:v>42005.0</c:v>
                </c:pt>
                <c:pt idx="30">
                  <c:v>42036.0</c:v>
                </c:pt>
                <c:pt idx="31">
                  <c:v>42064.0</c:v>
                </c:pt>
                <c:pt idx="32">
                  <c:v>42095.0</c:v>
                </c:pt>
                <c:pt idx="33">
                  <c:v>42125.0</c:v>
                </c:pt>
                <c:pt idx="34">
                  <c:v>42156.0</c:v>
                </c:pt>
                <c:pt idx="35">
                  <c:v>42186.0</c:v>
                </c:pt>
                <c:pt idx="36">
                  <c:v>42217.0</c:v>
                </c:pt>
                <c:pt idx="37">
                  <c:v>42248.0</c:v>
                </c:pt>
                <c:pt idx="38">
                  <c:v>42278.0</c:v>
                </c:pt>
                <c:pt idx="39">
                  <c:v>42309.0</c:v>
                </c:pt>
                <c:pt idx="40">
                  <c:v>42339.0</c:v>
                </c:pt>
                <c:pt idx="41">
                  <c:v>42370.0</c:v>
                </c:pt>
                <c:pt idx="42">
                  <c:v>42401.0</c:v>
                </c:pt>
                <c:pt idx="43">
                  <c:v>42430.0</c:v>
                </c:pt>
                <c:pt idx="44">
                  <c:v>42461.0</c:v>
                </c:pt>
                <c:pt idx="45">
                  <c:v>42491.0</c:v>
                </c:pt>
                <c:pt idx="46">
                  <c:v>42522.0</c:v>
                </c:pt>
                <c:pt idx="47">
                  <c:v>42552.0</c:v>
                </c:pt>
                <c:pt idx="48">
                  <c:v>42583.0</c:v>
                </c:pt>
                <c:pt idx="49">
                  <c:v>42614.0</c:v>
                </c:pt>
                <c:pt idx="50">
                  <c:v>42644.0</c:v>
                </c:pt>
                <c:pt idx="51">
                  <c:v>42675.0</c:v>
                </c:pt>
                <c:pt idx="52">
                  <c:v>42705.0</c:v>
                </c:pt>
                <c:pt idx="53">
                  <c:v>42736.0</c:v>
                </c:pt>
                <c:pt idx="54">
                  <c:v>42767.0</c:v>
                </c:pt>
                <c:pt idx="55">
                  <c:v>42795.0</c:v>
                </c:pt>
                <c:pt idx="56">
                  <c:v>42826.0</c:v>
                </c:pt>
                <c:pt idx="57">
                  <c:v>42856.0</c:v>
                </c:pt>
                <c:pt idx="58">
                  <c:v>42887.0</c:v>
                </c:pt>
                <c:pt idx="59">
                  <c:v>42917.0</c:v>
                </c:pt>
                <c:pt idx="60">
                  <c:v>42948.0</c:v>
                </c:pt>
                <c:pt idx="61">
                  <c:v>42979.0</c:v>
                </c:pt>
                <c:pt idx="62">
                  <c:v>43009.0</c:v>
                </c:pt>
                <c:pt idx="63">
                  <c:v>43040.0</c:v>
                </c:pt>
                <c:pt idx="64">
                  <c:v>43070.0</c:v>
                </c:pt>
                <c:pt idx="65">
                  <c:v>43101.0</c:v>
                </c:pt>
                <c:pt idx="66">
                  <c:v>43132.0</c:v>
                </c:pt>
                <c:pt idx="67">
                  <c:v>43160.0</c:v>
                </c:pt>
                <c:pt idx="68">
                  <c:v>43191.0</c:v>
                </c:pt>
                <c:pt idx="69">
                  <c:v>43221.0</c:v>
                </c:pt>
                <c:pt idx="70">
                  <c:v>43252.0</c:v>
                </c:pt>
                <c:pt idx="71">
                  <c:v>43282.0</c:v>
                </c:pt>
                <c:pt idx="72">
                  <c:v>43313.0</c:v>
                </c:pt>
                <c:pt idx="73">
                  <c:v>43344.0</c:v>
                </c:pt>
                <c:pt idx="74">
                  <c:v>43374.0</c:v>
                </c:pt>
                <c:pt idx="75">
                  <c:v>43405.0</c:v>
                </c:pt>
                <c:pt idx="76">
                  <c:v>43435.0</c:v>
                </c:pt>
                <c:pt idx="77">
                  <c:v>43466.0</c:v>
                </c:pt>
                <c:pt idx="78">
                  <c:v>43497.0</c:v>
                </c:pt>
                <c:pt idx="79">
                  <c:v>43525.0</c:v>
                </c:pt>
                <c:pt idx="80">
                  <c:v>43556.0</c:v>
                </c:pt>
                <c:pt idx="81">
                  <c:v>43586.0</c:v>
                </c:pt>
                <c:pt idx="82">
                  <c:v>43617.0</c:v>
                </c:pt>
                <c:pt idx="83">
                  <c:v>43647.0</c:v>
                </c:pt>
                <c:pt idx="84">
                  <c:v>43678.0</c:v>
                </c:pt>
                <c:pt idx="85">
                  <c:v>43709.0</c:v>
                </c:pt>
                <c:pt idx="86">
                  <c:v>43739.0</c:v>
                </c:pt>
                <c:pt idx="87">
                  <c:v>43770.0</c:v>
                </c:pt>
                <c:pt idx="88">
                  <c:v>43800.0</c:v>
                </c:pt>
                <c:pt idx="89">
                  <c:v>43831.0</c:v>
                </c:pt>
                <c:pt idx="90">
                  <c:v>43862.0</c:v>
                </c:pt>
                <c:pt idx="91">
                  <c:v>43891.0</c:v>
                </c:pt>
                <c:pt idx="92">
                  <c:v>43922.0</c:v>
                </c:pt>
                <c:pt idx="93">
                  <c:v>43952.0</c:v>
                </c:pt>
                <c:pt idx="94">
                  <c:v>43983.0</c:v>
                </c:pt>
              </c:numCache>
            </c:numRef>
          </c:cat>
          <c:val>
            <c:numRef>
              <c:f>Sheet1!$B$2:$B$96</c:f>
              <c:numCache>
                <c:formatCode>General</c:formatCode>
                <c:ptCount val="95"/>
                <c:pt idx="0">
                  <c:v>5.0</c:v>
                </c:pt>
                <c:pt idx="1">
                  <c:v>3.0</c:v>
                </c:pt>
                <c:pt idx="2">
                  <c:v>7.0</c:v>
                </c:pt>
                <c:pt idx="3">
                  <c:v>19.0</c:v>
                </c:pt>
                <c:pt idx="4">
                  <c:v>2.0</c:v>
                </c:pt>
                <c:pt idx="5">
                  <c:v>31.0</c:v>
                </c:pt>
                <c:pt idx="6">
                  <c:v>7.0</c:v>
                </c:pt>
                <c:pt idx="7">
                  <c:v>2.0</c:v>
                </c:pt>
                <c:pt idx="8">
                  <c:v>27.0</c:v>
                </c:pt>
                <c:pt idx="9">
                  <c:v>18.0</c:v>
                </c:pt>
                <c:pt idx="10">
                  <c:v>11.0</c:v>
                </c:pt>
                <c:pt idx="11">
                  <c:v>8.0</c:v>
                </c:pt>
                <c:pt idx="12">
                  <c:v>6.0</c:v>
                </c:pt>
                <c:pt idx="13">
                  <c:v>1.0</c:v>
                </c:pt>
                <c:pt idx="14">
                  <c:v>7.0</c:v>
                </c:pt>
                <c:pt idx="15">
                  <c:v>18.0</c:v>
                </c:pt>
                <c:pt idx="16">
                  <c:v>3.0</c:v>
                </c:pt>
                <c:pt idx="17">
                  <c:v>32.0</c:v>
                </c:pt>
                <c:pt idx="18">
                  <c:v>30.0</c:v>
                </c:pt>
                <c:pt idx="19">
                  <c:v>20.0</c:v>
                </c:pt>
                <c:pt idx="20">
                  <c:v>29.0</c:v>
                </c:pt>
                <c:pt idx="21">
                  <c:v>27.0</c:v>
                </c:pt>
                <c:pt idx="22">
                  <c:v>6.0</c:v>
                </c:pt>
                <c:pt idx="23">
                  <c:v>34.0</c:v>
                </c:pt>
                <c:pt idx="24">
                  <c:v>32.0</c:v>
                </c:pt>
                <c:pt idx="25">
                  <c:v>22.0</c:v>
                </c:pt>
                <c:pt idx="26">
                  <c:v>19.0</c:v>
                </c:pt>
                <c:pt idx="27">
                  <c:v>10.0</c:v>
                </c:pt>
                <c:pt idx="28">
                  <c:v>40.0</c:v>
                </c:pt>
                <c:pt idx="29">
                  <c:v>13.0</c:v>
                </c:pt>
                <c:pt idx="30">
                  <c:v>40.0</c:v>
                </c:pt>
                <c:pt idx="31">
                  <c:v>90.0</c:v>
                </c:pt>
                <c:pt idx="32">
                  <c:v>27.0</c:v>
                </c:pt>
                <c:pt idx="33">
                  <c:v>21.0</c:v>
                </c:pt>
                <c:pt idx="34">
                  <c:v>13.0</c:v>
                </c:pt>
                <c:pt idx="35">
                  <c:v>1.0</c:v>
                </c:pt>
                <c:pt idx="36">
                  <c:v>11.0</c:v>
                </c:pt>
                <c:pt idx="37">
                  <c:v>18.0</c:v>
                </c:pt>
                <c:pt idx="38">
                  <c:v>27.0</c:v>
                </c:pt>
                <c:pt idx="39">
                  <c:v>5.0</c:v>
                </c:pt>
                <c:pt idx="40">
                  <c:v>39.0</c:v>
                </c:pt>
                <c:pt idx="41">
                  <c:v>15.0</c:v>
                </c:pt>
                <c:pt idx="42">
                  <c:v>3.0</c:v>
                </c:pt>
                <c:pt idx="43">
                  <c:v>16.0</c:v>
                </c:pt>
                <c:pt idx="44">
                  <c:v>26.0</c:v>
                </c:pt>
                <c:pt idx="45">
                  <c:v>15.0</c:v>
                </c:pt>
                <c:pt idx="46">
                  <c:v>5.0</c:v>
                </c:pt>
                <c:pt idx="47">
                  <c:v>59.0</c:v>
                </c:pt>
                <c:pt idx="48">
                  <c:v>19.0</c:v>
                </c:pt>
                <c:pt idx="49">
                  <c:v>4.0</c:v>
                </c:pt>
                <c:pt idx="50">
                  <c:v>3.0</c:v>
                </c:pt>
                <c:pt idx="51">
                  <c:v>4.0</c:v>
                </c:pt>
                <c:pt idx="52">
                  <c:v>1.0</c:v>
                </c:pt>
                <c:pt idx="53">
                  <c:v>2.0</c:v>
                </c:pt>
                <c:pt idx="54">
                  <c:v>0.0</c:v>
                </c:pt>
                <c:pt idx="55">
                  <c:v>6.0</c:v>
                </c:pt>
                <c:pt idx="56">
                  <c:v>9.0</c:v>
                </c:pt>
                <c:pt idx="57">
                  <c:v>23.0</c:v>
                </c:pt>
                <c:pt idx="58">
                  <c:v>10.0</c:v>
                </c:pt>
                <c:pt idx="59">
                  <c:v>2.0</c:v>
                </c:pt>
                <c:pt idx="60">
                  <c:v>12.0</c:v>
                </c:pt>
                <c:pt idx="61">
                  <c:v>8.0</c:v>
                </c:pt>
                <c:pt idx="62">
                  <c:v>1.0</c:v>
                </c:pt>
                <c:pt idx="63">
                  <c:v>1.0</c:v>
                </c:pt>
                <c:pt idx="64">
                  <c:v>6.0</c:v>
                </c:pt>
                <c:pt idx="65">
                  <c:v>18.0</c:v>
                </c:pt>
                <c:pt idx="66">
                  <c:v>8.0</c:v>
                </c:pt>
                <c:pt idx="67">
                  <c:v>4.0</c:v>
                </c:pt>
                <c:pt idx="68">
                  <c:v>4.0</c:v>
                </c:pt>
                <c:pt idx="69">
                  <c:v>17.0</c:v>
                </c:pt>
                <c:pt idx="70">
                  <c:v>1.0</c:v>
                </c:pt>
                <c:pt idx="71">
                  <c:v>0.0</c:v>
                </c:pt>
                <c:pt idx="72">
                  <c:v>16.0</c:v>
                </c:pt>
                <c:pt idx="73">
                  <c:v>6.0</c:v>
                </c:pt>
                <c:pt idx="74">
                  <c:v>2.0</c:v>
                </c:pt>
                <c:pt idx="75">
                  <c:v>0.0</c:v>
                </c:pt>
                <c:pt idx="76">
                  <c:v>9.0</c:v>
                </c:pt>
                <c:pt idx="77">
                  <c:v>13.0</c:v>
                </c:pt>
                <c:pt idx="78">
                  <c:v>0.0</c:v>
                </c:pt>
                <c:pt idx="79">
                  <c:v>11.0</c:v>
                </c:pt>
                <c:pt idx="80">
                  <c:v>12.0</c:v>
                </c:pt>
                <c:pt idx="81">
                  <c:v>6.0</c:v>
                </c:pt>
                <c:pt idx="82">
                  <c:v>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41122.0</c:v>
                </c:pt>
                <c:pt idx="1">
                  <c:v>41153.0</c:v>
                </c:pt>
                <c:pt idx="2">
                  <c:v>41183.0</c:v>
                </c:pt>
                <c:pt idx="3">
                  <c:v>41214.0</c:v>
                </c:pt>
                <c:pt idx="4">
                  <c:v>41244.0</c:v>
                </c:pt>
                <c:pt idx="5">
                  <c:v>41275.0</c:v>
                </c:pt>
                <c:pt idx="6">
                  <c:v>41306.0</c:v>
                </c:pt>
                <c:pt idx="7">
                  <c:v>41334.0</c:v>
                </c:pt>
                <c:pt idx="8">
                  <c:v>41365.0</c:v>
                </c:pt>
                <c:pt idx="9">
                  <c:v>41395.0</c:v>
                </c:pt>
                <c:pt idx="10">
                  <c:v>41426.0</c:v>
                </c:pt>
                <c:pt idx="11">
                  <c:v>41456.0</c:v>
                </c:pt>
                <c:pt idx="12">
                  <c:v>41487.0</c:v>
                </c:pt>
                <c:pt idx="13">
                  <c:v>41518.0</c:v>
                </c:pt>
                <c:pt idx="14">
                  <c:v>41548.0</c:v>
                </c:pt>
                <c:pt idx="15">
                  <c:v>41579.0</c:v>
                </c:pt>
                <c:pt idx="16">
                  <c:v>41609.0</c:v>
                </c:pt>
                <c:pt idx="17">
                  <c:v>41640.0</c:v>
                </c:pt>
                <c:pt idx="18">
                  <c:v>41671.0</c:v>
                </c:pt>
                <c:pt idx="19">
                  <c:v>41699.0</c:v>
                </c:pt>
                <c:pt idx="20">
                  <c:v>41730.0</c:v>
                </c:pt>
                <c:pt idx="21">
                  <c:v>41760.0</c:v>
                </c:pt>
                <c:pt idx="22">
                  <c:v>41791.0</c:v>
                </c:pt>
                <c:pt idx="23">
                  <c:v>41821.0</c:v>
                </c:pt>
                <c:pt idx="24">
                  <c:v>41852.0</c:v>
                </c:pt>
                <c:pt idx="25">
                  <c:v>41883.0</c:v>
                </c:pt>
                <c:pt idx="26">
                  <c:v>41913.0</c:v>
                </c:pt>
                <c:pt idx="27">
                  <c:v>41944.0</c:v>
                </c:pt>
                <c:pt idx="28">
                  <c:v>41974.0</c:v>
                </c:pt>
                <c:pt idx="29">
                  <c:v>42005.0</c:v>
                </c:pt>
                <c:pt idx="30">
                  <c:v>42036.0</c:v>
                </c:pt>
                <c:pt idx="31">
                  <c:v>42064.0</c:v>
                </c:pt>
                <c:pt idx="32">
                  <c:v>42095.0</c:v>
                </c:pt>
                <c:pt idx="33">
                  <c:v>42125.0</c:v>
                </c:pt>
                <c:pt idx="34">
                  <c:v>42156.0</c:v>
                </c:pt>
                <c:pt idx="35">
                  <c:v>42186.0</c:v>
                </c:pt>
                <c:pt idx="36">
                  <c:v>42217.0</c:v>
                </c:pt>
                <c:pt idx="37">
                  <c:v>42248.0</c:v>
                </c:pt>
                <c:pt idx="38">
                  <c:v>42278.0</c:v>
                </c:pt>
                <c:pt idx="39">
                  <c:v>42309.0</c:v>
                </c:pt>
                <c:pt idx="40">
                  <c:v>42339.0</c:v>
                </c:pt>
                <c:pt idx="41">
                  <c:v>42370.0</c:v>
                </c:pt>
                <c:pt idx="42">
                  <c:v>42401.0</c:v>
                </c:pt>
                <c:pt idx="43">
                  <c:v>42430.0</c:v>
                </c:pt>
                <c:pt idx="44">
                  <c:v>42461.0</c:v>
                </c:pt>
                <c:pt idx="45">
                  <c:v>42491.0</c:v>
                </c:pt>
                <c:pt idx="46">
                  <c:v>42522.0</c:v>
                </c:pt>
                <c:pt idx="47">
                  <c:v>42552.0</c:v>
                </c:pt>
                <c:pt idx="48">
                  <c:v>42583.0</c:v>
                </c:pt>
                <c:pt idx="49">
                  <c:v>42614.0</c:v>
                </c:pt>
                <c:pt idx="50">
                  <c:v>42644.0</c:v>
                </c:pt>
                <c:pt idx="51">
                  <c:v>42675.0</c:v>
                </c:pt>
                <c:pt idx="52">
                  <c:v>42705.0</c:v>
                </c:pt>
                <c:pt idx="53">
                  <c:v>42736.0</c:v>
                </c:pt>
                <c:pt idx="54">
                  <c:v>42767.0</c:v>
                </c:pt>
                <c:pt idx="55">
                  <c:v>42795.0</c:v>
                </c:pt>
                <c:pt idx="56">
                  <c:v>42826.0</c:v>
                </c:pt>
                <c:pt idx="57">
                  <c:v>42856.0</c:v>
                </c:pt>
                <c:pt idx="58">
                  <c:v>42887.0</c:v>
                </c:pt>
                <c:pt idx="59">
                  <c:v>42917.0</c:v>
                </c:pt>
                <c:pt idx="60">
                  <c:v>42948.0</c:v>
                </c:pt>
                <c:pt idx="61">
                  <c:v>42979.0</c:v>
                </c:pt>
                <c:pt idx="62">
                  <c:v>43009.0</c:v>
                </c:pt>
                <c:pt idx="63">
                  <c:v>43040.0</c:v>
                </c:pt>
                <c:pt idx="64">
                  <c:v>43070.0</c:v>
                </c:pt>
                <c:pt idx="65">
                  <c:v>43101.0</c:v>
                </c:pt>
                <c:pt idx="66">
                  <c:v>43132.0</c:v>
                </c:pt>
                <c:pt idx="67">
                  <c:v>43160.0</c:v>
                </c:pt>
                <c:pt idx="68">
                  <c:v>43191.0</c:v>
                </c:pt>
                <c:pt idx="69">
                  <c:v>43221.0</c:v>
                </c:pt>
                <c:pt idx="70">
                  <c:v>43252.0</c:v>
                </c:pt>
                <c:pt idx="71">
                  <c:v>43282.0</c:v>
                </c:pt>
                <c:pt idx="72">
                  <c:v>43313.0</c:v>
                </c:pt>
                <c:pt idx="73">
                  <c:v>43344.0</c:v>
                </c:pt>
                <c:pt idx="74">
                  <c:v>43374.0</c:v>
                </c:pt>
                <c:pt idx="75">
                  <c:v>43405.0</c:v>
                </c:pt>
                <c:pt idx="76">
                  <c:v>43435.0</c:v>
                </c:pt>
                <c:pt idx="77">
                  <c:v>43466.0</c:v>
                </c:pt>
                <c:pt idx="78">
                  <c:v>43497.0</c:v>
                </c:pt>
                <c:pt idx="79">
                  <c:v>43525.0</c:v>
                </c:pt>
                <c:pt idx="80">
                  <c:v>43556.0</c:v>
                </c:pt>
                <c:pt idx="81">
                  <c:v>43586.0</c:v>
                </c:pt>
                <c:pt idx="82">
                  <c:v>43617.0</c:v>
                </c:pt>
                <c:pt idx="83">
                  <c:v>43647.0</c:v>
                </c:pt>
                <c:pt idx="84">
                  <c:v>43678.0</c:v>
                </c:pt>
                <c:pt idx="85">
                  <c:v>43709.0</c:v>
                </c:pt>
                <c:pt idx="86">
                  <c:v>43739.0</c:v>
                </c:pt>
                <c:pt idx="87">
                  <c:v>43770.0</c:v>
                </c:pt>
                <c:pt idx="88">
                  <c:v>43800.0</c:v>
                </c:pt>
                <c:pt idx="89">
                  <c:v>43831.0</c:v>
                </c:pt>
                <c:pt idx="90">
                  <c:v>43862.0</c:v>
                </c:pt>
                <c:pt idx="91">
                  <c:v>43891.0</c:v>
                </c:pt>
                <c:pt idx="92">
                  <c:v>43922.0</c:v>
                </c:pt>
                <c:pt idx="93">
                  <c:v>43952.0</c:v>
                </c:pt>
                <c:pt idx="94">
                  <c:v>43983.0</c:v>
                </c:pt>
              </c:numCache>
            </c:numRef>
          </c:cat>
          <c:val>
            <c:numRef>
              <c:f>Sheet1!$C$2:$C$96</c:f>
              <c:numCache>
                <c:formatCode>General</c:formatCode>
                <c:ptCount val="95"/>
                <c:pt idx="83">
                  <c:v>6.248625140037777</c:v>
                </c:pt>
                <c:pt idx="84">
                  <c:v>11.50928836118648</c:v>
                </c:pt>
                <c:pt idx="85">
                  <c:v>9.851686534002333</c:v>
                </c:pt>
                <c:pt idx="86">
                  <c:v>4.8385086937161725</c:v>
                </c:pt>
                <c:pt idx="87">
                  <c:v>4.887387185207553</c:v>
                </c:pt>
                <c:pt idx="88">
                  <c:v>8.586535453287071</c:v>
                </c:pt>
                <c:pt idx="89">
                  <c:v>8.946477174963762</c:v>
                </c:pt>
                <c:pt idx="90">
                  <c:v>5.7435477901908</c:v>
                </c:pt>
                <c:pt idx="91">
                  <c:v>5.289738959467451</c:v>
                </c:pt>
                <c:pt idx="92">
                  <c:v>7.557196710684096</c:v>
                </c:pt>
                <c:pt idx="93">
                  <c:v>8.32017537770708</c:v>
                </c:pt>
                <c:pt idx="94">
                  <c:v>6.346645491564663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41122.0</c:v>
                </c:pt>
                <c:pt idx="1">
                  <c:v>41153.0</c:v>
                </c:pt>
                <c:pt idx="2">
                  <c:v>41183.0</c:v>
                </c:pt>
                <c:pt idx="3">
                  <c:v>41214.0</c:v>
                </c:pt>
                <c:pt idx="4">
                  <c:v>41244.0</c:v>
                </c:pt>
                <c:pt idx="5">
                  <c:v>41275.0</c:v>
                </c:pt>
                <c:pt idx="6">
                  <c:v>41306.0</c:v>
                </c:pt>
                <c:pt idx="7">
                  <c:v>41334.0</c:v>
                </c:pt>
                <c:pt idx="8">
                  <c:v>41365.0</c:v>
                </c:pt>
                <c:pt idx="9">
                  <c:v>41395.0</c:v>
                </c:pt>
                <c:pt idx="10">
                  <c:v>41426.0</c:v>
                </c:pt>
                <c:pt idx="11">
                  <c:v>41456.0</c:v>
                </c:pt>
                <c:pt idx="12">
                  <c:v>41487.0</c:v>
                </c:pt>
                <c:pt idx="13">
                  <c:v>41518.0</c:v>
                </c:pt>
                <c:pt idx="14">
                  <c:v>41548.0</c:v>
                </c:pt>
                <c:pt idx="15">
                  <c:v>41579.0</c:v>
                </c:pt>
                <c:pt idx="16">
                  <c:v>41609.0</c:v>
                </c:pt>
                <c:pt idx="17">
                  <c:v>41640.0</c:v>
                </c:pt>
                <c:pt idx="18">
                  <c:v>41671.0</c:v>
                </c:pt>
                <c:pt idx="19">
                  <c:v>41699.0</c:v>
                </c:pt>
                <c:pt idx="20">
                  <c:v>41730.0</c:v>
                </c:pt>
                <c:pt idx="21">
                  <c:v>41760.0</c:v>
                </c:pt>
                <c:pt idx="22">
                  <c:v>41791.0</c:v>
                </c:pt>
                <c:pt idx="23">
                  <c:v>41821.0</c:v>
                </c:pt>
                <c:pt idx="24">
                  <c:v>41852.0</c:v>
                </c:pt>
                <c:pt idx="25">
                  <c:v>41883.0</c:v>
                </c:pt>
                <c:pt idx="26">
                  <c:v>41913.0</c:v>
                </c:pt>
                <c:pt idx="27">
                  <c:v>41944.0</c:v>
                </c:pt>
                <c:pt idx="28">
                  <c:v>41974.0</c:v>
                </c:pt>
                <c:pt idx="29">
                  <c:v>42005.0</c:v>
                </c:pt>
                <c:pt idx="30">
                  <c:v>42036.0</c:v>
                </c:pt>
                <c:pt idx="31">
                  <c:v>42064.0</c:v>
                </c:pt>
                <c:pt idx="32">
                  <c:v>42095.0</c:v>
                </c:pt>
                <c:pt idx="33">
                  <c:v>42125.0</c:v>
                </c:pt>
                <c:pt idx="34">
                  <c:v>42156.0</c:v>
                </c:pt>
                <c:pt idx="35">
                  <c:v>42186.0</c:v>
                </c:pt>
                <c:pt idx="36">
                  <c:v>42217.0</c:v>
                </c:pt>
                <c:pt idx="37">
                  <c:v>42248.0</c:v>
                </c:pt>
                <c:pt idx="38">
                  <c:v>42278.0</c:v>
                </c:pt>
                <c:pt idx="39">
                  <c:v>42309.0</c:v>
                </c:pt>
                <c:pt idx="40">
                  <c:v>42339.0</c:v>
                </c:pt>
                <c:pt idx="41">
                  <c:v>42370.0</c:v>
                </c:pt>
                <c:pt idx="42">
                  <c:v>42401.0</c:v>
                </c:pt>
                <c:pt idx="43">
                  <c:v>42430.0</c:v>
                </c:pt>
                <c:pt idx="44">
                  <c:v>42461.0</c:v>
                </c:pt>
                <c:pt idx="45">
                  <c:v>42491.0</c:v>
                </c:pt>
                <c:pt idx="46">
                  <c:v>42522.0</c:v>
                </c:pt>
                <c:pt idx="47">
                  <c:v>42552.0</c:v>
                </c:pt>
                <c:pt idx="48">
                  <c:v>42583.0</c:v>
                </c:pt>
                <c:pt idx="49">
                  <c:v>42614.0</c:v>
                </c:pt>
                <c:pt idx="50">
                  <c:v>42644.0</c:v>
                </c:pt>
                <c:pt idx="51">
                  <c:v>42675.0</c:v>
                </c:pt>
                <c:pt idx="52">
                  <c:v>42705.0</c:v>
                </c:pt>
                <c:pt idx="53">
                  <c:v>42736.0</c:v>
                </c:pt>
                <c:pt idx="54">
                  <c:v>42767.0</c:v>
                </c:pt>
                <c:pt idx="55">
                  <c:v>42795.0</c:v>
                </c:pt>
                <c:pt idx="56">
                  <c:v>42826.0</c:v>
                </c:pt>
                <c:pt idx="57">
                  <c:v>42856.0</c:v>
                </c:pt>
                <c:pt idx="58">
                  <c:v>42887.0</c:v>
                </c:pt>
                <c:pt idx="59">
                  <c:v>42917.0</c:v>
                </c:pt>
                <c:pt idx="60">
                  <c:v>42948.0</c:v>
                </c:pt>
                <c:pt idx="61">
                  <c:v>42979.0</c:v>
                </c:pt>
                <c:pt idx="62">
                  <c:v>43009.0</c:v>
                </c:pt>
                <c:pt idx="63">
                  <c:v>43040.0</c:v>
                </c:pt>
                <c:pt idx="64">
                  <c:v>43070.0</c:v>
                </c:pt>
                <c:pt idx="65">
                  <c:v>43101.0</c:v>
                </c:pt>
                <c:pt idx="66">
                  <c:v>43132.0</c:v>
                </c:pt>
                <c:pt idx="67">
                  <c:v>43160.0</c:v>
                </c:pt>
                <c:pt idx="68">
                  <c:v>43191.0</c:v>
                </c:pt>
                <c:pt idx="69">
                  <c:v>43221.0</c:v>
                </c:pt>
                <c:pt idx="70">
                  <c:v>43252.0</c:v>
                </c:pt>
                <c:pt idx="71">
                  <c:v>43282.0</c:v>
                </c:pt>
                <c:pt idx="72">
                  <c:v>43313.0</c:v>
                </c:pt>
                <c:pt idx="73">
                  <c:v>43344.0</c:v>
                </c:pt>
                <c:pt idx="74">
                  <c:v>43374.0</c:v>
                </c:pt>
                <c:pt idx="75">
                  <c:v>43405.0</c:v>
                </c:pt>
                <c:pt idx="76">
                  <c:v>43435.0</c:v>
                </c:pt>
                <c:pt idx="77">
                  <c:v>43466.0</c:v>
                </c:pt>
                <c:pt idx="78">
                  <c:v>43497.0</c:v>
                </c:pt>
                <c:pt idx="79">
                  <c:v>43525.0</c:v>
                </c:pt>
                <c:pt idx="80">
                  <c:v>43556.0</c:v>
                </c:pt>
                <c:pt idx="81">
                  <c:v>43586.0</c:v>
                </c:pt>
                <c:pt idx="82">
                  <c:v>43617.0</c:v>
                </c:pt>
                <c:pt idx="83">
                  <c:v>43647.0</c:v>
                </c:pt>
                <c:pt idx="84">
                  <c:v>43678.0</c:v>
                </c:pt>
                <c:pt idx="85">
                  <c:v>43709.0</c:v>
                </c:pt>
                <c:pt idx="86">
                  <c:v>43739.0</c:v>
                </c:pt>
                <c:pt idx="87">
                  <c:v>43770.0</c:v>
                </c:pt>
                <c:pt idx="88">
                  <c:v>43800.0</c:v>
                </c:pt>
                <c:pt idx="89">
                  <c:v>43831.0</c:v>
                </c:pt>
                <c:pt idx="90">
                  <c:v>43862.0</c:v>
                </c:pt>
                <c:pt idx="91">
                  <c:v>43891.0</c:v>
                </c:pt>
                <c:pt idx="92">
                  <c:v>43922.0</c:v>
                </c:pt>
                <c:pt idx="93">
                  <c:v>43952.0</c:v>
                </c:pt>
                <c:pt idx="94">
                  <c:v>43983.0</c:v>
                </c:pt>
              </c:numCache>
            </c:numRef>
          </c:cat>
          <c:val>
            <c:numRef>
              <c:f>Sheet1!$D$2:$D$96</c:f>
              <c:numCache>
                <c:formatCode>General</c:formatCode>
                <c:ptCount val="95"/>
                <c:pt idx="83">
                  <c:v>19.361207009974507</c:v>
                </c:pt>
                <c:pt idx="84">
                  <c:v>33.62055779406468</c:v>
                </c:pt>
                <c:pt idx="85">
                  <c:v>29.442801051532204</c:v>
                </c:pt>
                <c:pt idx="86">
                  <c:v>17.168273118910015</c:v>
                </c:pt>
                <c:pt idx="87">
                  <c:v>18.14802535420483</c:v>
                </c:pt>
                <c:pt idx="88">
                  <c:v>29.44849563562975</c:v>
                </c:pt>
                <c:pt idx="89">
                  <c:v>30.530153757349204</c:v>
                </c:pt>
                <c:pt idx="90">
                  <c:v>21.63602010344867</c:v>
                </c:pt>
                <c:pt idx="91">
                  <c:v>20.898909026089907</c:v>
                </c:pt>
                <c:pt idx="92">
                  <c:v>28.353828797027692</c:v>
                </c:pt>
                <c:pt idx="93">
                  <c:v>30.824788780043438</c:v>
                </c:pt>
                <c:pt idx="94">
                  <c:v>25.01868034214529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41122.0</c:v>
                </c:pt>
                <c:pt idx="1">
                  <c:v>41153.0</c:v>
                </c:pt>
                <c:pt idx="2">
                  <c:v>41183.0</c:v>
                </c:pt>
                <c:pt idx="3">
                  <c:v>41214.0</c:v>
                </c:pt>
                <c:pt idx="4">
                  <c:v>41244.0</c:v>
                </c:pt>
                <c:pt idx="5">
                  <c:v>41275.0</c:v>
                </c:pt>
                <c:pt idx="6">
                  <c:v>41306.0</c:v>
                </c:pt>
                <c:pt idx="7">
                  <c:v>41334.0</c:v>
                </c:pt>
                <c:pt idx="8">
                  <c:v>41365.0</c:v>
                </c:pt>
                <c:pt idx="9">
                  <c:v>41395.0</c:v>
                </c:pt>
                <c:pt idx="10">
                  <c:v>41426.0</c:v>
                </c:pt>
                <c:pt idx="11">
                  <c:v>41456.0</c:v>
                </c:pt>
                <c:pt idx="12">
                  <c:v>41487.0</c:v>
                </c:pt>
                <c:pt idx="13">
                  <c:v>41518.0</c:v>
                </c:pt>
                <c:pt idx="14">
                  <c:v>41548.0</c:v>
                </c:pt>
                <c:pt idx="15">
                  <c:v>41579.0</c:v>
                </c:pt>
                <c:pt idx="16">
                  <c:v>41609.0</c:v>
                </c:pt>
                <c:pt idx="17">
                  <c:v>41640.0</c:v>
                </c:pt>
                <c:pt idx="18">
                  <c:v>41671.0</c:v>
                </c:pt>
                <c:pt idx="19">
                  <c:v>41699.0</c:v>
                </c:pt>
                <c:pt idx="20">
                  <c:v>41730.0</c:v>
                </c:pt>
                <c:pt idx="21">
                  <c:v>41760.0</c:v>
                </c:pt>
                <c:pt idx="22">
                  <c:v>41791.0</c:v>
                </c:pt>
                <c:pt idx="23">
                  <c:v>41821.0</c:v>
                </c:pt>
                <c:pt idx="24">
                  <c:v>41852.0</c:v>
                </c:pt>
                <c:pt idx="25">
                  <c:v>41883.0</c:v>
                </c:pt>
                <c:pt idx="26">
                  <c:v>41913.0</c:v>
                </c:pt>
                <c:pt idx="27">
                  <c:v>41944.0</c:v>
                </c:pt>
                <c:pt idx="28">
                  <c:v>41974.0</c:v>
                </c:pt>
                <c:pt idx="29">
                  <c:v>42005.0</c:v>
                </c:pt>
                <c:pt idx="30">
                  <c:v>42036.0</c:v>
                </c:pt>
                <c:pt idx="31">
                  <c:v>42064.0</c:v>
                </c:pt>
                <c:pt idx="32">
                  <c:v>42095.0</c:v>
                </c:pt>
                <c:pt idx="33">
                  <c:v>42125.0</c:v>
                </c:pt>
                <c:pt idx="34">
                  <c:v>42156.0</c:v>
                </c:pt>
                <c:pt idx="35">
                  <c:v>42186.0</c:v>
                </c:pt>
                <c:pt idx="36">
                  <c:v>42217.0</c:v>
                </c:pt>
                <c:pt idx="37">
                  <c:v>42248.0</c:v>
                </c:pt>
                <c:pt idx="38">
                  <c:v>42278.0</c:v>
                </c:pt>
                <c:pt idx="39">
                  <c:v>42309.0</c:v>
                </c:pt>
                <c:pt idx="40">
                  <c:v>42339.0</c:v>
                </c:pt>
                <c:pt idx="41">
                  <c:v>42370.0</c:v>
                </c:pt>
                <c:pt idx="42">
                  <c:v>42401.0</c:v>
                </c:pt>
                <c:pt idx="43">
                  <c:v>42430.0</c:v>
                </c:pt>
                <c:pt idx="44">
                  <c:v>42461.0</c:v>
                </c:pt>
                <c:pt idx="45">
                  <c:v>42491.0</c:v>
                </c:pt>
                <c:pt idx="46">
                  <c:v>42522.0</c:v>
                </c:pt>
                <c:pt idx="47">
                  <c:v>42552.0</c:v>
                </c:pt>
                <c:pt idx="48">
                  <c:v>42583.0</c:v>
                </c:pt>
                <c:pt idx="49">
                  <c:v>42614.0</c:v>
                </c:pt>
                <c:pt idx="50">
                  <c:v>42644.0</c:v>
                </c:pt>
                <c:pt idx="51">
                  <c:v>42675.0</c:v>
                </c:pt>
                <c:pt idx="52">
                  <c:v>42705.0</c:v>
                </c:pt>
                <c:pt idx="53">
                  <c:v>42736.0</c:v>
                </c:pt>
                <c:pt idx="54">
                  <c:v>42767.0</c:v>
                </c:pt>
                <c:pt idx="55">
                  <c:v>42795.0</c:v>
                </c:pt>
                <c:pt idx="56">
                  <c:v>42826.0</c:v>
                </c:pt>
                <c:pt idx="57">
                  <c:v>42856.0</c:v>
                </c:pt>
                <c:pt idx="58">
                  <c:v>42887.0</c:v>
                </c:pt>
                <c:pt idx="59">
                  <c:v>42917.0</c:v>
                </c:pt>
                <c:pt idx="60">
                  <c:v>42948.0</c:v>
                </c:pt>
                <c:pt idx="61">
                  <c:v>42979.0</c:v>
                </c:pt>
                <c:pt idx="62">
                  <c:v>43009.0</c:v>
                </c:pt>
                <c:pt idx="63">
                  <c:v>43040.0</c:v>
                </c:pt>
                <c:pt idx="64">
                  <c:v>43070.0</c:v>
                </c:pt>
                <c:pt idx="65">
                  <c:v>43101.0</c:v>
                </c:pt>
                <c:pt idx="66">
                  <c:v>43132.0</c:v>
                </c:pt>
                <c:pt idx="67">
                  <c:v>43160.0</c:v>
                </c:pt>
                <c:pt idx="68">
                  <c:v>43191.0</c:v>
                </c:pt>
                <c:pt idx="69">
                  <c:v>43221.0</c:v>
                </c:pt>
                <c:pt idx="70">
                  <c:v>43252.0</c:v>
                </c:pt>
                <c:pt idx="71">
                  <c:v>43282.0</c:v>
                </c:pt>
                <c:pt idx="72">
                  <c:v>43313.0</c:v>
                </c:pt>
                <c:pt idx="73">
                  <c:v>43344.0</c:v>
                </c:pt>
                <c:pt idx="74">
                  <c:v>43374.0</c:v>
                </c:pt>
                <c:pt idx="75">
                  <c:v>43405.0</c:v>
                </c:pt>
                <c:pt idx="76">
                  <c:v>43435.0</c:v>
                </c:pt>
                <c:pt idx="77">
                  <c:v>43466.0</c:v>
                </c:pt>
                <c:pt idx="78">
                  <c:v>43497.0</c:v>
                </c:pt>
                <c:pt idx="79">
                  <c:v>43525.0</c:v>
                </c:pt>
                <c:pt idx="80">
                  <c:v>43556.0</c:v>
                </c:pt>
                <c:pt idx="81">
                  <c:v>43586.0</c:v>
                </c:pt>
                <c:pt idx="82">
                  <c:v>43617.0</c:v>
                </c:pt>
                <c:pt idx="83">
                  <c:v>43647.0</c:v>
                </c:pt>
                <c:pt idx="84">
                  <c:v>43678.0</c:v>
                </c:pt>
                <c:pt idx="85">
                  <c:v>43709.0</c:v>
                </c:pt>
                <c:pt idx="86">
                  <c:v>43739.0</c:v>
                </c:pt>
                <c:pt idx="87">
                  <c:v>43770.0</c:v>
                </c:pt>
                <c:pt idx="88">
                  <c:v>43800.0</c:v>
                </c:pt>
                <c:pt idx="89">
                  <c:v>43831.0</c:v>
                </c:pt>
                <c:pt idx="90">
                  <c:v>43862.0</c:v>
                </c:pt>
                <c:pt idx="91">
                  <c:v>43891.0</c:v>
                </c:pt>
                <c:pt idx="92">
                  <c:v>43922.0</c:v>
                </c:pt>
                <c:pt idx="93">
                  <c:v>43952.0</c:v>
                </c:pt>
                <c:pt idx="94">
                  <c:v>43983.0</c:v>
                </c:pt>
              </c:numCache>
            </c:numRef>
          </c:cat>
          <c:val>
            <c:numRef>
              <c:f>Sheet1!$E$2:$E$96</c:f>
              <c:numCache>
                <c:formatCode>General</c:formatCode>
                <c:ptCount val="95"/>
                <c:pt idx="83">
                  <c:v>0.1381596914993908</c:v>
                </c:pt>
                <c:pt idx="84">
                  <c:v>0.46307105902472356</c:v>
                </c:pt>
                <c:pt idx="85">
                  <c:v>0.33845523766670926</c:v>
                </c:pt>
                <c:pt idx="86">
                  <c:v>0.05940498987824318</c:v>
                </c:pt>
                <c:pt idx="87">
                  <c:v>0.05334546461406716</c:v>
                </c:pt>
                <c:pt idx="88">
                  <c:v>0.19245360741356568</c:v>
                </c:pt>
                <c:pt idx="89">
                  <c:v>0.2096968725852899</c:v>
                </c:pt>
                <c:pt idx="90">
                  <c:v>0.07065745080936339</c:v>
                </c:pt>
                <c:pt idx="91">
                  <c:v>0.052305470645609815</c:v>
                </c:pt>
                <c:pt idx="92">
                  <c:v>0.12092077791993205</c:v>
                </c:pt>
                <c:pt idx="93">
                  <c:v>0.149406803825983</c:v>
                </c:pt>
                <c:pt idx="94">
                  <c:v>0.07560127408793547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Forecast for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August 2019 to July 2020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2019-07-29T13:28:51Z</dcterms:modified>
</cp:coreProperties>
</file>