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2495A6-2D62-4BD6-B0AE-44E64BEEFAB7}" v="86" dt="2019-07-29T13:26:16.0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1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viewProps" Target="viewProps.xml"/><Relationship Id="rId7" Type="http://schemas.microsoft.com/office/2015/10/relationships/revisionInfo" Target="revisionInfo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microsoft.com/office/2016/11/relationships/changesInfo" Target="changesInfos/changesInfo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Gulbis" userId="8ed87ac563b1c39d" providerId="LiveId" clId="{C22495A6-2D62-4BD6-B0AE-44E64BEEFAB7}"/>
    <pc:docChg chg="addSld delSld modSld">
      <pc:chgData name="Brian Gulbis" userId="8ed87ac563b1c39d" providerId="LiveId" clId="{C22495A6-2D62-4BD6-B0AE-44E64BEEFAB7}" dt="2019-07-29T13:28:40.770" v="62" actId="2696"/>
      <pc:docMkLst>
        <pc:docMk/>
      </pc:docMkLst>
      <pc:sldChg chg="add del">
        <pc:chgData name="Brian Gulbis" userId="8ed87ac563b1c39d" providerId="LiveId" clId="{C22495A6-2D62-4BD6-B0AE-44E64BEEFAB7}" dt="2019-07-29T12:37:28.850" v="2" actId="2696"/>
        <pc:sldMkLst>
          <pc:docMk/>
          <pc:sldMk cId="1128218801" sldId="256"/>
        </pc:sldMkLst>
      </pc:sldChg>
      <pc:sldChg chg="del">
        <pc:chgData name="Brian Gulbis" userId="8ed87ac563b1c39d" providerId="LiveId" clId="{C22495A6-2D62-4BD6-B0AE-44E64BEEFAB7}" dt="2019-07-29T03:59:43.978" v="0" actId="2696"/>
        <pc:sldMkLst>
          <pc:docMk/>
          <pc:sldMk cId="1867820800" sldId="256"/>
        </pc:sldMkLst>
      </pc:sldChg>
      <pc:sldChg chg="addSp delSp modSp add del mod">
        <pc:chgData name="Brian Gulbis" userId="8ed87ac563b1c39d" providerId="LiveId" clId="{C22495A6-2D62-4BD6-B0AE-44E64BEEFAB7}" dt="2019-07-29T13:28:40.770" v="62" actId="2696"/>
        <pc:sldMkLst>
          <pc:docMk/>
          <pc:sldMk cId="3291821820" sldId="256"/>
        </pc:sldMkLst>
        <pc:spChg chg="del">
          <ac:chgData name="Brian Gulbis" userId="8ed87ac563b1c39d" providerId="LiveId" clId="{C22495A6-2D62-4BD6-B0AE-44E64BEEFAB7}" dt="2019-07-29T13:03:46.172" v="4"/>
          <ac:spMkLst>
            <pc:docMk/>
            <pc:sldMk cId="3291821820" sldId="256"/>
            <ac:spMk id="2" creationId="{0D9089DF-C8ED-47F9-B65D-EF716CE742D8}"/>
          </ac:spMkLst>
        </pc:spChg>
        <pc:spChg chg="del">
          <ac:chgData name="Brian Gulbis" userId="8ed87ac563b1c39d" providerId="LiveId" clId="{C22495A6-2D62-4BD6-B0AE-44E64BEEFAB7}" dt="2019-07-29T13:03:46.172" v="4"/>
          <ac:spMkLst>
            <pc:docMk/>
            <pc:sldMk cId="3291821820" sldId="256"/>
            <ac:spMk id="3" creationId="{E8EF5F21-CEB9-4479-A274-6DDE25201515}"/>
          </ac:spMkLst>
        </pc:spChg>
        <pc:graphicFrameChg chg="add mod">
          <ac:chgData name="Brian Gulbis" userId="8ed87ac563b1c39d" providerId="LiveId" clId="{C22495A6-2D62-4BD6-B0AE-44E64BEEFAB7}" dt="2019-07-29T13:26:16.018" v="61"/>
          <ac:graphicFrameMkLst>
            <pc:docMk/>
            <pc:sldMk cId="3291821820" sldId="256"/>
            <ac:graphicFrameMk id="6" creationId="{C68A3D0A-4CCA-4720-9DC8-B2061E680BA0}"/>
          </ac:graphicFrameMkLst>
        </pc:graphicFrameChg>
      </pc:sldChg>
    </pc:docChg>
  </pc:docChgLst>
</pc:chgInfo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1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.xlsx"/></Relationships>
</file>

<file path=ppt/charts/_rels/chart1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1.xlsx"/></Relationships>
</file>

<file path=ppt/charts/_rels/chart1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2.xlsx"/></Relationships>
</file>

<file path=ppt/charts/_rels/chart1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3.xlsx"/></Relationships>
</file>

<file path=ppt/charts/_rels/chart1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4.xlsx"/></Relationships>
</file>

<file path=ppt/charts/_rels/chart1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5.xlsx"/></Relationships>
</file>

<file path=ppt/charts/_rels/chart1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6.xlsx"/></Relationships>
</file>

<file path=ppt/charts/_rels/chart1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7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Acetaminophen IV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3823</c:v>
                </c:pt>
                <c:pt idx="1">
                  <c:v>3929</c:v>
                </c:pt>
                <c:pt idx="2">
                  <c:v>3743</c:v>
                </c:pt>
                <c:pt idx="3">
                  <c:v>3797</c:v>
                </c:pt>
                <c:pt idx="4">
                  <c:v>3439</c:v>
                </c:pt>
                <c:pt idx="5">
                  <c:v>3254</c:v>
                </c:pt>
                <c:pt idx="6">
                  <c:v>2636</c:v>
                </c:pt>
                <c:pt idx="7">
                  <c:v>1813</c:v>
                </c:pt>
                <c:pt idx="8">
                  <c:v>1934</c:v>
                </c:pt>
                <c:pt idx="9">
                  <c:v>1692</c:v>
                </c:pt>
                <c:pt idx="10">
                  <c:v>1560</c:v>
                </c:pt>
                <c:pt idx="11">
                  <c:v>1537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3684</c:v>
                </c:pt>
                <c:pt idx="1">
                  <c:v>3108</c:v>
                </c:pt>
                <c:pt idx="2">
                  <c:v>3085</c:v>
                </c:pt>
                <c:pt idx="3">
                  <c:v>3621</c:v>
                </c:pt>
                <c:pt idx="4">
                  <c:v>3335</c:v>
                </c:pt>
                <c:pt idx="5">
                  <c:v>3878</c:v>
                </c:pt>
                <c:pt idx="6">
                  <c:v>3712</c:v>
                </c:pt>
                <c:pt idx="7">
                  <c:v>3289</c:v>
                </c:pt>
                <c:pt idx="8">
                  <c:v>3496</c:v>
                </c:pt>
                <c:pt idx="9">
                  <c:v>3501</c:v>
                </c:pt>
                <c:pt idx="10">
                  <c:v>3419</c:v>
                </c:pt>
                <c:pt idx="11">
                  <c:v>3715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3475</c:v>
                </c:pt>
                <c:pt idx="1">
                  <c:v>3238</c:v>
                </c:pt>
                <c:pt idx="2">
                  <c:v>2677</c:v>
                </c:pt>
                <c:pt idx="3">
                  <c:v>2806</c:v>
                </c:pt>
                <c:pt idx="4">
                  <c:v>2463</c:v>
                </c:pt>
                <c:pt idx="5">
                  <c:v>2511</c:v>
                </c:pt>
                <c:pt idx="6">
                  <c:v>2435</c:v>
                </c:pt>
                <c:pt idx="7">
                  <c:v>2393</c:v>
                </c:pt>
                <c:pt idx="8">
                  <c:v>2327</c:v>
                </c:pt>
                <c:pt idx="9">
                  <c:v>3250</c:v>
                </c:pt>
                <c:pt idx="10">
                  <c:v>3500</c:v>
                </c:pt>
                <c:pt idx="11">
                  <c:v>3568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FY16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3797</c:v>
                </c:pt>
                <c:pt idx="1">
                  <c:v>3381</c:v>
                </c:pt>
                <c:pt idx="2">
                  <c:v>3822</c:v>
                </c:pt>
                <c:pt idx="3">
                  <c:v>4276</c:v>
                </c:pt>
                <c:pt idx="4">
                  <c:v>4471</c:v>
                </c:pt>
                <c:pt idx="5">
                  <c:v>4643</c:v>
                </c:pt>
                <c:pt idx="6">
                  <c:v>3649</c:v>
                </c:pt>
                <c:pt idx="7">
                  <c:v>3638</c:v>
                </c:pt>
                <c:pt idx="8">
                  <c:v>3299</c:v>
                </c:pt>
                <c:pt idx="9">
                  <c:v>3265</c:v>
                </c:pt>
                <c:pt idx="10">
                  <c:v>3698</c:v>
                </c:pt>
                <c:pt idx="11">
                  <c:v>3707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Pegfilgrastim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60</c:v>
                </c:pt>
                <c:pt idx="1">
                  <c:v>69</c:v>
                </c:pt>
                <c:pt idx="2">
                  <c:v>58</c:v>
                </c:pt>
                <c:pt idx="3">
                  <c:v>83</c:v>
                </c:pt>
                <c:pt idx="4">
                  <c:v>76</c:v>
                </c:pt>
                <c:pt idx="5">
                  <c:v>52</c:v>
                </c:pt>
                <c:pt idx="6">
                  <c:v>68</c:v>
                </c:pt>
                <c:pt idx="7">
                  <c:v>49</c:v>
                </c:pt>
                <c:pt idx="8">
                  <c:v>68</c:v>
                </c:pt>
                <c:pt idx="9">
                  <c:v>60</c:v>
                </c:pt>
                <c:pt idx="10">
                  <c:v>59</c:v>
                </c:pt>
                <c:pt idx="11">
                  <c:v>47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63</c:v>
                </c:pt>
                <c:pt idx="1">
                  <c:v>49</c:v>
                </c:pt>
                <c:pt idx="2">
                  <c:v>48</c:v>
                </c:pt>
                <c:pt idx="3">
                  <c:v>61</c:v>
                </c:pt>
                <c:pt idx="4">
                  <c:v>52</c:v>
                </c:pt>
                <c:pt idx="5">
                  <c:v>57</c:v>
                </c:pt>
                <c:pt idx="6">
                  <c:v>53</c:v>
                </c:pt>
                <c:pt idx="7">
                  <c:v>54</c:v>
                </c:pt>
                <c:pt idx="8">
                  <c:v>60</c:v>
                </c:pt>
                <c:pt idx="9">
                  <c:v>60</c:v>
                </c:pt>
                <c:pt idx="10">
                  <c:v>56</c:v>
                </c:pt>
                <c:pt idx="11">
                  <c:v>55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45</c:v>
                </c:pt>
                <c:pt idx="1">
                  <c:v>66</c:v>
                </c:pt>
                <c:pt idx="2">
                  <c:v>50</c:v>
                </c:pt>
                <c:pt idx="3">
                  <c:v>52</c:v>
                </c:pt>
                <c:pt idx="4">
                  <c:v>41</c:v>
                </c:pt>
                <c:pt idx="5">
                  <c:v>44</c:v>
                </c:pt>
                <c:pt idx="6">
                  <c:v>38</c:v>
                </c:pt>
                <c:pt idx="7">
                  <c:v>40</c:v>
                </c:pt>
                <c:pt idx="8">
                  <c:v>58</c:v>
                </c:pt>
                <c:pt idx="9">
                  <c:v>38</c:v>
                </c:pt>
                <c:pt idx="10">
                  <c:v>56</c:v>
                </c:pt>
                <c:pt idx="11">
                  <c:v>54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FY16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56</c:v>
                </c:pt>
                <c:pt idx="1">
                  <c:v>44</c:v>
                </c:pt>
                <c:pt idx="2">
                  <c:v>40</c:v>
                </c:pt>
                <c:pt idx="3">
                  <c:v>47</c:v>
                </c:pt>
                <c:pt idx="4">
                  <c:v>38</c:v>
                </c:pt>
                <c:pt idx="5">
                  <c:v>54</c:v>
                </c:pt>
                <c:pt idx="6">
                  <c:v>44</c:v>
                </c:pt>
                <c:pt idx="7">
                  <c:v>46</c:v>
                </c:pt>
                <c:pt idx="8">
                  <c:v>52</c:v>
                </c:pt>
                <c:pt idx="9">
                  <c:v>50</c:v>
                </c:pt>
                <c:pt idx="10">
                  <c:v>57</c:v>
                </c:pt>
                <c:pt idx="11">
                  <c:v>51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Eculizumab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15</c:v>
                </c:pt>
                <c:pt idx="1">
                  <c:v>13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13</c:v>
                </c:pt>
                <c:pt idx="6">
                  <c:v>15</c:v>
                </c:pt>
                <c:pt idx="7">
                  <c:v>8</c:v>
                </c:pt>
                <c:pt idx="8">
                  <c:v>9</c:v>
                </c:pt>
                <c:pt idx="9">
                  <c:v>9</c:v>
                </c:pt>
                <c:pt idx="10">
                  <c:v>10</c:v>
                </c:pt>
                <c:pt idx="11">
                  <c:v>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13</c:v>
                </c:pt>
                <c:pt idx="1">
                  <c:v>16</c:v>
                </c:pt>
                <c:pt idx="2">
                  <c:v>12</c:v>
                </c:pt>
                <c:pt idx="3">
                  <c:v>16</c:v>
                </c:pt>
                <c:pt idx="4">
                  <c:v>15</c:v>
                </c:pt>
                <c:pt idx="5">
                  <c:v>16</c:v>
                </c:pt>
                <c:pt idx="6">
                  <c:v>14</c:v>
                </c:pt>
                <c:pt idx="7">
                  <c:v>11</c:v>
                </c:pt>
                <c:pt idx="8">
                  <c:v>12</c:v>
                </c:pt>
                <c:pt idx="9">
                  <c:v>12</c:v>
                </c:pt>
                <c:pt idx="10">
                  <c:v>12</c:v>
                </c:pt>
                <c:pt idx="11">
                  <c:v>16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14</c:v>
                </c:pt>
                <c:pt idx="1">
                  <c:v>10</c:v>
                </c:pt>
                <c:pt idx="2">
                  <c:v>11</c:v>
                </c:pt>
                <c:pt idx="3">
                  <c:v>11</c:v>
                </c:pt>
                <c:pt idx="4">
                  <c:v>13</c:v>
                </c:pt>
                <c:pt idx="5">
                  <c:v>13</c:v>
                </c:pt>
                <c:pt idx="6">
                  <c:v>9</c:v>
                </c:pt>
                <c:pt idx="7">
                  <c:v>11</c:v>
                </c:pt>
                <c:pt idx="8">
                  <c:v>16</c:v>
                </c:pt>
                <c:pt idx="9">
                  <c:v>14</c:v>
                </c:pt>
                <c:pt idx="10">
                  <c:v>15</c:v>
                </c:pt>
                <c:pt idx="11">
                  <c:v>17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FY16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9</c:v>
                </c:pt>
                <c:pt idx="1">
                  <c:v>8</c:v>
                </c:pt>
                <c:pt idx="2">
                  <c:v>7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6</c:v>
                </c:pt>
                <c:pt idx="7">
                  <c:v>5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10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Ceftaroline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174</c:v>
                </c:pt>
                <c:pt idx="1">
                  <c:v>191</c:v>
                </c:pt>
                <c:pt idx="2">
                  <c:v>124</c:v>
                </c:pt>
                <c:pt idx="3">
                  <c:v>105</c:v>
                </c:pt>
                <c:pt idx="4">
                  <c:v>93</c:v>
                </c:pt>
                <c:pt idx="5">
                  <c:v>167</c:v>
                </c:pt>
                <c:pt idx="6">
                  <c:v>96</c:v>
                </c:pt>
                <c:pt idx="7">
                  <c:v>111</c:v>
                </c:pt>
                <c:pt idx="8">
                  <c:v>193</c:v>
                </c:pt>
                <c:pt idx="9">
                  <c:v>243</c:v>
                </c:pt>
                <c:pt idx="10">
                  <c:v>64</c:v>
                </c:pt>
                <c:pt idx="11">
                  <c:v>52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151</c:v>
                </c:pt>
                <c:pt idx="1">
                  <c:v>159</c:v>
                </c:pt>
                <c:pt idx="2">
                  <c:v>189</c:v>
                </c:pt>
                <c:pt idx="3">
                  <c:v>259</c:v>
                </c:pt>
                <c:pt idx="4">
                  <c:v>98</c:v>
                </c:pt>
                <c:pt idx="5">
                  <c:v>230</c:v>
                </c:pt>
                <c:pt idx="6">
                  <c:v>257</c:v>
                </c:pt>
                <c:pt idx="7">
                  <c:v>255</c:v>
                </c:pt>
                <c:pt idx="8">
                  <c:v>415</c:v>
                </c:pt>
                <c:pt idx="9">
                  <c:v>128</c:v>
                </c:pt>
                <c:pt idx="10">
                  <c:v>100</c:v>
                </c:pt>
                <c:pt idx="11">
                  <c:v>192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98</c:v>
                </c:pt>
                <c:pt idx="1">
                  <c:v>40</c:v>
                </c:pt>
                <c:pt idx="2">
                  <c:v>63</c:v>
                </c:pt>
                <c:pt idx="3">
                  <c:v>113</c:v>
                </c:pt>
                <c:pt idx="4">
                  <c:v>38</c:v>
                </c:pt>
                <c:pt idx="5">
                  <c:v>120</c:v>
                </c:pt>
                <c:pt idx="6">
                  <c:v>121</c:v>
                </c:pt>
                <c:pt idx="7">
                  <c:v>172</c:v>
                </c:pt>
                <c:pt idx="8">
                  <c:v>125</c:v>
                </c:pt>
                <c:pt idx="9">
                  <c:v>263</c:v>
                </c:pt>
                <c:pt idx="10">
                  <c:v>297</c:v>
                </c:pt>
                <c:pt idx="11">
                  <c:v>59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FY16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27</c:v>
                </c:pt>
                <c:pt idx="1">
                  <c:v>100</c:v>
                </c:pt>
                <c:pt idx="2">
                  <c:v>73</c:v>
                </c:pt>
                <c:pt idx="3">
                  <c:v>31</c:v>
                </c:pt>
                <c:pt idx="4">
                  <c:v>162</c:v>
                </c:pt>
                <c:pt idx="5">
                  <c:v>64</c:v>
                </c:pt>
                <c:pt idx="6">
                  <c:v>119</c:v>
                </c:pt>
                <c:pt idx="7">
                  <c:v>151</c:v>
                </c:pt>
                <c:pt idx="8">
                  <c:v>58</c:v>
                </c:pt>
                <c:pt idx="9">
                  <c:v>68</c:v>
                </c:pt>
                <c:pt idx="10">
                  <c:v>160</c:v>
                </c:pt>
                <c:pt idx="11">
                  <c:v>162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Ceftazidime-Avibactam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73</c:v>
                </c:pt>
                <c:pt idx="1">
                  <c:v>13</c:v>
                </c:pt>
                <c:pt idx="2">
                  <c:v>81</c:v>
                </c:pt>
                <c:pt idx="3">
                  <c:v>128</c:v>
                </c:pt>
                <c:pt idx="4">
                  <c:v>14</c:v>
                </c:pt>
                <c:pt idx="5">
                  <c:v>218</c:v>
                </c:pt>
                <c:pt idx="6">
                  <c:v>141</c:v>
                </c:pt>
                <c:pt idx="7">
                  <c:v>76</c:v>
                </c:pt>
                <c:pt idx="8">
                  <c:v>127</c:v>
                </c:pt>
                <c:pt idx="9">
                  <c:v>92</c:v>
                </c:pt>
                <c:pt idx="10">
                  <c:v>110</c:v>
                </c:pt>
                <c:pt idx="11">
                  <c:v>63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103</c:v>
                </c:pt>
                <c:pt idx="1">
                  <c:v>68</c:v>
                </c:pt>
                <c:pt idx="2">
                  <c:v>128</c:v>
                </c:pt>
                <c:pt idx="3">
                  <c:v>86</c:v>
                </c:pt>
                <c:pt idx="4">
                  <c:v>34</c:v>
                </c:pt>
                <c:pt idx="5">
                  <c:v>65</c:v>
                </c:pt>
                <c:pt idx="6">
                  <c:v>8</c:v>
                </c:pt>
                <c:pt idx="7">
                  <c:v>42</c:v>
                </c:pt>
                <c:pt idx="8">
                  <c:v>78</c:v>
                </c:pt>
                <c:pt idx="9">
                  <c:v>8</c:v>
                </c:pt>
                <c:pt idx="10">
                  <c:v>44</c:v>
                </c:pt>
                <c:pt idx="11">
                  <c:v>16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33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10</c:v>
                </c:pt>
                <c:pt idx="6">
                  <c:v>133</c:v>
                </c:pt>
                <c:pt idx="7">
                  <c:v>37</c:v>
                </c:pt>
                <c:pt idx="8">
                  <c:v>0</c:v>
                </c:pt>
                <c:pt idx="9">
                  <c:v>58</c:v>
                </c:pt>
                <c:pt idx="10">
                  <c:v>24</c:v>
                </c:pt>
                <c:pt idx="11">
                  <c:v>54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FY16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8</c:v>
                </c:pt>
                <c:pt idx="1">
                  <c:v>33</c:v>
                </c:pt>
                <c:pt idx="2">
                  <c:v>8</c:v>
                </c:pt>
                <c:pt idx="3">
                  <c:v>81</c:v>
                </c:pt>
                <c:pt idx="4">
                  <c:v>77</c:v>
                </c:pt>
                <c:pt idx="5">
                  <c:v>97</c:v>
                </c:pt>
                <c:pt idx="6">
                  <c:v>2</c:v>
                </c:pt>
                <c:pt idx="7">
                  <c:v>58</c:v>
                </c:pt>
                <c:pt idx="8">
                  <c:v>93</c:v>
                </c:pt>
                <c:pt idx="9">
                  <c:v>57</c:v>
                </c:pt>
                <c:pt idx="10">
                  <c:v>23</c:v>
                </c:pt>
                <c:pt idx="11">
                  <c:v>37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Ceftolozane-Tazobactam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214</c:v>
                </c:pt>
                <c:pt idx="1">
                  <c:v>172</c:v>
                </c:pt>
                <c:pt idx="2">
                  <c:v>75</c:v>
                </c:pt>
                <c:pt idx="3">
                  <c:v>69</c:v>
                </c:pt>
                <c:pt idx="4">
                  <c:v>70</c:v>
                </c:pt>
                <c:pt idx="5">
                  <c:v>104</c:v>
                </c:pt>
                <c:pt idx="6">
                  <c:v>84</c:v>
                </c:pt>
                <c:pt idx="7">
                  <c:v>4</c:v>
                </c:pt>
                <c:pt idx="8">
                  <c:v>38</c:v>
                </c:pt>
                <c:pt idx="9">
                  <c:v>80</c:v>
                </c:pt>
                <c:pt idx="10">
                  <c:v>107</c:v>
                </c:pt>
                <c:pt idx="11">
                  <c:v>68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149</c:v>
                </c:pt>
                <c:pt idx="1">
                  <c:v>180</c:v>
                </c:pt>
                <c:pt idx="2">
                  <c:v>147</c:v>
                </c:pt>
                <c:pt idx="3">
                  <c:v>8</c:v>
                </c:pt>
                <c:pt idx="4">
                  <c:v>36</c:v>
                </c:pt>
                <c:pt idx="5">
                  <c:v>86</c:v>
                </c:pt>
                <c:pt idx="6">
                  <c:v>14</c:v>
                </c:pt>
                <c:pt idx="7">
                  <c:v>59</c:v>
                </c:pt>
                <c:pt idx="8">
                  <c:v>128</c:v>
                </c:pt>
                <c:pt idx="9">
                  <c:v>133</c:v>
                </c:pt>
                <c:pt idx="10">
                  <c:v>288</c:v>
                </c:pt>
                <c:pt idx="11">
                  <c:v>353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139</c:v>
                </c:pt>
                <c:pt idx="1">
                  <c:v>28</c:v>
                </c:pt>
                <c:pt idx="2">
                  <c:v>155</c:v>
                </c:pt>
                <c:pt idx="3">
                  <c:v>17</c:v>
                </c:pt>
                <c:pt idx="4">
                  <c:v>17</c:v>
                </c:pt>
                <c:pt idx="5">
                  <c:v>14</c:v>
                </c:pt>
                <c:pt idx="6">
                  <c:v>114</c:v>
                </c:pt>
                <c:pt idx="7">
                  <c:v>83</c:v>
                </c:pt>
                <c:pt idx="8">
                  <c:v>123</c:v>
                </c:pt>
                <c:pt idx="9">
                  <c:v>76</c:v>
                </c:pt>
                <c:pt idx="10">
                  <c:v>31</c:v>
                </c:pt>
                <c:pt idx="11">
                  <c:v>185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FY16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57</c:v>
                </c:pt>
                <c:pt idx="1">
                  <c:v>145</c:v>
                </c:pt>
                <c:pt idx="2">
                  <c:v>121</c:v>
                </c:pt>
                <c:pt idx="3">
                  <c:v>122</c:v>
                </c:pt>
                <c:pt idx="4">
                  <c:v>81</c:v>
                </c:pt>
                <c:pt idx="5">
                  <c:v>50</c:v>
                </c:pt>
                <c:pt idx="6">
                  <c:v>59</c:v>
                </c:pt>
                <c:pt idx="7">
                  <c:v>35</c:v>
                </c:pt>
                <c:pt idx="8">
                  <c:v>15</c:v>
                </c:pt>
                <c:pt idx="9">
                  <c:v>108</c:v>
                </c:pt>
                <c:pt idx="10">
                  <c:v>113</c:v>
                </c:pt>
                <c:pt idx="11">
                  <c:v>58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Daptomycin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86</c:v>
                </c:pt>
                <c:pt idx="1">
                  <c:v>73</c:v>
                </c:pt>
                <c:pt idx="2">
                  <c:v>110</c:v>
                </c:pt>
                <c:pt idx="3">
                  <c:v>97</c:v>
                </c:pt>
                <c:pt idx="4">
                  <c:v>148</c:v>
                </c:pt>
                <c:pt idx="5">
                  <c:v>92</c:v>
                </c:pt>
                <c:pt idx="6">
                  <c:v>55</c:v>
                </c:pt>
                <c:pt idx="7">
                  <c:v>52</c:v>
                </c:pt>
                <c:pt idx="8">
                  <c:v>70</c:v>
                </c:pt>
                <c:pt idx="9">
                  <c:v>103</c:v>
                </c:pt>
                <c:pt idx="10">
                  <c:v>137</c:v>
                </c:pt>
                <c:pt idx="11">
                  <c:v>220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152</c:v>
                </c:pt>
                <c:pt idx="1">
                  <c:v>99</c:v>
                </c:pt>
                <c:pt idx="2">
                  <c:v>144</c:v>
                </c:pt>
                <c:pt idx="3">
                  <c:v>85</c:v>
                </c:pt>
                <c:pt idx="4">
                  <c:v>158</c:v>
                </c:pt>
                <c:pt idx="5">
                  <c:v>128</c:v>
                </c:pt>
                <c:pt idx="6">
                  <c:v>96</c:v>
                </c:pt>
                <c:pt idx="7">
                  <c:v>102</c:v>
                </c:pt>
                <c:pt idx="8">
                  <c:v>230</c:v>
                </c:pt>
                <c:pt idx="9">
                  <c:v>155</c:v>
                </c:pt>
                <c:pt idx="10">
                  <c:v>102</c:v>
                </c:pt>
                <c:pt idx="11">
                  <c:v>95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218</c:v>
                </c:pt>
                <c:pt idx="1">
                  <c:v>103</c:v>
                </c:pt>
                <c:pt idx="2">
                  <c:v>123</c:v>
                </c:pt>
                <c:pt idx="3">
                  <c:v>135</c:v>
                </c:pt>
                <c:pt idx="4">
                  <c:v>74</c:v>
                </c:pt>
                <c:pt idx="5">
                  <c:v>130</c:v>
                </c:pt>
                <c:pt idx="6">
                  <c:v>149</c:v>
                </c:pt>
                <c:pt idx="7">
                  <c:v>118</c:v>
                </c:pt>
                <c:pt idx="8">
                  <c:v>163</c:v>
                </c:pt>
                <c:pt idx="9">
                  <c:v>104</c:v>
                </c:pt>
                <c:pt idx="10">
                  <c:v>106</c:v>
                </c:pt>
                <c:pt idx="11">
                  <c:v>100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FY16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70</c:v>
                </c:pt>
                <c:pt idx="1">
                  <c:v>92</c:v>
                </c:pt>
                <c:pt idx="2">
                  <c:v>76</c:v>
                </c:pt>
                <c:pt idx="3">
                  <c:v>147</c:v>
                </c:pt>
                <c:pt idx="4">
                  <c:v>98</c:v>
                </c:pt>
                <c:pt idx="5">
                  <c:v>135</c:v>
                </c:pt>
                <c:pt idx="6">
                  <c:v>71</c:v>
                </c:pt>
                <c:pt idx="7">
                  <c:v>160</c:v>
                </c:pt>
                <c:pt idx="8">
                  <c:v>133</c:v>
                </c:pt>
                <c:pt idx="9">
                  <c:v>127</c:v>
                </c:pt>
                <c:pt idx="10">
                  <c:v>218</c:v>
                </c:pt>
                <c:pt idx="11">
                  <c:v>204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Ertapenem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105</c:v>
                </c:pt>
                <c:pt idx="1">
                  <c:v>129</c:v>
                </c:pt>
                <c:pt idx="2">
                  <c:v>148</c:v>
                </c:pt>
                <c:pt idx="3">
                  <c:v>167</c:v>
                </c:pt>
                <c:pt idx="4">
                  <c:v>124</c:v>
                </c:pt>
                <c:pt idx="5">
                  <c:v>69</c:v>
                </c:pt>
                <c:pt idx="6">
                  <c:v>142</c:v>
                </c:pt>
                <c:pt idx="7">
                  <c:v>107</c:v>
                </c:pt>
                <c:pt idx="8">
                  <c:v>103</c:v>
                </c:pt>
                <c:pt idx="9">
                  <c:v>122</c:v>
                </c:pt>
                <c:pt idx="10">
                  <c:v>203</c:v>
                </c:pt>
                <c:pt idx="11">
                  <c:v>123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122</c:v>
                </c:pt>
                <c:pt idx="1">
                  <c:v>121</c:v>
                </c:pt>
                <c:pt idx="2">
                  <c:v>102</c:v>
                </c:pt>
                <c:pt idx="3">
                  <c:v>128</c:v>
                </c:pt>
                <c:pt idx="4">
                  <c:v>161</c:v>
                </c:pt>
                <c:pt idx="5">
                  <c:v>185</c:v>
                </c:pt>
                <c:pt idx="6">
                  <c:v>229</c:v>
                </c:pt>
                <c:pt idx="7">
                  <c:v>102</c:v>
                </c:pt>
                <c:pt idx="8">
                  <c:v>132</c:v>
                </c:pt>
                <c:pt idx="9">
                  <c:v>188</c:v>
                </c:pt>
                <c:pt idx="10">
                  <c:v>128</c:v>
                </c:pt>
                <c:pt idx="11">
                  <c:v>143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82</c:v>
                </c:pt>
                <c:pt idx="1">
                  <c:v>96</c:v>
                </c:pt>
                <c:pt idx="2">
                  <c:v>152</c:v>
                </c:pt>
                <c:pt idx="3">
                  <c:v>134</c:v>
                </c:pt>
                <c:pt idx="4">
                  <c:v>186</c:v>
                </c:pt>
                <c:pt idx="5">
                  <c:v>157</c:v>
                </c:pt>
                <c:pt idx="6">
                  <c:v>203</c:v>
                </c:pt>
                <c:pt idx="7">
                  <c:v>137</c:v>
                </c:pt>
                <c:pt idx="8">
                  <c:v>155</c:v>
                </c:pt>
                <c:pt idx="9">
                  <c:v>197</c:v>
                </c:pt>
                <c:pt idx="10">
                  <c:v>145</c:v>
                </c:pt>
                <c:pt idx="11">
                  <c:v>157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FY16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266</c:v>
                </c:pt>
                <c:pt idx="1">
                  <c:v>165</c:v>
                </c:pt>
                <c:pt idx="2">
                  <c:v>168</c:v>
                </c:pt>
                <c:pt idx="3">
                  <c:v>199</c:v>
                </c:pt>
                <c:pt idx="4">
                  <c:v>191</c:v>
                </c:pt>
                <c:pt idx="5">
                  <c:v>165</c:v>
                </c:pt>
                <c:pt idx="6">
                  <c:v>142</c:v>
                </c:pt>
                <c:pt idx="7">
                  <c:v>185</c:v>
                </c:pt>
                <c:pt idx="8">
                  <c:v>158</c:v>
                </c:pt>
                <c:pt idx="9">
                  <c:v>151</c:v>
                </c:pt>
                <c:pt idx="10">
                  <c:v>137</c:v>
                </c:pt>
                <c:pt idx="11">
                  <c:v>147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Meropenem-Vaborbactam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Sheet1!$A$2:$A$8</c:f>
              <c:numCache>
                <c:formatCode>yyyy\-mm\-dd</c:formatCode>
                <c:ptCount val="7"/>
                <c:pt idx="0">
                  <c:v>43800.0</c:v>
                </c:pt>
                <c:pt idx="1">
                  <c:v>43831.0</c:v>
                </c:pt>
                <c:pt idx="2">
                  <c:v>43862.0</c:v>
                </c:pt>
                <c:pt idx="3">
                  <c:v>43891.0</c:v>
                </c:pt>
                <c:pt idx="4">
                  <c:v>43922.0</c:v>
                </c:pt>
                <c:pt idx="5">
                  <c:v>43952.0</c:v>
                </c:pt>
                <c:pt idx="6">
                  <c:v>43983.0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1</c:v>
                </c:pt>
                <c:pt idx="1">
                  <c:v>36</c:v>
                </c:pt>
                <c:pt idx="2">
                  <c:v>78</c:v>
                </c:pt>
                <c:pt idx="3">
                  <c:v>43</c:v>
                </c:pt>
                <c:pt idx="4">
                  <c:v>49</c:v>
                </c:pt>
                <c:pt idx="5">
                  <c:v>50</c:v>
                </c:pt>
                <c:pt idx="6">
                  <c:v>93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Albumin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1093</c:v>
                </c:pt>
                <c:pt idx="1">
                  <c:v>1134</c:v>
                </c:pt>
                <c:pt idx="2">
                  <c:v>1548</c:v>
                </c:pt>
                <c:pt idx="3">
                  <c:v>1665</c:v>
                </c:pt>
                <c:pt idx="4">
                  <c:v>1144</c:v>
                </c:pt>
                <c:pt idx="5">
                  <c:v>1276</c:v>
                </c:pt>
                <c:pt idx="6">
                  <c:v>1895</c:v>
                </c:pt>
                <c:pt idx="7">
                  <c:v>1118</c:v>
                </c:pt>
                <c:pt idx="8">
                  <c:v>1280</c:v>
                </c:pt>
                <c:pt idx="9">
                  <c:v>1273</c:v>
                </c:pt>
                <c:pt idx="10">
                  <c:v>1099</c:v>
                </c:pt>
                <c:pt idx="11">
                  <c:v>1463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1217</c:v>
                </c:pt>
                <c:pt idx="1">
                  <c:v>1193</c:v>
                </c:pt>
                <c:pt idx="2">
                  <c:v>1396</c:v>
                </c:pt>
                <c:pt idx="3">
                  <c:v>1850</c:v>
                </c:pt>
                <c:pt idx="4">
                  <c:v>1283</c:v>
                </c:pt>
                <c:pt idx="5">
                  <c:v>1936</c:v>
                </c:pt>
                <c:pt idx="6">
                  <c:v>1228</c:v>
                </c:pt>
                <c:pt idx="7">
                  <c:v>1067</c:v>
                </c:pt>
                <c:pt idx="8">
                  <c:v>1189</c:v>
                </c:pt>
                <c:pt idx="9">
                  <c:v>1460</c:v>
                </c:pt>
                <c:pt idx="10">
                  <c:v>2000</c:v>
                </c:pt>
                <c:pt idx="11">
                  <c:v>1593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1425</c:v>
                </c:pt>
                <c:pt idx="1">
                  <c:v>1642</c:v>
                </c:pt>
                <c:pt idx="2">
                  <c:v>1474</c:v>
                </c:pt>
                <c:pt idx="3">
                  <c:v>1309</c:v>
                </c:pt>
                <c:pt idx="4">
                  <c:v>1397</c:v>
                </c:pt>
                <c:pt idx="5">
                  <c:v>1702</c:v>
                </c:pt>
                <c:pt idx="6">
                  <c:v>1465</c:v>
                </c:pt>
                <c:pt idx="7">
                  <c:v>1681</c:v>
                </c:pt>
                <c:pt idx="8">
                  <c:v>1242</c:v>
                </c:pt>
                <c:pt idx="9">
                  <c:v>1347</c:v>
                </c:pt>
                <c:pt idx="10">
                  <c:v>1302</c:v>
                </c:pt>
                <c:pt idx="11">
                  <c:v>1296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FY16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1304</c:v>
                </c:pt>
                <c:pt idx="1">
                  <c:v>1369</c:v>
                </c:pt>
                <c:pt idx="2">
                  <c:v>1586</c:v>
                </c:pt>
                <c:pt idx="3">
                  <c:v>1356</c:v>
                </c:pt>
                <c:pt idx="4">
                  <c:v>1178</c:v>
                </c:pt>
                <c:pt idx="5">
                  <c:v>1353</c:v>
                </c:pt>
                <c:pt idx="6">
                  <c:v>1352</c:v>
                </c:pt>
                <c:pt idx="7">
                  <c:v>1482</c:v>
                </c:pt>
                <c:pt idx="8">
                  <c:v>1424</c:v>
                </c:pt>
                <c:pt idx="9">
                  <c:v>1595</c:v>
                </c:pt>
                <c:pt idx="10">
                  <c:v>1615</c:v>
                </c:pt>
                <c:pt idx="11">
                  <c:v>1355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Sugammadex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202.0</c:v>
                </c:pt>
                <c:pt idx="1">
                  <c:v>238.0</c:v>
                </c:pt>
                <c:pt idx="2">
                  <c:v>213.0</c:v>
                </c:pt>
                <c:pt idx="3">
                  <c:v>250.0</c:v>
                </c:pt>
                <c:pt idx="4">
                  <c:v>264.0</c:v>
                </c:pt>
                <c:pt idx="5">
                  <c:v>298.0</c:v>
                </c:pt>
                <c:pt idx="6">
                  <c:v>326.0</c:v>
                </c:pt>
                <c:pt idx="7">
                  <c:v>284.0</c:v>
                </c:pt>
                <c:pt idx="8">
                  <c:v>343.0</c:v>
                </c:pt>
                <c:pt idx="9">
                  <c:v>367.0</c:v>
                </c:pt>
                <c:pt idx="10">
                  <c:v>397.0</c:v>
                </c:pt>
                <c:pt idx="11">
                  <c:v>334.0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68.0</c:v>
                </c:pt>
                <c:pt idx="1">
                  <c:v>71.0</c:v>
                </c:pt>
                <c:pt idx="2">
                  <c:v>75.0</c:v>
                </c:pt>
                <c:pt idx="3">
                  <c:v>103.0</c:v>
                </c:pt>
                <c:pt idx="4">
                  <c:v>116.0</c:v>
                </c:pt>
                <c:pt idx="5">
                  <c:v>127.0</c:v>
                </c:pt>
                <c:pt idx="6">
                  <c:v>127.0</c:v>
                </c:pt>
                <c:pt idx="7">
                  <c:v>125.0</c:v>
                </c:pt>
                <c:pt idx="8">
                  <c:v>149.0</c:v>
                </c:pt>
                <c:pt idx="9">
                  <c:v>182.0</c:v>
                </c:pt>
                <c:pt idx="10">
                  <c:v>200.0</c:v>
                </c:pt>
                <c:pt idx="11">
                  <c:v>210.0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6">
                  <c:v>2.0</c:v>
                </c:pt>
                <c:pt idx="7">
                  <c:v>4.0</c:v>
                </c:pt>
                <c:pt idx="8">
                  <c:v>9.0</c:v>
                </c:pt>
                <c:pt idx="9">
                  <c:v>62.0</c:v>
                </c:pt>
                <c:pt idx="10">
                  <c:v>81.0</c:v>
                </c:pt>
                <c:pt idx="11">
                  <c:v>82.0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Bupivacaine (liposomal)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117</c:v>
                </c:pt>
                <c:pt idx="1">
                  <c:v>126</c:v>
                </c:pt>
                <c:pt idx="2">
                  <c:v>105</c:v>
                </c:pt>
                <c:pt idx="3">
                  <c:v>106</c:v>
                </c:pt>
                <c:pt idx="4">
                  <c:v>98</c:v>
                </c:pt>
                <c:pt idx="5">
                  <c:v>108</c:v>
                </c:pt>
                <c:pt idx="6">
                  <c:v>117</c:v>
                </c:pt>
                <c:pt idx="7">
                  <c:v>98</c:v>
                </c:pt>
                <c:pt idx="8">
                  <c:v>91</c:v>
                </c:pt>
                <c:pt idx="9">
                  <c:v>99</c:v>
                </c:pt>
                <c:pt idx="10">
                  <c:v>112</c:v>
                </c:pt>
                <c:pt idx="11">
                  <c:v>114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88</c:v>
                </c:pt>
                <c:pt idx="1">
                  <c:v>88</c:v>
                </c:pt>
                <c:pt idx="2">
                  <c:v>68</c:v>
                </c:pt>
                <c:pt idx="3">
                  <c:v>97</c:v>
                </c:pt>
                <c:pt idx="4">
                  <c:v>106</c:v>
                </c:pt>
                <c:pt idx="5">
                  <c:v>87</c:v>
                </c:pt>
                <c:pt idx="6">
                  <c:v>104</c:v>
                </c:pt>
                <c:pt idx="7">
                  <c:v>106</c:v>
                </c:pt>
                <c:pt idx="8">
                  <c:v>125</c:v>
                </c:pt>
                <c:pt idx="9">
                  <c:v>118</c:v>
                </c:pt>
                <c:pt idx="10">
                  <c:v>115</c:v>
                </c:pt>
                <c:pt idx="11">
                  <c:v>113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138</c:v>
                </c:pt>
                <c:pt idx="1">
                  <c:v>151</c:v>
                </c:pt>
                <c:pt idx="2">
                  <c:v>137</c:v>
                </c:pt>
                <c:pt idx="3">
                  <c:v>126</c:v>
                </c:pt>
                <c:pt idx="4">
                  <c:v>112</c:v>
                </c:pt>
                <c:pt idx="5">
                  <c:v>96</c:v>
                </c:pt>
                <c:pt idx="6">
                  <c:v>126</c:v>
                </c:pt>
                <c:pt idx="7">
                  <c:v>96</c:v>
                </c:pt>
                <c:pt idx="8">
                  <c:v>125</c:v>
                </c:pt>
                <c:pt idx="9">
                  <c:v>108</c:v>
                </c:pt>
                <c:pt idx="10">
                  <c:v>105</c:v>
                </c:pt>
                <c:pt idx="11">
                  <c:v>104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FY16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179</c:v>
                </c:pt>
                <c:pt idx="1">
                  <c:v>174</c:v>
                </c:pt>
                <c:pt idx="2">
                  <c:v>166</c:v>
                </c:pt>
                <c:pt idx="3">
                  <c:v>168</c:v>
                </c:pt>
                <c:pt idx="4">
                  <c:v>152</c:v>
                </c:pt>
                <c:pt idx="5">
                  <c:v>178</c:v>
                </c:pt>
                <c:pt idx="6">
                  <c:v>119</c:v>
                </c:pt>
                <c:pt idx="7">
                  <c:v>154</c:v>
                </c:pt>
                <c:pt idx="8">
                  <c:v>127</c:v>
                </c:pt>
                <c:pt idx="9">
                  <c:v>104</c:v>
                </c:pt>
                <c:pt idx="10">
                  <c:v>115</c:v>
                </c:pt>
                <c:pt idx="11">
                  <c:v>140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Isoproterenol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68</c:v>
                </c:pt>
                <c:pt idx="1">
                  <c:v>42</c:v>
                </c:pt>
                <c:pt idx="2">
                  <c:v>25</c:v>
                </c:pt>
                <c:pt idx="3">
                  <c:v>35</c:v>
                </c:pt>
                <c:pt idx="4">
                  <c:v>14</c:v>
                </c:pt>
                <c:pt idx="5">
                  <c:v>32</c:v>
                </c:pt>
                <c:pt idx="6">
                  <c:v>35</c:v>
                </c:pt>
                <c:pt idx="7">
                  <c:v>93</c:v>
                </c:pt>
                <c:pt idx="8">
                  <c:v>69</c:v>
                </c:pt>
                <c:pt idx="9">
                  <c:v>41</c:v>
                </c:pt>
                <c:pt idx="10">
                  <c:v>75</c:v>
                </c:pt>
                <c:pt idx="11">
                  <c:v>37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26</c:v>
                </c:pt>
                <c:pt idx="1">
                  <c:v>40</c:v>
                </c:pt>
                <c:pt idx="2">
                  <c:v>5</c:v>
                </c:pt>
                <c:pt idx="3">
                  <c:v>18</c:v>
                </c:pt>
                <c:pt idx="4">
                  <c:v>24</c:v>
                </c:pt>
                <c:pt idx="5">
                  <c:v>22</c:v>
                </c:pt>
                <c:pt idx="6">
                  <c:v>30</c:v>
                </c:pt>
                <c:pt idx="7">
                  <c:v>34</c:v>
                </c:pt>
                <c:pt idx="8">
                  <c:v>15</c:v>
                </c:pt>
                <c:pt idx="9">
                  <c:v>44</c:v>
                </c:pt>
                <c:pt idx="10">
                  <c:v>91</c:v>
                </c:pt>
                <c:pt idx="11">
                  <c:v>145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87</c:v>
                </c:pt>
                <c:pt idx="1">
                  <c:v>79</c:v>
                </c:pt>
                <c:pt idx="2">
                  <c:v>32</c:v>
                </c:pt>
                <c:pt idx="3">
                  <c:v>24</c:v>
                </c:pt>
                <c:pt idx="4">
                  <c:v>37</c:v>
                </c:pt>
                <c:pt idx="5">
                  <c:v>42</c:v>
                </c:pt>
                <c:pt idx="6">
                  <c:v>63</c:v>
                </c:pt>
                <c:pt idx="7">
                  <c:v>12</c:v>
                </c:pt>
                <c:pt idx="8">
                  <c:v>29</c:v>
                </c:pt>
                <c:pt idx="9">
                  <c:v>26</c:v>
                </c:pt>
                <c:pt idx="10">
                  <c:v>73</c:v>
                </c:pt>
                <c:pt idx="11">
                  <c:v>11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FY16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123</c:v>
                </c:pt>
                <c:pt idx="1">
                  <c:v>56</c:v>
                </c:pt>
                <c:pt idx="2">
                  <c:v>50</c:v>
                </c:pt>
                <c:pt idx="3">
                  <c:v>48</c:v>
                </c:pt>
                <c:pt idx="4">
                  <c:v>70</c:v>
                </c:pt>
                <c:pt idx="5">
                  <c:v>46</c:v>
                </c:pt>
                <c:pt idx="6">
                  <c:v>10</c:v>
                </c:pt>
                <c:pt idx="7">
                  <c:v>55</c:v>
                </c:pt>
                <c:pt idx="8">
                  <c:v>69</c:v>
                </c:pt>
                <c:pt idx="9">
                  <c:v>61</c:v>
                </c:pt>
                <c:pt idx="10">
                  <c:v>58</c:v>
                </c:pt>
                <c:pt idx="11">
                  <c:v>87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Nicardipine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904</c:v>
                </c:pt>
                <c:pt idx="1">
                  <c:v>804</c:v>
                </c:pt>
                <c:pt idx="2">
                  <c:v>1038</c:v>
                </c:pt>
                <c:pt idx="3">
                  <c:v>897</c:v>
                </c:pt>
                <c:pt idx="4">
                  <c:v>901</c:v>
                </c:pt>
                <c:pt idx="5">
                  <c:v>1174</c:v>
                </c:pt>
                <c:pt idx="6">
                  <c:v>1017</c:v>
                </c:pt>
                <c:pt idx="7">
                  <c:v>873</c:v>
                </c:pt>
                <c:pt idx="8">
                  <c:v>1024</c:v>
                </c:pt>
                <c:pt idx="9">
                  <c:v>832</c:v>
                </c:pt>
                <c:pt idx="10">
                  <c:v>887</c:v>
                </c:pt>
                <c:pt idx="11">
                  <c:v>1038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712</c:v>
                </c:pt>
                <c:pt idx="1">
                  <c:v>812</c:v>
                </c:pt>
                <c:pt idx="2">
                  <c:v>863</c:v>
                </c:pt>
                <c:pt idx="3">
                  <c:v>945</c:v>
                </c:pt>
                <c:pt idx="4">
                  <c:v>894</c:v>
                </c:pt>
                <c:pt idx="5">
                  <c:v>944</c:v>
                </c:pt>
                <c:pt idx="6">
                  <c:v>1099</c:v>
                </c:pt>
                <c:pt idx="7">
                  <c:v>939</c:v>
                </c:pt>
                <c:pt idx="8">
                  <c:v>917</c:v>
                </c:pt>
                <c:pt idx="9">
                  <c:v>1043</c:v>
                </c:pt>
                <c:pt idx="10">
                  <c:v>1096</c:v>
                </c:pt>
                <c:pt idx="11">
                  <c:v>782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811</c:v>
                </c:pt>
                <c:pt idx="1">
                  <c:v>654</c:v>
                </c:pt>
                <c:pt idx="2">
                  <c:v>530</c:v>
                </c:pt>
                <c:pt idx="3">
                  <c:v>709</c:v>
                </c:pt>
                <c:pt idx="4">
                  <c:v>717</c:v>
                </c:pt>
                <c:pt idx="5">
                  <c:v>634</c:v>
                </c:pt>
                <c:pt idx="6">
                  <c:v>857</c:v>
                </c:pt>
                <c:pt idx="7">
                  <c:v>644</c:v>
                </c:pt>
                <c:pt idx="8">
                  <c:v>757</c:v>
                </c:pt>
                <c:pt idx="9">
                  <c:v>850</c:v>
                </c:pt>
                <c:pt idx="10">
                  <c:v>819</c:v>
                </c:pt>
                <c:pt idx="11">
                  <c:v>806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FY16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581</c:v>
                </c:pt>
                <c:pt idx="1">
                  <c:v>738</c:v>
                </c:pt>
                <c:pt idx="2">
                  <c:v>644</c:v>
                </c:pt>
                <c:pt idx="3">
                  <c:v>652</c:v>
                </c:pt>
                <c:pt idx="4">
                  <c:v>621</c:v>
                </c:pt>
                <c:pt idx="5">
                  <c:v>806</c:v>
                </c:pt>
                <c:pt idx="6">
                  <c:v>809</c:v>
                </c:pt>
                <c:pt idx="7">
                  <c:v>687</c:v>
                </c:pt>
                <c:pt idx="8">
                  <c:v>905</c:v>
                </c:pt>
                <c:pt idx="9">
                  <c:v>664</c:v>
                </c:pt>
                <c:pt idx="10">
                  <c:v>562</c:v>
                </c:pt>
                <c:pt idx="11">
                  <c:v>657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Levothyroxine IV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82</c:v>
                </c:pt>
                <c:pt idx="1">
                  <c:v>53</c:v>
                </c:pt>
                <c:pt idx="2">
                  <c:v>61</c:v>
                </c:pt>
                <c:pt idx="3">
                  <c:v>85</c:v>
                </c:pt>
                <c:pt idx="4">
                  <c:v>147</c:v>
                </c:pt>
                <c:pt idx="5">
                  <c:v>178</c:v>
                </c:pt>
                <c:pt idx="6">
                  <c:v>44</c:v>
                </c:pt>
                <c:pt idx="7">
                  <c:v>46</c:v>
                </c:pt>
                <c:pt idx="8">
                  <c:v>100</c:v>
                </c:pt>
                <c:pt idx="9">
                  <c:v>74</c:v>
                </c:pt>
                <c:pt idx="10">
                  <c:v>85</c:v>
                </c:pt>
                <c:pt idx="11">
                  <c:v>33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127</c:v>
                </c:pt>
                <c:pt idx="1">
                  <c:v>138</c:v>
                </c:pt>
                <c:pt idx="2">
                  <c:v>53</c:v>
                </c:pt>
                <c:pt idx="3">
                  <c:v>30</c:v>
                </c:pt>
                <c:pt idx="4">
                  <c:v>45</c:v>
                </c:pt>
                <c:pt idx="5">
                  <c:v>78</c:v>
                </c:pt>
                <c:pt idx="6">
                  <c:v>103</c:v>
                </c:pt>
                <c:pt idx="7">
                  <c:v>54</c:v>
                </c:pt>
                <c:pt idx="8">
                  <c:v>81</c:v>
                </c:pt>
                <c:pt idx="9">
                  <c:v>84</c:v>
                </c:pt>
                <c:pt idx="10">
                  <c:v>76</c:v>
                </c:pt>
                <c:pt idx="11">
                  <c:v>64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160</c:v>
                </c:pt>
                <c:pt idx="1">
                  <c:v>104</c:v>
                </c:pt>
                <c:pt idx="2">
                  <c:v>90</c:v>
                </c:pt>
                <c:pt idx="3">
                  <c:v>124</c:v>
                </c:pt>
                <c:pt idx="4">
                  <c:v>158</c:v>
                </c:pt>
                <c:pt idx="5">
                  <c:v>186</c:v>
                </c:pt>
                <c:pt idx="6">
                  <c:v>105</c:v>
                </c:pt>
                <c:pt idx="7">
                  <c:v>70</c:v>
                </c:pt>
                <c:pt idx="8">
                  <c:v>136</c:v>
                </c:pt>
                <c:pt idx="9">
                  <c:v>66</c:v>
                </c:pt>
                <c:pt idx="10">
                  <c:v>141</c:v>
                </c:pt>
                <c:pt idx="11">
                  <c:v>54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FY16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69</c:v>
                </c:pt>
                <c:pt idx="1">
                  <c:v>94</c:v>
                </c:pt>
                <c:pt idx="2">
                  <c:v>60</c:v>
                </c:pt>
                <c:pt idx="3">
                  <c:v>95</c:v>
                </c:pt>
                <c:pt idx="4">
                  <c:v>163</c:v>
                </c:pt>
                <c:pt idx="5">
                  <c:v>131</c:v>
                </c:pt>
                <c:pt idx="6">
                  <c:v>100</c:v>
                </c:pt>
                <c:pt idx="7">
                  <c:v>75</c:v>
                </c:pt>
                <c:pt idx="8">
                  <c:v>83</c:v>
                </c:pt>
                <c:pt idx="9">
                  <c:v>75</c:v>
                </c:pt>
                <c:pt idx="10">
                  <c:v>50</c:v>
                </c:pt>
                <c:pt idx="11">
                  <c:v>71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IVIG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24</c:v>
                </c:pt>
                <c:pt idx="1">
                  <c:v>29</c:v>
                </c:pt>
                <c:pt idx="2">
                  <c:v>9</c:v>
                </c:pt>
                <c:pt idx="3">
                  <c:v>2</c:v>
                </c:pt>
                <c:pt idx="4">
                  <c:v>0</c:v>
                </c:pt>
                <c:pt idx="5">
                  <c:v>4</c:v>
                </c:pt>
                <c:pt idx="6">
                  <c:v>28</c:v>
                </c:pt>
                <c:pt idx="7">
                  <c:v>18</c:v>
                </c:pt>
                <c:pt idx="8">
                  <c:v>24</c:v>
                </c:pt>
                <c:pt idx="9">
                  <c:v>18</c:v>
                </c:pt>
                <c:pt idx="10">
                  <c:v>6</c:v>
                </c:pt>
                <c:pt idx="11">
                  <c:v>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70</c:v>
                </c:pt>
                <c:pt idx="1">
                  <c:v>31</c:v>
                </c:pt>
                <c:pt idx="2">
                  <c:v>39</c:v>
                </c:pt>
                <c:pt idx="3">
                  <c:v>38</c:v>
                </c:pt>
                <c:pt idx="4">
                  <c:v>60</c:v>
                </c:pt>
                <c:pt idx="5">
                  <c:v>87</c:v>
                </c:pt>
                <c:pt idx="6">
                  <c:v>65</c:v>
                </c:pt>
                <c:pt idx="7">
                  <c:v>30</c:v>
                </c:pt>
                <c:pt idx="8">
                  <c:v>55</c:v>
                </c:pt>
                <c:pt idx="9">
                  <c:v>27</c:v>
                </c:pt>
                <c:pt idx="10">
                  <c:v>28</c:v>
                </c:pt>
                <c:pt idx="11">
                  <c:v>31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62</c:v>
                </c:pt>
                <c:pt idx="1">
                  <c:v>34</c:v>
                </c:pt>
                <c:pt idx="2">
                  <c:v>33</c:v>
                </c:pt>
                <c:pt idx="3">
                  <c:v>59</c:v>
                </c:pt>
                <c:pt idx="4">
                  <c:v>60</c:v>
                </c:pt>
                <c:pt idx="5">
                  <c:v>47</c:v>
                </c:pt>
                <c:pt idx="6">
                  <c:v>42</c:v>
                </c:pt>
                <c:pt idx="7">
                  <c:v>47</c:v>
                </c:pt>
                <c:pt idx="8">
                  <c:v>48</c:v>
                </c:pt>
                <c:pt idx="9">
                  <c:v>57</c:v>
                </c:pt>
                <c:pt idx="10">
                  <c:v>62</c:v>
                </c:pt>
                <c:pt idx="11">
                  <c:v>69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FY16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97</c:v>
                </c:pt>
                <c:pt idx="1">
                  <c:v>60</c:v>
                </c:pt>
                <c:pt idx="2">
                  <c:v>61</c:v>
                </c:pt>
                <c:pt idx="3">
                  <c:v>66</c:v>
                </c:pt>
                <c:pt idx="4">
                  <c:v>60</c:v>
                </c:pt>
                <c:pt idx="5">
                  <c:v>61</c:v>
                </c:pt>
                <c:pt idx="6">
                  <c:v>60</c:v>
                </c:pt>
                <c:pt idx="7">
                  <c:v>60</c:v>
                </c:pt>
                <c:pt idx="8">
                  <c:v>87</c:v>
                </c:pt>
                <c:pt idx="9">
                  <c:v>61</c:v>
                </c:pt>
                <c:pt idx="10">
                  <c:v>59</c:v>
                </c:pt>
                <c:pt idx="11">
                  <c:v>78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Calcitonin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16</c:v>
                </c:pt>
                <c:pt idx="2">
                  <c:v>6</c:v>
                </c:pt>
                <c:pt idx="3">
                  <c:v>2</c:v>
                </c:pt>
                <c:pt idx="4">
                  <c:v>0</c:v>
                </c:pt>
                <c:pt idx="5">
                  <c:v>9</c:v>
                </c:pt>
                <c:pt idx="6">
                  <c:v>13</c:v>
                </c:pt>
                <c:pt idx="7">
                  <c:v>0</c:v>
                </c:pt>
                <c:pt idx="8">
                  <c:v>11</c:v>
                </c:pt>
                <c:pt idx="9">
                  <c:v>12</c:v>
                </c:pt>
                <c:pt idx="10">
                  <c:v>6</c:v>
                </c:pt>
                <c:pt idx="11">
                  <c:v>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</c:v>
                </c:pt>
                <c:pt idx="1">
                  <c:v>12</c:v>
                </c:pt>
                <c:pt idx="2">
                  <c:v>8</c:v>
                </c:pt>
                <c:pt idx="3">
                  <c:v>1</c:v>
                </c:pt>
                <c:pt idx="4">
                  <c:v>1</c:v>
                </c:pt>
                <c:pt idx="5">
                  <c:v>6</c:v>
                </c:pt>
                <c:pt idx="6">
                  <c:v>18</c:v>
                </c:pt>
                <c:pt idx="7">
                  <c:v>8</c:v>
                </c:pt>
                <c:pt idx="8">
                  <c:v>4</c:v>
                </c:pt>
                <c:pt idx="9">
                  <c:v>4</c:v>
                </c:pt>
                <c:pt idx="10">
                  <c:v>17</c:v>
                </c:pt>
                <c:pt idx="11">
                  <c:v>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59</c:v>
                </c:pt>
                <c:pt idx="1">
                  <c:v>19</c:v>
                </c:pt>
                <c:pt idx="2">
                  <c:v>4</c:v>
                </c:pt>
                <c:pt idx="3">
                  <c:v>3</c:v>
                </c:pt>
                <c:pt idx="4">
                  <c:v>4</c:v>
                </c:pt>
                <c:pt idx="5">
                  <c:v>1</c:v>
                </c:pt>
                <c:pt idx="6">
                  <c:v>2</c:v>
                </c:pt>
                <c:pt idx="7">
                  <c:v>0</c:v>
                </c:pt>
                <c:pt idx="8">
                  <c:v>6</c:v>
                </c:pt>
                <c:pt idx="9">
                  <c:v>9</c:v>
                </c:pt>
                <c:pt idx="10">
                  <c:v>23</c:v>
                </c:pt>
                <c:pt idx="11">
                  <c:v>10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FY16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</c:v>
                </c:pt>
                <c:pt idx="1">
                  <c:v>11</c:v>
                </c:pt>
                <c:pt idx="2">
                  <c:v>18</c:v>
                </c:pt>
                <c:pt idx="3">
                  <c:v>27</c:v>
                </c:pt>
                <c:pt idx="4">
                  <c:v>5</c:v>
                </c:pt>
                <c:pt idx="5">
                  <c:v>39</c:v>
                </c:pt>
                <c:pt idx="6">
                  <c:v>15</c:v>
                </c:pt>
                <c:pt idx="7">
                  <c:v>3</c:v>
                </c:pt>
                <c:pt idx="8">
                  <c:v>16</c:v>
                </c:pt>
                <c:pt idx="9">
                  <c:v>26</c:v>
                </c:pt>
                <c:pt idx="10">
                  <c:v>15</c:v>
                </c:pt>
                <c:pt idx="11">
                  <c:v>5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0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26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16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46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22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61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7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2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9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2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638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9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9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0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3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5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6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Utilization of Target Medications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Data through: June 2019</a:t>
            </a:r>
          </a:p>
          <a:p>
            <a:r>
              <a:t>Brian Gulbis, PharmD, BCPS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Gulbis</dc:creator>
  <cp:lastModifiedBy>Brian Gulbis</cp:lastModifiedBy>
  <cp:revision>1</cp:revision>
  <dcterms:created xsi:type="dcterms:W3CDTF">2019-07-29T03:42:55Z</dcterms:created>
  <dcterms:modified xsi:type="dcterms:W3CDTF">2019-07-29T13:28:51Z</dcterms:modified>
</cp:coreProperties>
</file>