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BAA8-FE2E-441E-9BFF-C851BECEA749}" v="19" dt="2019-07-29T14:02:06.178"/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34C5BAA8-FE2E-441E-9BFF-C851BECEA749}"/>
    <pc:docChg chg="modSld">
      <pc:chgData name="Brian Gulbis" userId="8ed87ac563b1c39d" providerId="LiveId" clId="{34C5BAA8-FE2E-441E-9BFF-C851BECEA749}" dt="2019-07-29T13:57:58.519" v="6" actId="207"/>
      <pc:docMkLst>
        <pc:docMk/>
      </pc:docMkLst>
      <pc:sldChg chg="modSp mod">
        <pc:chgData name="Brian Gulbis" userId="8ed87ac563b1c39d" providerId="LiveId" clId="{34C5BAA8-FE2E-441E-9BFF-C851BECEA749}" dt="2019-07-29T13:57:58.519" v="6" actId="207"/>
        <pc:sldMkLst>
          <pc:docMk/>
          <pc:sldMk cId="3291821820" sldId="256"/>
        </pc:sldMkLst>
        <pc:graphicFrameChg chg="mod">
          <ac:chgData name="Brian Gulbis" userId="8ed87ac563b1c39d" providerId="LiveId" clId="{34C5BAA8-FE2E-441E-9BFF-C851BECEA749}" dt="2019-07-29T13:57:58.519" v="6" actId="207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FY2017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8A3D0A-4CCA-4720-9DC8-B2061E680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346843"/>
              </p:ext>
            </p:extLst>
          </p:nvPr>
        </p:nvGraphicFramePr>
        <p:xfrm>
          <a:off x="914400" y="914400"/>
          <a:ext cx="7315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2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2019-07-29T14:02:14Z</dcterms:modified>
</cp:coreProperties>
</file>