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ngesInfos/changesInfo1.xml" ContentType="application/vnd.ms-powerpoint.changesinfo+xml"/>
  <Override PartName="/ppt/charts/chart1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charts/chart17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22495A6-2D62-4BD6-B0AE-44E64BEEFAB7}" v="86" dt="2019-07-29T13:26:16.0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210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viewProps" Target="viewProps.xml"/><Relationship Id="rId7" Type="http://schemas.microsoft.com/office/2015/10/relationships/revisionInfo" Target="revisionInfo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microsoft.com/office/2016/11/relationships/changesInfo" Target="changesInfos/changesInfo1.xml"/><Relationship Id="rId5" Type="http://schemas.openxmlformats.org/officeDocument/2006/relationships/tableStyles" Target="tableStyles.xml"/><Relationship Id="rId4" Type="http://schemas.openxmlformats.org/officeDocument/2006/relationships/theme" Target="theme/theme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ian Gulbis" userId="8ed87ac563b1c39d" providerId="LiveId" clId="{C22495A6-2D62-4BD6-B0AE-44E64BEEFAB7}"/>
    <pc:docChg chg="addSld delSld modSld">
      <pc:chgData name="Brian Gulbis" userId="8ed87ac563b1c39d" providerId="LiveId" clId="{C22495A6-2D62-4BD6-B0AE-44E64BEEFAB7}" dt="2019-07-29T13:28:40.770" v="62" actId="2696"/>
      <pc:docMkLst>
        <pc:docMk/>
      </pc:docMkLst>
      <pc:sldChg chg="add del">
        <pc:chgData name="Brian Gulbis" userId="8ed87ac563b1c39d" providerId="LiveId" clId="{C22495A6-2D62-4BD6-B0AE-44E64BEEFAB7}" dt="2019-07-29T12:37:28.850" v="2" actId="2696"/>
        <pc:sldMkLst>
          <pc:docMk/>
          <pc:sldMk cId="1128218801" sldId="256"/>
        </pc:sldMkLst>
      </pc:sldChg>
      <pc:sldChg chg="del">
        <pc:chgData name="Brian Gulbis" userId="8ed87ac563b1c39d" providerId="LiveId" clId="{C22495A6-2D62-4BD6-B0AE-44E64BEEFAB7}" dt="2019-07-29T03:59:43.978" v="0" actId="2696"/>
        <pc:sldMkLst>
          <pc:docMk/>
          <pc:sldMk cId="1867820800" sldId="256"/>
        </pc:sldMkLst>
      </pc:sldChg>
      <pc:sldChg chg="addSp delSp modSp add del mod">
        <pc:chgData name="Brian Gulbis" userId="8ed87ac563b1c39d" providerId="LiveId" clId="{C22495A6-2D62-4BD6-B0AE-44E64BEEFAB7}" dt="2019-07-29T13:28:40.770" v="62" actId="2696"/>
        <pc:sldMkLst>
          <pc:docMk/>
          <pc:sldMk cId="3291821820" sldId="256"/>
        </pc:sldMkLst>
        <pc:spChg chg="del">
          <ac:chgData name="Brian Gulbis" userId="8ed87ac563b1c39d" providerId="LiveId" clId="{C22495A6-2D62-4BD6-B0AE-44E64BEEFAB7}" dt="2019-07-29T13:03:46.172" v="4"/>
          <ac:spMkLst>
            <pc:docMk/>
            <pc:sldMk cId="3291821820" sldId="256"/>
            <ac:spMk id="2" creationId="{0D9089DF-C8ED-47F9-B65D-EF716CE742D8}"/>
          </ac:spMkLst>
        </pc:spChg>
        <pc:spChg chg="del">
          <ac:chgData name="Brian Gulbis" userId="8ed87ac563b1c39d" providerId="LiveId" clId="{C22495A6-2D62-4BD6-B0AE-44E64BEEFAB7}" dt="2019-07-29T13:03:46.172" v="4"/>
          <ac:spMkLst>
            <pc:docMk/>
            <pc:sldMk cId="3291821820" sldId="256"/>
            <ac:spMk id="3" creationId="{E8EF5F21-CEB9-4479-A274-6DDE25201515}"/>
          </ac:spMkLst>
        </pc:spChg>
        <pc:graphicFrameChg chg="add mod">
          <ac:chgData name="Brian Gulbis" userId="8ed87ac563b1c39d" providerId="LiveId" clId="{C22495A6-2D62-4BD6-B0AE-44E64BEEFAB7}" dt="2019-07-29T13:26:16.018" v="61"/>
          <ac:graphicFrameMkLst>
            <pc:docMk/>
            <pc:sldMk cId="3291821820" sldId="256"/>
            <ac:graphicFrameMk id="6" creationId="{C68A3D0A-4CCA-4720-9DC8-B2061E680BA0}"/>
          </ac:graphicFrameMkLst>
        </pc:graphicFrameChg>
      </pc:sldChg>
    </pc:docChg>
  </pc:docChgLst>
</pc:chgInfo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10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0.xlsx"/></Relationships>
</file>

<file path=ppt/charts/_rels/chart1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1.xlsx"/></Relationships>
</file>

<file path=ppt/charts/_rels/chart1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2.xlsx"/></Relationships>
</file>

<file path=ppt/charts/_rels/chart1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3.xlsx"/></Relationships>
</file>

<file path=ppt/charts/_rels/chart1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4.xlsx"/></Relationships>
</file>

<file path=ppt/charts/_rels/chart1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5.xlsx"/></Relationships>
</file>

<file path=ppt/charts/_rels/chart1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6.xlsx"/></Relationships>
</file>

<file path=ppt/charts/_rels/chart1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7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_rels/chart9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Acetaminophen IV utilization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FY20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43647.0</c:v>
                </c:pt>
                <c:pt idx="1">
                  <c:v>43678.0</c:v>
                </c:pt>
                <c:pt idx="2">
                  <c:v>43709.0</c:v>
                </c:pt>
                <c:pt idx="3">
                  <c:v>43739.0</c:v>
                </c:pt>
                <c:pt idx="4">
                  <c:v>43770.0</c:v>
                </c:pt>
                <c:pt idx="5">
                  <c:v>43800.0</c:v>
                </c:pt>
                <c:pt idx="6">
                  <c:v>43831.0</c:v>
                </c:pt>
                <c:pt idx="7">
                  <c:v>43862.0</c:v>
                </c:pt>
                <c:pt idx="8">
                  <c:v>43891.0</c:v>
                </c:pt>
                <c:pt idx="9">
                  <c:v>43922.0</c:v>
                </c:pt>
                <c:pt idx="10">
                  <c:v>43952.0</c:v>
                </c:pt>
                <c:pt idx="11">
                  <c:v>43983.0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1772.0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FY19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43647.0</c:v>
                </c:pt>
                <c:pt idx="1">
                  <c:v>43678.0</c:v>
                </c:pt>
                <c:pt idx="2">
                  <c:v>43709.0</c:v>
                </c:pt>
                <c:pt idx="3">
                  <c:v>43739.0</c:v>
                </c:pt>
                <c:pt idx="4">
                  <c:v>43770.0</c:v>
                </c:pt>
                <c:pt idx="5">
                  <c:v>43800.0</c:v>
                </c:pt>
                <c:pt idx="6">
                  <c:v>43831.0</c:v>
                </c:pt>
                <c:pt idx="7">
                  <c:v>43862.0</c:v>
                </c:pt>
                <c:pt idx="8">
                  <c:v>43891.0</c:v>
                </c:pt>
                <c:pt idx="9">
                  <c:v>43922.0</c:v>
                </c:pt>
                <c:pt idx="10">
                  <c:v>43952.0</c:v>
                </c:pt>
                <c:pt idx="11">
                  <c:v>43983.0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3823.0</c:v>
                </c:pt>
                <c:pt idx="1">
                  <c:v>3929.0</c:v>
                </c:pt>
                <c:pt idx="2">
                  <c:v>3743.0</c:v>
                </c:pt>
                <c:pt idx="3">
                  <c:v>3797.0</c:v>
                </c:pt>
                <c:pt idx="4">
                  <c:v>3439.0</c:v>
                </c:pt>
                <c:pt idx="5">
                  <c:v>3254.0</c:v>
                </c:pt>
                <c:pt idx="6">
                  <c:v>2636.0</c:v>
                </c:pt>
                <c:pt idx="7">
                  <c:v>1813.0</c:v>
                </c:pt>
                <c:pt idx="8">
                  <c:v>1934.0</c:v>
                </c:pt>
                <c:pt idx="9">
                  <c:v>1692.0</c:v>
                </c:pt>
                <c:pt idx="10">
                  <c:v>1560.0</c:v>
                </c:pt>
                <c:pt idx="11">
                  <c:v>1537.0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FY18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43647.0</c:v>
                </c:pt>
                <c:pt idx="1">
                  <c:v>43678.0</c:v>
                </c:pt>
                <c:pt idx="2">
                  <c:v>43709.0</c:v>
                </c:pt>
                <c:pt idx="3">
                  <c:v>43739.0</c:v>
                </c:pt>
                <c:pt idx="4">
                  <c:v>43770.0</c:v>
                </c:pt>
                <c:pt idx="5">
                  <c:v>43800.0</c:v>
                </c:pt>
                <c:pt idx="6">
                  <c:v>43831.0</c:v>
                </c:pt>
                <c:pt idx="7">
                  <c:v>43862.0</c:v>
                </c:pt>
                <c:pt idx="8">
                  <c:v>43891.0</c:v>
                </c:pt>
                <c:pt idx="9">
                  <c:v>43922.0</c:v>
                </c:pt>
                <c:pt idx="10">
                  <c:v>43952.0</c:v>
                </c:pt>
                <c:pt idx="11">
                  <c:v>43983.0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3684.0</c:v>
                </c:pt>
                <c:pt idx="1">
                  <c:v>3108.0</c:v>
                </c:pt>
                <c:pt idx="2">
                  <c:v>3085.0</c:v>
                </c:pt>
                <c:pt idx="3">
                  <c:v>3621.0</c:v>
                </c:pt>
                <c:pt idx="4">
                  <c:v>3335.0</c:v>
                </c:pt>
                <c:pt idx="5">
                  <c:v>3878.0</c:v>
                </c:pt>
                <c:pt idx="6">
                  <c:v>3712.0</c:v>
                </c:pt>
                <c:pt idx="7">
                  <c:v>3289.0</c:v>
                </c:pt>
                <c:pt idx="8">
                  <c:v>3496.0</c:v>
                </c:pt>
                <c:pt idx="9">
                  <c:v>3501.0</c:v>
                </c:pt>
                <c:pt idx="10">
                  <c:v>3419.0</c:v>
                </c:pt>
                <c:pt idx="11">
                  <c:v>3715.0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FY17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43647.0</c:v>
                </c:pt>
                <c:pt idx="1">
                  <c:v>43678.0</c:v>
                </c:pt>
                <c:pt idx="2">
                  <c:v>43709.0</c:v>
                </c:pt>
                <c:pt idx="3">
                  <c:v>43739.0</c:v>
                </c:pt>
                <c:pt idx="4">
                  <c:v>43770.0</c:v>
                </c:pt>
                <c:pt idx="5">
                  <c:v>43800.0</c:v>
                </c:pt>
                <c:pt idx="6">
                  <c:v>43831.0</c:v>
                </c:pt>
                <c:pt idx="7">
                  <c:v>43862.0</c:v>
                </c:pt>
                <c:pt idx="8">
                  <c:v>43891.0</c:v>
                </c:pt>
                <c:pt idx="9">
                  <c:v>43922.0</c:v>
                </c:pt>
                <c:pt idx="10">
                  <c:v>43952.0</c:v>
                </c:pt>
                <c:pt idx="11">
                  <c:v>43983.0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3475.0</c:v>
                </c:pt>
                <c:pt idx="1">
                  <c:v>3238.0</c:v>
                </c:pt>
                <c:pt idx="2">
                  <c:v>2677.0</c:v>
                </c:pt>
                <c:pt idx="3">
                  <c:v>2806.0</c:v>
                </c:pt>
                <c:pt idx="4">
                  <c:v>2463.0</c:v>
                </c:pt>
                <c:pt idx="5">
                  <c:v>2511.0</c:v>
                </c:pt>
                <c:pt idx="6">
                  <c:v>2435.0</c:v>
                </c:pt>
                <c:pt idx="7">
                  <c:v>2393.0</c:v>
                </c:pt>
                <c:pt idx="8">
                  <c:v>2327.0</c:v>
                </c:pt>
                <c:pt idx="9">
                  <c:v>3250.0</c:v>
                </c:pt>
                <c:pt idx="10">
                  <c:v>3500.0</c:v>
                </c:pt>
                <c:pt idx="11">
                  <c:v>3568.0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2140495176"/>
        <c:crosses val="autoZero"/>
        <c:auto val="1"/>
        <c:lblOffset val="100"/>
        <c:baseTimeUnit val="days"/>
      </c:dateAx>
      <c:valAx>
        <c:axId val="2140495176"/>
        <c:scaling/>
        <c:delete val="0"/>
        <c:axPos val="l"/>
        <c:majorGridlines/>
        <c:title>
          <c:tx>
            <c:rich>
              <a:bodyPr/>
              <a:lstStyle/>
              <a:p>
                <a:r>
                  <a:t>Doses per month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Pegfilgrastim utilization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FY20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43647.0</c:v>
                </c:pt>
                <c:pt idx="1">
                  <c:v>43678.0</c:v>
                </c:pt>
                <c:pt idx="2">
                  <c:v>43709.0</c:v>
                </c:pt>
                <c:pt idx="3">
                  <c:v>43739.0</c:v>
                </c:pt>
                <c:pt idx="4">
                  <c:v>43770.0</c:v>
                </c:pt>
                <c:pt idx="5">
                  <c:v>43800.0</c:v>
                </c:pt>
                <c:pt idx="6">
                  <c:v>43831.0</c:v>
                </c:pt>
                <c:pt idx="7">
                  <c:v>43862.0</c:v>
                </c:pt>
                <c:pt idx="8">
                  <c:v>43891.0</c:v>
                </c:pt>
                <c:pt idx="9">
                  <c:v>43922.0</c:v>
                </c:pt>
                <c:pt idx="10">
                  <c:v>43952.0</c:v>
                </c:pt>
                <c:pt idx="11">
                  <c:v>43983.0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27.0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FY19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43647.0</c:v>
                </c:pt>
                <c:pt idx="1">
                  <c:v>43678.0</c:v>
                </c:pt>
                <c:pt idx="2">
                  <c:v>43709.0</c:v>
                </c:pt>
                <c:pt idx="3">
                  <c:v>43739.0</c:v>
                </c:pt>
                <c:pt idx="4">
                  <c:v>43770.0</c:v>
                </c:pt>
                <c:pt idx="5">
                  <c:v>43800.0</c:v>
                </c:pt>
                <c:pt idx="6">
                  <c:v>43831.0</c:v>
                </c:pt>
                <c:pt idx="7">
                  <c:v>43862.0</c:v>
                </c:pt>
                <c:pt idx="8">
                  <c:v>43891.0</c:v>
                </c:pt>
                <c:pt idx="9">
                  <c:v>43922.0</c:v>
                </c:pt>
                <c:pt idx="10">
                  <c:v>43952.0</c:v>
                </c:pt>
                <c:pt idx="11">
                  <c:v>43983.0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60.0</c:v>
                </c:pt>
                <c:pt idx="1">
                  <c:v>69.0</c:v>
                </c:pt>
                <c:pt idx="2">
                  <c:v>58.0</c:v>
                </c:pt>
                <c:pt idx="3">
                  <c:v>83.0</c:v>
                </c:pt>
                <c:pt idx="4">
                  <c:v>76.0</c:v>
                </c:pt>
                <c:pt idx="5">
                  <c:v>52.0</c:v>
                </c:pt>
                <c:pt idx="6">
                  <c:v>68.0</c:v>
                </c:pt>
                <c:pt idx="7">
                  <c:v>49.0</c:v>
                </c:pt>
                <c:pt idx="8">
                  <c:v>68.0</c:v>
                </c:pt>
                <c:pt idx="9">
                  <c:v>60.0</c:v>
                </c:pt>
                <c:pt idx="10">
                  <c:v>59.0</c:v>
                </c:pt>
                <c:pt idx="11">
                  <c:v>47.0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FY18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43647.0</c:v>
                </c:pt>
                <c:pt idx="1">
                  <c:v>43678.0</c:v>
                </c:pt>
                <c:pt idx="2">
                  <c:v>43709.0</c:v>
                </c:pt>
                <c:pt idx="3">
                  <c:v>43739.0</c:v>
                </c:pt>
                <c:pt idx="4">
                  <c:v>43770.0</c:v>
                </c:pt>
                <c:pt idx="5">
                  <c:v>43800.0</c:v>
                </c:pt>
                <c:pt idx="6">
                  <c:v>43831.0</c:v>
                </c:pt>
                <c:pt idx="7">
                  <c:v>43862.0</c:v>
                </c:pt>
                <c:pt idx="8">
                  <c:v>43891.0</c:v>
                </c:pt>
                <c:pt idx="9">
                  <c:v>43922.0</c:v>
                </c:pt>
                <c:pt idx="10">
                  <c:v>43952.0</c:v>
                </c:pt>
                <c:pt idx="11">
                  <c:v>43983.0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63.0</c:v>
                </c:pt>
                <c:pt idx="1">
                  <c:v>49.0</c:v>
                </c:pt>
                <c:pt idx="2">
                  <c:v>48.0</c:v>
                </c:pt>
                <c:pt idx="3">
                  <c:v>61.0</c:v>
                </c:pt>
                <c:pt idx="4">
                  <c:v>52.0</c:v>
                </c:pt>
                <c:pt idx="5">
                  <c:v>57.0</c:v>
                </c:pt>
                <c:pt idx="6">
                  <c:v>53.0</c:v>
                </c:pt>
                <c:pt idx="7">
                  <c:v>54.0</c:v>
                </c:pt>
                <c:pt idx="8">
                  <c:v>60.0</c:v>
                </c:pt>
                <c:pt idx="9">
                  <c:v>60.0</c:v>
                </c:pt>
                <c:pt idx="10">
                  <c:v>56.0</c:v>
                </c:pt>
                <c:pt idx="11">
                  <c:v>55.0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FY17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43647.0</c:v>
                </c:pt>
                <c:pt idx="1">
                  <c:v>43678.0</c:v>
                </c:pt>
                <c:pt idx="2">
                  <c:v>43709.0</c:v>
                </c:pt>
                <c:pt idx="3">
                  <c:v>43739.0</c:v>
                </c:pt>
                <c:pt idx="4">
                  <c:v>43770.0</c:v>
                </c:pt>
                <c:pt idx="5">
                  <c:v>43800.0</c:v>
                </c:pt>
                <c:pt idx="6">
                  <c:v>43831.0</c:v>
                </c:pt>
                <c:pt idx="7">
                  <c:v>43862.0</c:v>
                </c:pt>
                <c:pt idx="8">
                  <c:v>43891.0</c:v>
                </c:pt>
                <c:pt idx="9">
                  <c:v>43922.0</c:v>
                </c:pt>
                <c:pt idx="10">
                  <c:v>43952.0</c:v>
                </c:pt>
                <c:pt idx="11">
                  <c:v>43983.0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45.0</c:v>
                </c:pt>
                <c:pt idx="1">
                  <c:v>66.0</c:v>
                </c:pt>
                <c:pt idx="2">
                  <c:v>50.0</c:v>
                </c:pt>
                <c:pt idx="3">
                  <c:v>52.0</c:v>
                </c:pt>
                <c:pt idx="4">
                  <c:v>41.0</c:v>
                </c:pt>
                <c:pt idx="5">
                  <c:v>44.0</c:v>
                </c:pt>
                <c:pt idx="6">
                  <c:v>38.0</c:v>
                </c:pt>
                <c:pt idx="7">
                  <c:v>40.0</c:v>
                </c:pt>
                <c:pt idx="8">
                  <c:v>58.0</c:v>
                </c:pt>
                <c:pt idx="9">
                  <c:v>38.0</c:v>
                </c:pt>
                <c:pt idx="10">
                  <c:v>56.0</c:v>
                </c:pt>
                <c:pt idx="11">
                  <c:v>54.0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2140495176"/>
        <c:crosses val="autoZero"/>
        <c:auto val="1"/>
        <c:lblOffset val="100"/>
        <c:baseTimeUnit val="days"/>
      </c:dateAx>
      <c:valAx>
        <c:axId val="2140495176"/>
        <c:scaling/>
        <c:delete val="0"/>
        <c:axPos val="l"/>
        <c:majorGridlines/>
        <c:title>
          <c:tx>
            <c:rich>
              <a:bodyPr/>
              <a:lstStyle/>
              <a:p>
                <a:r>
                  <a:t>Doses per month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Eculizumab utilization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FY20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43647.0</c:v>
                </c:pt>
                <c:pt idx="1">
                  <c:v>43678.0</c:v>
                </c:pt>
                <c:pt idx="2">
                  <c:v>43709.0</c:v>
                </c:pt>
                <c:pt idx="3">
                  <c:v>43739.0</c:v>
                </c:pt>
                <c:pt idx="4">
                  <c:v>43770.0</c:v>
                </c:pt>
                <c:pt idx="5">
                  <c:v>43800.0</c:v>
                </c:pt>
                <c:pt idx="6">
                  <c:v>43831.0</c:v>
                </c:pt>
                <c:pt idx="7">
                  <c:v>43862.0</c:v>
                </c:pt>
                <c:pt idx="8">
                  <c:v>43891.0</c:v>
                </c:pt>
                <c:pt idx="9">
                  <c:v>43922.0</c:v>
                </c:pt>
                <c:pt idx="10">
                  <c:v>43952.0</c:v>
                </c:pt>
                <c:pt idx="11">
                  <c:v>43983.0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9.0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FY19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43647.0</c:v>
                </c:pt>
                <c:pt idx="1">
                  <c:v>43678.0</c:v>
                </c:pt>
                <c:pt idx="2">
                  <c:v>43709.0</c:v>
                </c:pt>
                <c:pt idx="3">
                  <c:v>43739.0</c:v>
                </c:pt>
                <c:pt idx="4">
                  <c:v>43770.0</c:v>
                </c:pt>
                <c:pt idx="5">
                  <c:v>43800.0</c:v>
                </c:pt>
                <c:pt idx="6">
                  <c:v>43831.0</c:v>
                </c:pt>
                <c:pt idx="7">
                  <c:v>43862.0</c:v>
                </c:pt>
                <c:pt idx="8">
                  <c:v>43891.0</c:v>
                </c:pt>
                <c:pt idx="9">
                  <c:v>43922.0</c:v>
                </c:pt>
                <c:pt idx="10">
                  <c:v>43952.0</c:v>
                </c:pt>
                <c:pt idx="11">
                  <c:v>43983.0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15.0</c:v>
                </c:pt>
                <c:pt idx="1">
                  <c:v>13.0</c:v>
                </c:pt>
                <c:pt idx="2">
                  <c:v>9.0</c:v>
                </c:pt>
                <c:pt idx="3">
                  <c:v>10.0</c:v>
                </c:pt>
                <c:pt idx="4">
                  <c:v>11.0</c:v>
                </c:pt>
                <c:pt idx="5">
                  <c:v>13.0</c:v>
                </c:pt>
                <c:pt idx="6">
                  <c:v>15.0</c:v>
                </c:pt>
                <c:pt idx="7">
                  <c:v>8.0</c:v>
                </c:pt>
                <c:pt idx="8">
                  <c:v>9.0</c:v>
                </c:pt>
                <c:pt idx="9">
                  <c:v>9.0</c:v>
                </c:pt>
                <c:pt idx="10">
                  <c:v>10.0</c:v>
                </c:pt>
                <c:pt idx="11">
                  <c:v>9.0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FY18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43647.0</c:v>
                </c:pt>
                <c:pt idx="1">
                  <c:v>43678.0</c:v>
                </c:pt>
                <c:pt idx="2">
                  <c:v>43709.0</c:v>
                </c:pt>
                <c:pt idx="3">
                  <c:v>43739.0</c:v>
                </c:pt>
                <c:pt idx="4">
                  <c:v>43770.0</c:v>
                </c:pt>
                <c:pt idx="5">
                  <c:v>43800.0</c:v>
                </c:pt>
                <c:pt idx="6">
                  <c:v>43831.0</c:v>
                </c:pt>
                <c:pt idx="7">
                  <c:v>43862.0</c:v>
                </c:pt>
                <c:pt idx="8">
                  <c:v>43891.0</c:v>
                </c:pt>
                <c:pt idx="9">
                  <c:v>43922.0</c:v>
                </c:pt>
                <c:pt idx="10">
                  <c:v>43952.0</c:v>
                </c:pt>
                <c:pt idx="11">
                  <c:v>43983.0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13.0</c:v>
                </c:pt>
                <c:pt idx="1">
                  <c:v>16.0</c:v>
                </c:pt>
                <c:pt idx="2">
                  <c:v>12.0</c:v>
                </c:pt>
                <c:pt idx="3">
                  <c:v>16.0</c:v>
                </c:pt>
                <c:pt idx="4">
                  <c:v>15.0</c:v>
                </c:pt>
                <c:pt idx="5">
                  <c:v>16.0</c:v>
                </c:pt>
                <c:pt idx="6">
                  <c:v>14.0</c:v>
                </c:pt>
                <c:pt idx="7">
                  <c:v>11.0</c:v>
                </c:pt>
                <c:pt idx="8">
                  <c:v>12.0</c:v>
                </c:pt>
                <c:pt idx="9">
                  <c:v>12.0</c:v>
                </c:pt>
                <c:pt idx="10">
                  <c:v>12.0</c:v>
                </c:pt>
                <c:pt idx="11">
                  <c:v>16.0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FY17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43647.0</c:v>
                </c:pt>
                <c:pt idx="1">
                  <c:v>43678.0</c:v>
                </c:pt>
                <c:pt idx="2">
                  <c:v>43709.0</c:v>
                </c:pt>
                <c:pt idx="3">
                  <c:v>43739.0</c:v>
                </c:pt>
                <c:pt idx="4">
                  <c:v>43770.0</c:v>
                </c:pt>
                <c:pt idx="5">
                  <c:v>43800.0</c:v>
                </c:pt>
                <c:pt idx="6">
                  <c:v>43831.0</c:v>
                </c:pt>
                <c:pt idx="7">
                  <c:v>43862.0</c:v>
                </c:pt>
                <c:pt idx="8">
                  <c:v>43891.0</c:v>
                </c:pt>
                <c:pt idx="9">
                  <c:v>43922.0</c:v>
                </c:pt>
                <c:pt idx="10">
                  <c:v>43952.0</c:v>
                </c:pt>
                <c:pt idx="11">
                  <c:v>43983.0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14.0</c:v>
                </c:pt>
                <c:pt idx="1">
                  <c:v>10.0</c:v>
                </c:pt>
                <c:pt idx="2">
                  <c:v>11.0</c:v>
                </c:pt>
                <c:pt idx="3">
                  <c:v>11.0</c:v>
                </c:pt>
                <c:pt idx="4">
                  <c:v>13.0</c:v>
                </c:pt>
                <c:pt idx="5">
                  <c:v>13.0</c:v>
                </c:pt>
                <c:pt idx="6">
                  <c:v>9.0</c:v>
                </c:pt>
                <c:pt idx="7">
                  <c:v>11.0</c:v>
                </c:pt>
                <c:pt idx="8">
                  <c:v>16.0</c:v>
                </c:pt>
                <c:pt idx="9">
                  <c:v>14.0</c:v>
                </c:pt>
                <c:pt idx="10">
                  <c:v>15.0</c:v>
                </c:pt>
                <c:pt idx="11">
                  <c:v>17.0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2140495176"/>
        <c:crosses val="autoZero"/>
        <c:auto val="1"/>
        <c:lblOffset val="100"/>
        <c:baseTimeUnit val="days"/>
      </c:dateAx>
      <c:valAx>
        <c:axId val="2140495176"/>
        <c:scaling/>
        <c:delete val="0"/>
        <c:axPos val="l"/>
        <c:majorGridlines/>
        <c:title>
          <c:tx>
            <c:rich>
              <a:bodyPr/>
              <a:lstStyle/>
              <a:p>
                <a:r>
                  <a:t>Doses per month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Ceftaroline utilization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FY20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43647.0</c:v>
                </c:pt>
                <c:pt idx="1">
                  <c:v>43678.0</c:v>
                </c:pt>
                <c:pt idx="2">
                  <c:v>43709.0</c:v>
                </c:pt>
                <c:pt idx="3">
                  <c:v>43739.0</c:v>
                </c:pt>
                <c:pt idx="4">
                  <c:v>43770.0</c:v>
                </c:pt>
                <c:pt idx="5">
                  <c:v>43800.0</c:v>
                </c:pt>
                <c:pt idx="6">
                  <c:v>43831.0</c:v>
                </c:pt>
                <c:pt idx="7">
                  <c:v>43862.0</c:v>
                </c:pt>
                <c:pt idx="8">
                  <c:v>43891.0</c:v>
                </c:pt>
                <c:pt idx="9">
                  <c:v>43922.0</c:v>
                </c:pt>
                <c:pt idx="10">
                  <c:v>43952.0</c:v>
                </c:pt>
                <c:pt idx="11">
                  <c:v>43983.0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136.0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FY19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43647.0</c:v>
                </c:pt>
                <c:pt idx="1">
                  <c:v>43678.0</c:v>
                </c:pt>
                <c:pt idx="2">
                  <c:v>43709.0</c:v>
                </c:pt>
                <c:pt idx="3">
                  <c:v>43739.0</c:v>
                </c:pt>
                <c:pt idx="4">
                  <c:v>43770.0</c:v>
                </c:pt>
                <c:pt idx="5">
                  <c:v>43800.0</c:v>
                </c:pt>
                <c:pt idx="6">
                  <c:v>43831.0</c:v>
                </c:pt>
                <c:pt idx="7">
                  <c:v>43862.0</c:v>
                </c:pt>
                <c:pt idx="8">
                  <c:v>43891.0</c:v>
                </c:pt>
                <c:pt idx="9">
                  <c:v>43922.0</c:v>
                </c:pt>
                <c:pt idx="10">
                  <c:v>43952.0</c:v>
                </c:pt>
                <c:pt idx="11">
                  <c:v>43983.0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174.0</c:v>
                </c:pt>
                <c:pt idx="1">
                  <c:v>191.0</c:v>
                </c:pt>
                <c:pt idx="2">
                  <c:v>124.0</c:v>
                </c:pt>
                <c:pt idx="3">
                  <c:v>105.0</c:v>
                </c:pt>
                <c:pt idx="4">
                  <c:v>93.0</c:v>
                </c:pt>
                <c:pt idx="5">
                  <c:v>167.0</c:v>
                </c:pt>
                <c:pt idx="6">
                  <c:v>96.0</c:v>
                </c:pt>
                <c:pt idx="7">
                  <c:v>111.0</c:v>
                </c:pt>
                <c:pt idx="8">
                  <c:v>193.0</c:v>
                </c:pt>
                <c:pt idx="9">
                  <c:v>243.0</c:v>
                </c:pt>
                <c:pt idx="10">
                  <c:v>64.0</c:v>
                </c:pt>
                <c:pt idx="11">
                  <c:v>52.0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FY18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43647.0</c:v>
                </c:pt>
                <c:pt idx="1">
                  <c:v>43678.0</c:v>
                </c:pt>
                <c:pt idx="2">
                  <c:v>43709.0</c:v>
                </c:pt>
                <c:pt idx="3">
                  <c:v>43739.0</c:v>
                </c:pt>
                <c:pt idx="4">
                  <c:v>43770.0</c:v>
                </c:pt>
                <c:pt idx="5">
                  <c:v>43800.0</c:v>
                </c:pt>
                <c:pt idx="6">
                  <c:v>43831.0</c:v>
                </c:pt>
                <c:pt idx="7">
                  <c:v>43862.0</c:v>
                </c:pt>
                <c:pt idx="8">
                  <c:v>43891.0</c:v>
                </c:pt>
                <c:pt idx="9">
                  <c:v>43922.0</c:v>
                </c:pt>
                <c:pt idx="10">
                  <c:v>43952.0</c:v>
                </c:pt>
                <c:pt idx="11">
                  <c:v>43983.0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151.0</c:v>
                </c:pt>
                <c:pt idx="1">
                  <c:v>159.0</c:v>
                </c:pt>
                <c:pt idx="2">
                  <c:v>189.0</c:v>
                </c:pt>
                <c:pt idx="3">
                  <c:v>259.0</c:v>
                </c:pt>
                <c:pt idx="4">
                  <c:v>98.0</c:v>
                </c:pt>
                <c:pt idx="5">
                  <c:v>230.0</c:v>
                </c:pt>
                <c:pt idx="6">
                  <c:v>257.0</c:v>
                </c:pt>
                <c:pt idx="7">
                  <c:v>255.0</c:v>
                </c:pt>
                <c:pt idx="8">
                  <c:v>415.0</c:v>
                </c:pt>
                <c:pt idx="9">
                  <c:v>128.0</c:v>
                </c:pt>
                <c:pt idx="10">
                  <c:v>100.0</c:v>
                </c:pt>
                <c:pt idx="11">
                  <c:v>192.0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FY17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43647.0</c:v>
                </c:pt>
                <c:pt idx="1">
                  <c:v>43678.0</c:v>
                </c:pt>
                <c:pt idx="2">
                  <c:v>43709.0</c:v>
                </c:pt>
                <c:pt idx="3">
                  <c:v>43739.0</c:v>
                </c:pt>
                <c:pt idx="4">
                  <c:v>43770.0</c:v>
                </c:pt>
                <c:pt idx="5">
                  <c:v>43800.0</c:v>
                </c:pt>
                <c:pt idx="6">
                  <c:v>43831.0</c:v>
                </c:pt>
                <c:pt idx="7">
                  <c:v>43862.0</c:v>
                </c:pt>
                <c:pt idx="8">
                  <c:v>43891.0</c:v>
                </c:pt>
                <c:pt idx="9">
                  <c:v>43922.0</c:v>
                </c:pt>
                <c:pt idx="10">
                  <c:v>43952.0</c:v>
                </c:pt>
                <c:pt idx="11">
                  <c:v>43983.0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98.0</c:v>
                </c:pt>
                <c:pt idx="1">
                  <c:v>40.0</c:v>
                </c:pt>
                <c:pt idx="2">
                  <c:v>63.0</c:v>
                </c:pt>
                <c:pt idx="3">
                  <c:v>113.0</c:v>
                </c:pt>
                <c:pt idx="4">
                  <c:v>38.0</c:v>
                </c:pt>
                <c:pt idx="5">
                  <c:v>120.0</c:v>
                </c:pt>
                <c:pt idx="6">
                  <c:v>121.0</c:v>
                </c:pt>
                <c:pt idx="7">
                  <c:v>172.0</c:v>
                </c:pt>
                <c:pt idx="8">
                  <c:v>125.0</c:v>
                </c:pt>
                <c:pt idx="9">
                  <c:v>263.0</c:v>
                </c:pt>
                <c:pt idx="10">
                  <c:v>297.0</c:v>
                </c:pt>
                <c:pt idx="11">
                  <c:v>59.0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2140495176"/>
        <c:crosses val="autoZero"/>
        <c:auto val="1"/>
        <c:lblOffset val="100"/>
        <c:baseTimeUnit val="days"/>
      </c:dateAx>
      <c:valAx>
        <c:axId val="2140495176"/>
        <c:scaling/>
        <c:delete val="0"/>
        <c:axPos val="l"/>
        <c:majorGridlines/>
        <c:title>
          <c:tx>
            <c:rich>
              <a:bodyPr/>
              <a:lstStyle/>
              <a:p>
                <a:r>
                  <a:t>Doses per month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Ceftazidime-Avibactam utilization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FY20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43647.0</c:v>
                </c:pt>
                <c:pt idx="1">
                  <c:v>43678.0</c:v>
                </c:pt>
                <c:pt idx="2">
                  <c:v>43709.0</c:v>
                </c:pt>
                <c:pt idx="3">
                  <c:v>43739.0</c:v>
                </c:pt>
                <c:pt idx="4">
                  <c:v>43770.0</c:v>
                </c:pt>
                <c:pt idx="5">
                  <c:v>43800.0</c:v>
                </c:pt>
                <c:pt idx="6">
                  <c:v>43831.0</c:v>
                </c:pt>
                <c:pt idx="7">
                  <c:v>43862.0</c:v>
                </c:pt>
                <c:pt idx="8">
                  <c:v>43891.0</c:v>
                </c:pt>
                <c:pt idx="9">
                  <c:v>43922.0</c:v>
                </c:pt>
                <c:pt idx="10">
                  <c:v>43952.0</c:v>
                </c:pt>
                <c:pt idx="11">
                  <c:v>43983.0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59.0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FY19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43647.0</c:v>
                </c:pt>
                <c:pt idx="1">
                  <c:v>43678.0</c:v>
                </c:pt>
                <c:pt idx="2">
                  <c:v>43709.0</c:v>
                </c:pt>
                <c:pt idx="3">
                  <c:v>43739.0</c:v>
                </c:pt>
                <c:pt idx="4">
                  <c:v>43770.0</c:v>
                </c:pt>
                <c:pt idx="5">
                  <c:v>43800.0</c:v>
                </c:pt>
                <c:pt idx="6">
                  <c:v>43831.0</c:v>
                </c:pt>
                <c:pt idx="7">
                  <c:v>43862.0</c:v>
                </c:pt>
                <c:pt idx="8">
                  <c:v>43891.0</c:v>
                </c:pt>
                <c:pt idx="9">
                  <c:v>43922.0</c:v>
                </c:pt>
                <c:pt idx="10">
                  <c:v>43952.0</c:v>
                </c:pt>
                <c:pt idx="11">
                  <c:v>43983.0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73.0</c:v>
                </c:pt>
                <c:pt idx="1">
                  <c:v>13.0</c:v>
                </c:pt>
                <c:pt idx="2">
                  <c:v>81.0</c:v>
                </c:pt>
                <c:pt idx="3">
                  <c:v>128.0</c:v>
                </c:pt>
                <c:pt idx="4">
                  <c:v>14.0</c:v>
                </c:pt>
                <c:pt idx="5">
                  <c:v>218.0</c:v>
                </c:pt>
                <c:pt idx="6">
                  <c:v>141.0</c:v>
                </c:pt>
                <c:pt idx="7">
                  <c:v>76.0</c:v>
                </c:pt>
                <c:pt idx="8">
                  <c:v>127.0</c:v>
                </c:pt>
                <c:pt idx="9">
                  <c:v>92.0</c:v>
                </c:pt>
                <c:pt idx="10">
                  <c:v>110.0</c:v>
                </c:pt>
                <c:pt idx="11">
                  <c:v>63.0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FY18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43647.0</c:v>
                </c:pt>
                <c:pt idx="1">
                  <c:v>43678.0</c:v>
                </c:pt>
                <c:pt idx="2">
                  <c:v>43709.0</c:v>
                </c:pt>
                <c:pt idx="3">
                  <c:v>43739.0</c:v>
                </c:pt>
                <c:pt idx="4">
                  <c:v>43770.0</c:v>
                </c:pt>
                <c:pt idx="5">
                  <c:v>43800.0</c:v>
                </c:pt>
                <c:pt idx="6">
                  <c:v>43831.0</c:v>
                </c:pt>
                <c:pt idx="7">
                  <c:v>43862.0</c:v>
                </c:pt>
                <c:pt idx="8">
                  <c:v>43891.0</c:v>
                </c:pt>
                <c:pt idx="9">
                  <c:v>43922.0</c:v>
                </c:pt>
                <c:pt idx="10">
                  <c:v>43952.0</c:v>
                </c:pt>
                <c:pt idx="11">
                  <c:v>43983.0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103.0</c:v>
                </c:pt>
                <c:pt idx="1">
                  <c:v>68.0</c:v>
                </c:pt>
                <c:pt idx="2">
                  <c:v>128.0</c:v>
                </c:pt>
                <c:pt idx="3">
                  <c:v>86.0</c:v>
                </c:pt>
                <c:pt idx="4">
                  <c:v>34.0</c:v>
                </c:pt>
                <c:pt idx="5">
                  <c:v>65.0</c:v>
                </c:pt>
                <c:pt idx="6">
                  <c:v>8.0</c:v>
                </c:pt>
                <c:pt idx="7">
                  <c:v>42.0</c:v>
                </c:pt>
                <c:pt idx="8">
                  <c:v>78.0</c:v>
                </c:pt>
                <c:pt idx="9">
                  <c:v>8.0</c:v>
                </c:pt>
                <c:pt idx="10">
                  <c:v>44.0</c:v>
                </c:pt>
                <c:pt idx="11">
                  <c:v>16.0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FY17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43647.0</c:v>
                </c:pt>
                <c:pt idx="1">
                  <c:v>43678.0</c:v>
                </c:pt>
                <c:pt idx="2">
                  <c:v>43709.0</c:v>
                </c:pt>
                <c:pt idx="3">
                  <c:v>43739.0</c:v>
                </c:pt>
                <c:pt idx="4">
                  <c:v>43770.0</c:v>
                </c:pt>
                <c:pt idx="5">
                  <c:v>43800.0</c:v>
                </c:pt>
                <c:pt idx="6">
                  <c:v>43831.0</c:v>
                </c:pt>
                <c:pt idx="7">
                  <c:v>43862.0</c:v>
                </c:pt>
                <c:pt idx="8">
                  <c:v>43891.0</c:v>
                </c:pt>
                <c:pt idx="9">
                  <c:v>43922.0</c:v>
                </c:pt>
                <c:pt idx="10">
                  <c:v>43952.0</c:v>
                </c:pt>
                <c:pt idx="11">
                  <c:v>43983.0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33.0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10.0</c:v>
                </c:pt>
                <c:pt idx="6">
                  <c:v>133.0</c:v>
                </c:pt>
                <c:pt idx="7">
                  <c:v>37.0</c:v>
                </c:pt>
                <c:pt idx="8">
                  <c:v>0.0</c:v>
                </c:pt>
                <c:pt idx="9">
                  <c:v>58.0</c:v>
                </c:pt>
                <c:pt idx="10">
                  <c:v>24.0</c:v>
                </c:pt>
                <c:pt idx="11">
                  <c:v>54.0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2140495176"/>
        <c:crosses val="autoZero"/>
        <c:auto val="1"/>
        <c:lblOffset val="100"/>
        <c:baseTimeUnit val="days"/>
      </c:dateAx>
      <c:valAx>
        <c:axId val="2140495176"/>
        <c:scaling/>
        <c:delete val="0"/>
        <c:axPos val="l"/>
        <c:majorGridlines/>
        <c:title>
          <c:tx>
            <c:rich>
              <a:bodyPr/>
              <a:lstStyle/>
              <a:p>
                <a:r>
                  <a:t>Doses per month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Ceftolozane-Tazobactam utilization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FY20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43647.0</c:v>
                </c:pt>
                <c:pt idx="1">
                  <c:v>43678.0</c:v>
                </c:pt>
                <c:pt idx="2">
                  <c:v>43709.0</c:v>
                </c:pt>
                <c:pt idx="3">
                  <c:v>43739.0</c:v>
                </c:pt>
                <c:pt idx="4">
                  <c:v>43770.0</c:v>
                </c:pt>
                <c:pt idx="5">
                  <c:v>43800.0</c:v>
                </c:pt>
                <c:pt idx="6">
                  <c:v>43831.0</c:v>
                </c:pt>
                <c:pt idx="7">
                  <c:v>43862.0</c:v>
                </c:pt>
                <c:pt idx="8">
                  <c:v>43891.0</c:v>
                </c:pt>
                <c:pt idx="9">
                  <c:v>43922.0</c:v>
                </c:pt>
                <c:pt idx="10">
                  <c:v>43952.0</c:v>
                </c:pt>
                <c:pt idx="11">
                  <c:v>43983.0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140.0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FY19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43647.0</c:v>
                </c:pt>
                <c:pt idx="1">
                  <c:v>43678.0</c:v>
                </c:pt>
                <c:pt idx="2">
                  <c:v>43709.0</c:v>
                </c:pt>
                <c:pt idx="3">
                  <c:v>43739.0</c:v>
                </c:pt>
                <c:pt idx="4">
                  <c:v>43770.0</c:v>
                </c:pt>
                <c:pt idx="5">
                  <c:v>43800.0</c:v>
                </c:pt>
                <c:pt idx="6">
                  <c:v>43831.0</c:v>
                </c:pt>
                <c:pt idx="7">
                  <c:v>43862.0</c:v>
                </c:pt>
                <c:pt idx="8">
                  <c:v>43891.0</c:v>
                </c:pt>
                <c:pt idx="9">
                  <c:v>43922.0</c:v>
                </c:pt>
                <c:pt idx="10">
                  <c:v>43952.0</c:v>
                </c:pt>
                <c:pt idx="11">
                  <c:v>43983.0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214.0</c:v>
                </c:pt>
                <c:pt idx="1">
                  <c:v>172.0</c:v>
                </c:pt>
                <c:pt idx="2">
                  <c:v>75.0</c:v>
                </c:pt>
                <c:pt idx="3">
                  <c:v>69.0</c:v>
                </c:pt>
                <c:pt idx="4">
                  <c:v>70.0</c:v>
                </c:pt>
                <c:pt idx="5">
                  <c:v>104.0</c:v>
                </c:pt>
                <c:pt idx="6">
                  <c:v>84.0</c:v>
                </c:pt>
                <c:pt idx="7">
                  <c:v>4.0</c:v>
                </c:pt>
                <c:pt idx="8">
                  <c:v>38.0</c:v>
                </c:pt>
                <c:pt idx="9">
                  <c:v>80.0</c:v>
                </c:pt>
                <c:pt idx="10">
                  <c:v>107.0</c:v>
                </c:pt>
                <c:pt idx="11">
                  <c:v>68.0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FY18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43647.0</c:v>
                </c:pt>
                <c:pt idx="1">
                  <c:v>43678.0</c:v>
                </c:pt>
                <c:pt idx="2">
                  <c:v>43709.0</c:v>
                </c:pt>
                <c:pt idx="3">
                  <c:v>43739.0</c:v>
                </c:pt>
                <c:pt idx="4">
                  <c:v>43770.0</c:v>
                </c:pt>
                <c:pt idx="5">
                  <c:v>43800.0</c:v>
                </c:pt>
                <c:pt idx="6">
                  <c:v>43831.0</c:v>
                </c:pt>
                <c:pt idx="7">
                  <c:v>43862.0</c:v>
                </c:pt>
                <c:pt idx="8">
                  <c:v>43891.0</c:v>
                </c:pt>
                <c:pt idx="9">
                  <c:v>43922.0</c:v>
                </c:pt>
                <c:pt idx="10">
                  <c:v>43952.0</c:v>
                </c:pt>
                <c:pt idx="11">
                  <c:v>43983.0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149.0</c:v>
                </c:pt>
                <c:pt idx="1">
                  <c:v>180.0</c:v>
                </c:pt>
                <c:pt idx="2">
                  <c:v>147.0</c:v>
                </c:pt>
                <c:pt idx="3">
                  <c:v>8.0</c:v>
                </c:pt>
                <c:pt idx="4">
                  <c:v>36.0</c:v>
                </c:pt>
                <c:pt idx="5">
                  <c:v>86.0</c:v>
                </c:pt>
                <c:pt idx="6">
                  <c:v>14.0</c:v>
                </c:pt>
                <c:pt idx="7">
                  <c:v>59.0</c:v>
                </c:pt>
                <c:pt idx="8">
                  <c:v>128.0</c:v>
                </c:pt>
                <c:pt idx="9">
                  <c:v>133.0</c:v>
                </c:pt>
                <c:pt idx="10">
                  <c:v>288.0</c:v>
                </c:pt>
                <c:pt idx="11">
                  <c:v>353.0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FY17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43647.0</c:v>
                </c:pt>
                <c:pt idx="1">
                  <c:v>43678.0</c:v>
                </c:pt>
                <c:pt idx="2">
                  <c:v>43709.0</c:v>
                </c:pt>
                <c:pt idx="3">
                  <c:v>43739.0</c:v>
                </c:pt>
                <c:pt idx="4">
                  <c:v>43770.0</c:v>
                </c:pt>
                <c:pt idx="5">
                  <c:v>43800.0</c:v>
                </c:pt>
                <c:pt idx="6">
                  <c:v>43831.0</c:v>
                </c:pt>
                <c:pt idx="7">
                  <c:v>43862.0</c:v>
                </c:pt>
                <c:pt idx="8">
                  <c:v>43891.0</c:v>
                </c:pt>
                <c:pt idx="9">
                  <c:v>43922.0</c:v>
                </c:pt>
                <c:pt idx="10">
                  <c:v>43952.0</c:v>
                </c:pt>
                <c:pt idx="11">
                  <c:v>43983.0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139.0</c:v>
                </c:pt>
                <c:pt idx="1">
                  <c:v>28.0</c:v>
                </c:pt>
                <c:pt idx="2">
                  <c:v>155.0</c:v>
                </c:pt>
                <c:pt idx="3">
                  <c:v>17.0</c:v>
                </c:pt>
                <c:pt idx="4">
                  <c:v>17.0</c:v>
                </c:pt>
                <c:pt idx="5">
                  <c:v>14.0</c:v>
                </c:pt>
                <c:pt idx="6">
                  <c:v>114.0</c:v>
                </c:pt>
                <c:pt idx="7">
                  <c:v>83.0</c:v>
                </c:pt>
                <c:pt idx="8">
                  <c:v>123.0</c:v>
                </c:pt>
                <c:pt idx="9">
                  <c:v>76.0</c:v>
                </c:pt>
                <c:pt idx="10">
                  <c:v>31.0</c:v>
                </c:pt>
                <c:pt idx="11">
                  <c:v>185.0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2140495176"/>
        <c:crosses val="autoZero"/>
        <c:auto val="1"/>
        <c:lblOffset val="100"/>
        <c:baseTimeUnit val="days"/>
      </c:dateAx>
      <c:valAx>
        <c:axId val="2140495176"/>
        <c:scaling/>
        <c:delete val="0"/>
        <c:axPos val="l"/>
        <c:majorGridlines/>
        <c:title>
          <c:tx>
            <c:rich>
              <a:bodyPr/>
              <a:lstStyle/>
              <a:p>
                <a:r>
                  <a:t>Doses per month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Daptomycin utilization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FY20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43647.0</c:v>
                </c:pt>
                <c:pt idx="1">
                  <c:v>43678.0</c:v>
                </c:pt>
                <c:pt idx="2">
                  <c:v>43709.0</c:v>
                </c:pt>
                <c:pt idx="3">
                  <c:v>43739.0</c:v>
                </c:pt>
                <c:pt idx="4">
                  <c:v>43770.0</c:v>
                </c:pt>
                <c:pt idx="5">
                  <c:v>43800.0</c:v>
                </c:pt>
                <c:pt idx="6">
                  <c:v>43831.0</c:v>
                </c:pt>
                <c:pt idx="7">
                  <c:v>43862.0</c:v>
                </c:pt>
                <c:pt idx="8">
                  <c:v>43891.0</c:v>
                </c:pt>
                <c:pt idx="9">
                  <c:v>43922.0</c:v>
                </c:pt>
                <c:pt idx="10">
                  <c:v>43952.0</c:v>
                </c:pt>
                <c:pt idx="11">
                  <c:v>43983.0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20.0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FY19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43647.0</c:v>
                </c:pt>
                <c:pt idx="1">
                  <c:v>43678.0</c:v>
                </c:pt>
                <c:pt idx="2">
                  <c:v>43709.0</c:v>
                </c:pt>
                <c:pt idx="3">
                  <c:v>43739.0</c:v>
                </c:pt>
                <c:pt idx="4">
                  <c:v>43770.0</c:v>
                </c:pt>
                <c:pt idx="5">
                  <c:v>43800.0</c:v>
                </c:pt>
                <c:pt idx="6">
                  <c:v>43831.0</c:v>
                </c:pt>
                <c:pt idx="7">
                  <c:v>43862.0</c:v>
                </c:pt>
                <c:pt idx="8">
                  <c:v>43891.0</c:v>
                </c:pt>
                <c:pt idx="9">
                  <c:v>43922.0</c:v>
                </c:pt>
                <c:pt idx="10">
                  <c:v>43952.0</c:v>
                </c:pt>
                <c:pt idx="11">
                  <c:v>43983.0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86.0</c:v>
                </c:pt>
                <c:pt idx="1">
                  <c:v>73.0</c:v>
                </c:pt>
                <c:pt idx="2">
                  <c:v>110.0</c:v>
                </c:pt>
                <c:pt idx="3">
                  <c:v>97.0</c:v>
                </c:pt>
                <c:pt idx="4">
                  <c:v>148.0</c:v>
                </c:pt>
                <c:pt idx="5">
                  <c:v>92.0</c:v>
                </c:pt>
                <c:pt idx="6">
                  <c:v>55.0</c:v>
                </c:pt>
                <c:pt idx="7">
                  <c:v>52.0</c:v>
                </c:pt>
                <c:pt idx="8">
                  <c:v>70.0</c:v>
                </c:pt>
                <c:pt idx="9">
                  <c:v>103.0</c:v>
                </c:pt>
                <c:pt idx="10">
                  <c:v>137.0</c:v>
                </c:pt>
                <c:pt idx="11">
                  <c:v>220.0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FY18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43647.0</c:v>
                </c:pt>
                <c:pt idx="1">
                  <c:v>43678.0</c:v>
                </c:pt>
                <c:pt idx="2">
                  <c:v>43709.0</c:v>
                </c:pt>
                <c:pt idx="3">
                  <c:v>43739.0</c:v>
                </c:pt>
                <c:pt idx="4">
                  <c:v>43770.0</c:v>
                </c:pt>
                <c:pt idx="5">
                  <c:v>43800.0</c:v>
                </c:pt>
                <c:pt idx="6">
                  <c:v>43831.0</c:v>
                </c:pt>
                <c:pt idx="7">
                  <c:v>43862.0</c:v>
                </c:pt>
                <c:pt idx="8">
                  <c:v>43891.0</c:v>
                </c:pt>
                <c:pt idx="9">
                  <c:v>43922.0</c:v>
                </c:pt>
                <c:pt idx="10">
                  <c:v>43952.0</c:v>
                </c:pt>
                <c:pt idx="11">
                  <c:v>43983.0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152.0</c:v>
                </c:pt>
                <c:pt idx="1">
                  <c:v>99.0</c:v>
                </c:pt>
                <c:pt idx="2">
                  <c:v>144.0</c:v>
                </c:pt>
                <c:pt idx="3">
                  <c:v>85.0</c:v>
                </c:pt>
                <c:pt idx="4">
                  <c:v>158.0</c:v>
                </c:pt>
                <c:pt idx="5">
                  <c:v>128.0</c:v>
                </c:pt>
                <c:pt idx="6">
                  <c:v>96.0</c:v>
                </c:pt>
                <c:pt idx="7">
                  <c:v>102.0</c:v>
                </c:pt>
                <c:pt idx="8">
                  <c:v>230.0</c:v>
                </c:pt>
                <c:pt idx="9">
                  <c:v>155.0</c:v>
                </c:pt>
                <c:pt idx="10">
                  <c:v>102.0</c:v>
                </c:pt>
                <c:pt idx="11">
                  <c:v>95.0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FY17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43647.0</c:v>
                </c:pt>
                <c:pt idx="1">
                  <c:v>43678.0</c:v>
                </c:pt>
                <c:pt idx="2">
                  <c:v>43709.0</c:v>
                </c:pt>
                <c:pt idx="3">
                  <c:v>43739.0</c:v>
                </c:pt>
                <c:pt idx="4">
                  <c:v>43770.0</c:v>
                </c:pt>
                <c:pt idx="5">
                  <c:v>43800.0</c:v>
                </c:pt>
                <c:pt idx="6">
                  <c:v>43831.0</c:v>
                </c:pt>
                <c:pt idx="7">
                  <c:v>43862.0</c:v>
                </c:pt>
                <c:pt idx="8">
                  <c:v>43891.0</c:v>
                </c:pt>
                <c:pt idx="9">
                  <c:v>43922.0</c:v>
                </c:pt>
                <c:pt idx="10">
                  <c:v>43952.0</c:v>
                </c:pt>
                <c:pt idx="11">
                  <c:v>43983.0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218.0</c:v>
                </c:pt>
                <c:pt idx="1">
                  <c:v>103.0</c:v>
                </c:pt>
                <c:pt idx="2">
                  <c:v>123.0</c:v>
                </c:pt>
                <c:pt idx="3">
                  <c:v>135.0</c:v>
                </c:pt>
                <c:pt idx="4">
                  <c:v>74.0</c:v>
                </c:pt>
                <c:pt idx="5">
                  <c:v>130.0</c:v>
                </c:pt>
                <c:pt idx="6">
                  <c:v>149.0</c:v>
                </c:pt>
                <c:pt idx="7">
                  <c:v>118.0</c:v>
                </c:pt>
                <c:pt idx="8">
                  <c:v>163.0</c:v>
                </c:pt>
                <c:pt idx="9">
                  <c:v>104.0</c:v>
                </c:pt>
                <c:pt idx="10">
                  <c:v>106.0</c:v>
                </c:pt>
                <c:pt idx="11">
                  <c:v>100.0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2140495176"/>
        <c:crosses val="autoZero"/>
        <c:auto val="1"/>
        <c:lblOffset val="100"/>
        <c:baseTimeUnit val="days"/>
      </c:dateAx>
      <c:valAx>
        <c:axId val="2140495176"/>
        <c:scaling/>
        <c:delete val="0"/>
        <c:axPos val="l"/>
        <c:majorGridlines/>
        <c:title>
          <c:tx>
            <c:rich>
              <a:bodyPr/>
              <a:lstStyle/>
              <a:p>
                <a:r>
                  <a:t>Doses per month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Ertapenem utilization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FY20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43647.0</c:v>
                </c:pt>
                <c:pt idx="1">
                  <c:v>43678.0</c:v>
                </c:pt>
                <c:pt idx="2">
                  <c:v>43709.0</c:v>
                </c:pt>
                <c:pt idx="3">
                  <c:v>43739.0</c:v>
                </c:pt>
                <c:pt idx="4">
                  <c:v>43770.0</c:v>
                </c:pt>
                <c:pt idx="5">
                  <c:v>43800.0</c:v>
                </c:pt>
                <c:pt idx="6">
                  <c:v>43831.0</c:v>
                </c:pt>
                <c:pt idx="7">
                  <c:v>43862.0</c:v>
                </c:pt>
                <c:pt idx="8">
                  <c:v>43891.0</c:v>
                </c:pt>
                <c:pt idx="9">
                  <c:v>43922.0</c:v>
                </c:pt>
                <c:pt idx="10">
                  <c:v>43952.0</c:v>
                </c:pt>
                <c:pt idx="11">
                  <c:v>43983.0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137.0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FY19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43647.0</c:v>
                </c:pt>
                <c:pt idx="1">
                  <c:v>43678.0</c:v>
                </c:pt>
                <c:pt idx="2">
                  <c:v>43709.0</c:v>
                </c:pt>
                <c:pt idx="3">
                  <c:v>43739.0</c:v>
                </c:pt>
                <c:pt idx="4">
                  <c:v>43770.0</c:v>
                </c:pt>
                <c:pt idx="5">
                  <c:v>43800.0</c:v>
                </c:pt>
                <c:pt idx="6">
                  <c:v>43831.0</c:v>
                </c:pt>
                <c:pt idx="7">
                  <c:v>43862.0</c:v>
                </c:pt>
                <c:pt idx="8">
                  <c:v>43891.0</c:v>
                </c:pt>
                <c:pt idx="9">
                  <c:v>43922.0</c:v>
                </c:pt>
                <c:pt idx="10">
                  <c:v>43952.0</c:v>
                </c:pt>
                <c:pt idx="11">
                  <c:v>43983.0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105.0</c:v>
                </c:pt>
                <c:pt idx="1">
                  <c:v>129.0</c:v>
                </c:pt>
                <c:pt idx="2">
                  <c:v>148.0</c:v>
                </c:pt>
                <c:pt idx="3">
                  <c:v>167.0</c:v>
                </c:pt>
                <c:pt idx="4">
                  <c:v>124.0</c:v>
                </c:pt>
                <c:pt idx="5">
                  <c:v>69.0</c:v>
                </c:pt>
                <c:pt idx="6">
                  <c:v>142.0</c:v>
                </c:pt>
                <c:pt idx="7">
                  <c:v>107.0</c:v>
                </c:pt>
                <c:pt idx="8">
                  <c:v>103.0</c:v>
                </c:pt>
                <c:pt idx="9">
                  <c:v>122.0</c:v>
                </c:pt>
                <c:pt idx="10">
                  <c:v>203.0</c:v>
                </c:pt>
                <c:pt idx="11">
                  <c:v>123.0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FY18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43647.0</c:v>
                </c:pt>
                <c:pt idx="1">
                  <c:v>43678.0</c:v>
                </c:pt>
                <c:pt idx="2">
                  <c:v>43709.0</c:v>
                </c:pt>
                <c:pt idx="3">
                  <c:v>43739.0</c:v>
                </c:pt>
                <c:pt idx="4">
                  <c:v>43770.0</c:v>
                </c:pt>
                <c:pt idx="5">
                  <c:v>43800.0</c:v>
                </c:pt>
                <c:pt idx="6">
                  <c:v>43831.0</c:v>
                </c:pt>
                <c:pt idx="7">
                  <c:v>43862.0</c:v>
                </c:pt>
                <c:pt idx="8">
                  <c:v>43891.0</c:v>
                </c:pt>
                <c:pt idx="9">
                  <c:v>43922.0</c:v>
                </c:pt>
                <c:pt idx="10">
                  <c:v>43952.0</c:v>
                </c:pt>
                <c:pt idx="11">
                  <c:v>43983.0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122.0</c:v>
                </c:pt>
                <c:pt idx="1">
                  <c:v>121.0</c:v>
                </c:pt>
                <c:pt idx="2">
                  <c:v>102.0</c:v>
                </c:pt>
                <c:pt idx="3">
                  <c:v>128.0</c:v>
                </c:pt>
                <c:pt idx="4">
                  <c:v>161.0</c:v>
                </c:pt>
                <c:pt idx="5">
                  <c:v>185.0</c:v>
                </c:pt>
                <c:pt idx="6">
                  <c:v>229.0</c:v>
                </c:pt>
                <c:pt idx="7">
                  <c:v>102.0</c:v>
                </c:pt>
                <c:pt idx="8">
                  <c:v>132.0</c:v>
                </c:pt>
                <c:pt idx="9">
                  <c:v>188.0</c:v>
                </c:pt>
                <c:pt idx="10">
                  <c:v>128.0</c:v>
                </c:pt>
                <c:pt idx="11">
                  <c:v>143.0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FY17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43647.0</c:v>
                </c:pt>
                <c:pt idx="1">
                  <c:v>43678.0</c:v>
                </c:pt>
                <c:pt idx="2">
                  <c:v>43709.0</c:v>
                </c:pt>
                <c:pt idx="3">
                  <c:v>43739.0</c:v>
                </c:pt>
                <c:pt idx="4">
                  <c:v>43770.0</c:v>
                </c:pt>
                <c:pt idx="5">
                  <c:v>43800.0</c:v>
                </c:pt>
                <c:pt idx="6">
                  <c:v>43831.0</c:v>
                </c:pt>
                <c:pt idx="7">
                  <c:v>43862.0</c:v>
                </c:pt>
                <c:pt idx="8">
                  <c:v>43891.0</c:v>
                </c:pt>
                <c:pt idx="9">
                  <c:v>43922.0</c:v>
                </c:pt>
                <c:pt idx="10">
                  <c:v>43952.0</c:v>
                </c:pt>
                <c:pt idx="11">
                  <c:v>43983.0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82.0</c:v>
                </c:pt>
                <c:pt idx="1">
                  <c:v>96.0</c:v>
                </c:pt>
                <c:pt idx="2">
                  <c:v>152.0</c:v>
                </c:pt>
                <c:pt idx="3">
                  <c:v>134.0</c:v>
                </c:pt>
                <c:pt idx="4">
                  <c:v>186.0</c:v>
                </c:pt>
                <c:pt idx="5">
                  <c:v>157.0</c:v>
                </c:pt>
                <c:pt idx="6">
                  <c:v>203.0</c:v>
                </c:pt>
                <c:pt idx="7">
                  <c:v>137.0</c:v>
                </c:pt>
                <c:pt idx="8">
                  <c:v>155.0</c:v>
                </c:pt>
                <c:pt idx="9">
                  <c:v>197.0</c:v>
                </c:pt>
                <c:pt idx="10">
                  <c:v>145.0</c:v>
                </c:pt>
                <c:pt idx="11">
                  <c:v>157.0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2140495176"/>
        <c:crosses val="autoZero"/>
        <c:auto val="1"/>
        <c:lblOffset val="100"/>
        <c:baseTimeUnit val="days"/>
      </c:dateAx>
      <c:valAx>
        <c:axId val="2140495176"/>
        <c:scaling/>
        <c:delete val="0"/>
        <c:axPos val="l"/>
        <c:majorGridlines/>
        <c:title>
          <c:tx>
            <c:rich>
              <a:bodyPr/>
              <a:lstStyle/>
              <a:p>
                <a:r>
                  <a:t>Doses per month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Meropenem-Vaborbactam utilization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FY20</c:v>
                </c:pt>
              </c:strCache>
            </c:strRef>
          </c:tx>
          <c:marker>
            <c:symbol val="none"/>
          </c:marker>
          <c:cat>
            <c:numRef>
              <c:f>Sheet1!$A$2:$A$9</c:f>
              <c:numCache>
                <c:formatCode>yyyy\-mm\-dd</c:formatCode>
                <c:ptCount val="8"/>
                <c:pt idx="0">
                  <c:v>43647.0</c:v>
                </c:pt>
                <c:pt idx="1">
                  <c:v>43800.0</c:v>
                </c:pt>
                <c:pt idx="2">
                  <c:v>43831.0</c:v>
                </c:pt>
                <c:pt idx="3">
                  <c:v>43862.0</c:v>
                </c:pt>
                <c:pt idx="4">
                  <c:v>43891.0</c:v>
                </c:pt>
                <c:pt idx="5">
                  <c:v>43922.0</c:v>
                </c:pt>
                <c:pt idx="6">
                  <c:v>43952.0</c:v>
                </c:pt>
                <c:pt idx="7">
                  <c:v>43983.0</c:v>
                </c:pt>
              </c:numCache>
            </c:numRef>
          </c:cat>
          <c:val>
            <c:numRef>
              <c:f>Sheet1!$B$2:$B$9</c:f>
              <c:numCache>
                <c:formatCode>General</c:formatCode>
                <c:ptCount val="8"/>
                <c:pt idx="0">
                  <c:v>1.0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FY19</c:v>
                </c:pt>
              </c:strCache>
            </c:strRef>
          </c:tx>
          <c:marker>
            <c:symbol val="none"/>
          </c:marker>
          <c:cat>
            <c:numRef>
              <c:f>Sheet1!$A$2:$A$9</c:f>
              <c:numCache>
                <c:formatCode>yyyy\-mm\-dd</c:formatCode>
                <c:ptCount val="8"/>
                <c:pt idx="0">
                  <c:v>43647.0</c:v>
                </c:pt>
                <c:pt idx="1">
                  <c:v>43800.0</c:v>
                </c:pt>
                <c:pt idx="2">
                  <c:v>43831.0</c:v>
                </c:pt>
                <c:pt idx="3">
                  <c:v>43862.0</c:v>
                </c:pt>
                <c:pt idx="4">
                  <c:v>43891.0</c:v>
                </c:pt>
                <c:pt idx="5">
                  <c:v>43922.0</c:v>
                </c:pt>
                <c:pt idx="6">
                  <c:v>43952.0</c:v>
                </c:pt>
                <c:pt idx="7">
                  <c:v>43983.0</c:v>
                </c:pt>
              </c:numCache>
            </c:numRef>
          </c:cat>
          <c:val>
            <c:numRef>
              <c:f>Sheet1!$C$2:$C$9</c:f>
              <c:numCache>
                <c:formatCode>General</c:formatCode>
                <c:ptCount val="8"/>
                <c:pt idx="1">
                  <c:v>1.0</c:v>
                </c:pt>
                <c:pt idx="2">
                  <c:v>36.0</c:v>
                </c:pt>
                <c:pt idx="3">
                  <c:v>78.0</c:v>
                </c:pt>
                <c:pt idx="4">
                  <c:v>43.0</c:v>
                </c:pt>
                <c:pt idx="5">
                  <c:v>49.0</c:v>
                </c:pt>
                <c:pt idx="6">
                  <c:v>50.0</c:v>
                </c:pt>
                <c:pt idx="7">
                  <c:v>93.0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2140495176"/>
        <c:crosses val="autoZero"/>
        <c:auto val="1"/>
        <c:lblOffset val="100"/>
        <c:baseTimeUnit val="days"/>
      </c:dateAx>
      <c:valAx>
        <c:axId val="2140495176"/>
        <c:scaling/>
        <c:delete val="0"/>
        <c:axPos val="l"/>
        <c:majorGridlines/>
        <c:title>
          <c:tx>
            <c:rich>
              <a:bodyPr/>
              <a:lstStyle/>
              <a:p>
                <a:r>
                  <a:t>Doses per month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Albumin utilization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FY20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43647.0</c:v>
                </c:pt>
                <c:pt idx="1">
                  <c:v>43678.0</c:v>
                </c:pt>
                <c:pt idx="2">
                  <c:v>43709.0</c:v>
                </c:pt>
                <c:pt idx="3">
                  <c:v>43739.0</c:v>
                </c:pt>
                <c:pt idx="4">
                  <c:v>43770.0</c:v>
                </c:pt>
                <c:pt idx="5">
                  <c:v>43800.0</c:v>
                </c:pt>
                <c:pt idx="6">
                  <c:v>43831.0</c:v>
                </c:pt>
                <c:pt idx="7">
                  <c:v>43862.0</c:v>
                </c:pt>
                <c:pt idx="8">
                  <c:v>43891.0</c:v>
                </c:pt>
                <c:pt idx="9">
                  <c:v>43922.0</c:v>
                </c:pt>
                <c:pt idx="10">
                  <c:v>43952.0</c:v>
                </c:pt>
                <c:pt idx="11">
                  <c:v>43983.0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1126.0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FY19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43647.0</c:v>
                </c:pt>
                <c:pt idx="1">
                  <c:v>43678.0</c:v>
                </c:pt>
                <c:pt idx="2">
                  <c:v>43709.0</c:v>
                </c:pt>
                <c:pt idx="3">
                  <c:v>43739.0</c:v>
                </c:pt>
                <c:pt idx="4">
                  <c:v>43770.0</c:v>
                </c:pt>
                <c:pt idx="5">
                  <c:v>43800.0</c:v>
                </c:pt>
                <c:pt idx="6">
                  <c:v>43831.0</c:v>
                </c:pt>
                <c:pt idx="7">
                  <c:v>43862.0</c:v>
                </c:pt>
                <c:pt idx="8">
                  <c:v>43891.0</c:v>
                </c:pt>
                <c:pt idx="9">
                  <c:v>43922.0</c:v>
                </c:pt>
                <c:pt idx="10">
                  <c:v>43952.0</c:v>
                </c:pt>
                <c:pt idx="11">
                  <c:v>43983.0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1093.0</c:v>
                </c:pt>
                <c:pt idx="1">
                  <c:v>1134.0</c:v>
                </c:pt>
                <c:pt idx="2">
                  <c:v>1548.0</c:v>
                </c:pt>
                <c:pt idx="3">
                  <c:v>1665.0</c:v>
                </c:pt>
                <c:pt idx="4">
                  <c:v>1144.0</c:v>
                </c:pt>
                <c:pt idx="5">
                  <c:v>1276.0</c:v>
                </c:pt>
                <c:pt idx="6">
                  <c:v>1895.0</c:v>
                </c:pt>
                <c:pt idx="7">
                  <c:v>1118.0</c:v>
                </c:pt>
                <c:pt idx="8">
                  <c:v>1280.0</c:v>
                </c:pt>
                <c:pt idx="9">
                  <c:v>1273.0</c:v>
                </c:pt>
                <c:pt idx="10">
                  <c:v>1099.0</c:v>
                </c:pt>
                <c:pt idx="11">
                  <c:v>1463.0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FY18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43647.0</c:v>
                </c:pt>
                <c:pt idx="1">
                  <c:v>43678.0</c:v>
                </c:pt>
                <c:pt idx="2">
                  <c:v>43709.0</c:v>
                </c:pt>
                <c:pt idx="3">
                  <c:v>43739.0</c:v>
                </c:pt>
                <c:pt idx="4">
                  <c:v>43770.0</c:v>
                </c:pt>
                <c:pt idx="5">
                  <c:v>43800.0</c:v>
                </c:pt>
                <c:pt idx="6">
                  <c:v>43831.0</c:v>
                </c:pt>
                <c:pt idx="7">
                  <c:v>43862.0</c:v>
                </c:pt>
                <c:pt idx="8">
                  <c:v>43891.0</c:v>
                </c:pt>
                <c:pt idx="9">
                  <c:v>43922.0</c:v>
                </c:pt>
                <c:pt idx="10">
                  <c:v>43952.0</c:v>
                </c:pt>
                <c:pt idx="11">
                  <c:v>43983.0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1217.0</c:v>
                </c:pt>
                <c:pt idx="1">
                  <c:v>1193.0</c:v>
                </c:pt>
                <c:pt idx="2">
                  <c:v>1396.0</c:v>
                </c:pt>
                <c:pt idx="3">
                  <c:v>1850.0</c:v>
                </c:pt>
                <c:pt idx="4">
                  <c:v>1283.0</c:v>
                </c:pt>
                <c:pt idx="5">
                  <c:v>1936.0</c:v>
                </c:pt>
                <c:pt idx="6">
                  <c:v>1228.0</c:v>
                </c:pt>
                <c:pt idx="7">
                  <c:v>1067.0</c:v>
                </c:pt>
                <c:pt idx="8">
                  <c:v>1189.0</c:v>
                </c:pt>
                <c:pt idx="9">
                  <c:v>1460.0</c:v>
                </c:pt>
                <c:pt idx="10">
                  <c:v>2000.0</c:v>
                </c:pt>
                <c:pt idx="11">
                  <c:v>1593.0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FY17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43647.0</c:v>
                </c:pt>
                <c:pt idx="1">
                  <c:v>43678.0</c:v>
                </c:pt>
                <c:pt idx="2">
                  <c:v>43709.0</c:v>
                </c:pt>
                <c:pt idx="3">
                  <c:v>43739.0</c:v>
                </c:pt>
                <c:pt idx="4">
                  <c:v>43770.0</c:v>
                </c:pt>
                <c:pt idx="5">
                  <c:v>43800.0</c:v>
                </c:pt>
                <c:pt idx="6">
                  <c:v>43831.0</c:v>
                </c:pt>
                <c:pt idx="7">
                  <c:v>43862.0</c:v>
                </c:pt>
                <c:pt idx="8">
                  <c:v>43891.0</c:v>
                </c:pt>
                <c:pt idx="9">
                  <c:v>43922.0</c:v>
                </c:pt>
                <c:pt idx="10">
                  <c:v>43952.0</c:v>
                </c:pt>
                <c:pt idx="11">
                  <c:v>43983.0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1425.0</c:v>
                </c:pt>
                <c:pt idx="1">
                  <c:v>1642.0</c:v>
                </c:pt>
                <c:pt idx="2">
                  <c:v>1474.0</c:v>
                </c:pt>
                <c:pt idx="3">
                  <c:v>1309.0</c:v>
                </c:pt>
                <c:pt idx="4">
                  <c:v>1397.0</c:v>
                </c:pt>
                <c:pt idx="5">
                  <c:v>1702.0</c:v>
                </c:pt>
                <c:pt idx="6">
                  <c:v>1465.0</c:v>
                </c:pt>
                <c:pt idx="7">
                  <c:v>1681.0</c:v>
                </c:pt>
                <c:pt idx="8">
                  <c:v>1242.0</c:v>
                </c:pt>
                <c:pt idx="9">
                  <c:v>1347.0</c:v>
                </c:pt>
                <c:pt idx="10">
                  <c:v>1302.0</c:v>
                </c:pt>
                <c:pt idx="11">
                  <c:v>1296.0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2140495176"/>
        <c:crosses val="autoZero"/>
        <c:auto val="1"/>
        <c:lblOffset val="100"/>
        <c:baseTimeUnit val="days"/>
      </c:dateAx>
      <c:valAx>
        <c:axId val="2140495176"/>
        <c:scaling/>
        <c:delete val="0"/>
        <c:axPos val="l"/>
        <c:majorGridlines/>
        <c:title>
          <c:tx>
            <c:rich>
              <a:bodyPr/>
              <a:lstStyle/>
              <a:p>
                <a:r>
                  <a:t>Doses per month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Sugammadex utilization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FY20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43647.0</c:v>
                </c:pt>
                <c:pt idx="1">
                  <c:v>43678.0</c:v>
                </c:pt>
                <c:pt idx="2">
                  <c:v>43709.0</c:v>
                </c:pt>
                <c:pt idx="3">
                  <c:v>43739.0</c:v>
                </c:pt>
                <c:pt idx="4">
                  <c:v>43770.0</c:v>
                </c:pt>
                <c:pt idx="5">
                  <c:v>43800.0</c:v>
                </c:pt>
                <c:pt idx="6">
                  <c:v>43831.0</c:v>
                </c:pt>
                <c:pt idx="7">
                  <c:v>43862.0</c:v>
                </c:pt>
                <c:pt idx="8">
                  <c:v>43891.0</c:v>
                </c:pt>
                <c:pt idx="9">
                  <c:v>43922.0</c:v>
                </c:pt>
                <c:pt idx="10">
                  <c:v>43952.0</c:v>
                </c:pt>
                <c:pt idx="11">
                  <c:v>43983.0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336.0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FY19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43647.0</c:v>
                </c:pt>
                <c:pt idx="1">
                  <c:v>43678.0</c:v>
                </c:pt>
                <c:pt idx="2">
                  <c:v>43709.0</c:v>
                </c:pt>
                <c:pt idx="3">
                  <c:v>43739.0</c:v>
                </c:pt>
                <c:pt idx="4">
                  <c:v>43770.0</c:v>
                </c:pt>
                <c:pt idx="5">
                  <c:v>43800.0</c:v>
                </c:pt>
                <c:pt idx="6">
                  <c:v>43831.0</c:v>
                </c:pt>
                <c:pt idx="7">
                  <c:v>43862.0</c:v>
                </c:pt>
                <c:pt idx="8">
                  <c:v>43891.0</c:v>
                </c:pt>
                <c:pt idx="9">
                  <c:v>43922.0</c:v>
                </c:pt>
                <c:pt idx="10">
                  <c:v>43952.0</c:v>
                </c:pt>
                <c:pt idx="11">
                  <c:v>43983.0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202.0</c:v>
                </c:pt>
                <c:pt idx="1">
                  <c:v>238.0</c:v>
                </c:pt>
                <c:pt idx="2">
                  <c:v>213.0</c:v>
                </c:pt>
                <c:pt idx="3">
                  <c:v>250.0</c:v>
                </c:pt>
                <c:pt idx="4">
                  <c:v>264.0</c:v>
                </c:pt>
                <c:pt idx="5">
                  <c:v>298.0</c:v>
                </c:pt>
                <c:pt idx="6">
                  <c:v>326.0</c:v>
                </c:pt>
                <c:pt idx="7">
                  <c:v>284.0</c:v>
                </c:pt>
                <c:pt idx="8">
                  <c:v>343.0</c:v>
                </c:pt>
                <c:pt idx="9">
                  <c:v>367.0</c:v>
                </c:pt>
                <c:pt idx="10">
                  <c:v>397.0</c:v>
                </c:pt>
                <c:pt idx="11">
                  <c:v>334.0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FY18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43647.0</c:v>
                </c:pt>
                <c:pt idx="1">
                  <c:v>43678.0</c:v>
                </c:pt>
                <c:pt idx="2">
                  <c:v>43709.0</c:v>
                </c:pt>
                <c:pt idx="3">
                  <c:v>43739.0</c:v>
                </c:pt>
                <c:pt idx="4">
                  <c:v>43770.0</c:v>
                </c:pt>
                <c:pt idx="5">
                  <c:v>43800.0</c:v>
                </c:pt>
                <c:pt idx="6">
                  <c:v>43831.0</c:v>
                </c:pt>
                <c:pt idx="7">
                  <c:v>43862.0</c:v>
                </c:pt>
                <c:pt idx="8">
                  <c:v>43891.0</c:v>
                </c:pt>
                <c:pt idx="9">
                  <c:v>43922.0</c:v>
                </c:pt>
                <c:pt idx="10">
                  <c:v>43952.0</c:v>
                </c:pt>
                <c:pt idx="11">
                  <c:v>43983.0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68.0</c:v>
                </c:pt>
                <c:pt idx="1">
                  <c:v>71.0</c:v>
                </c:pt>
                <c:pt idx="2">
                  <c:v>75.0</c:v>
                </c:pt>
                <c:pt idx="3">
                  <c:v>103.0</c:v>
                </c:pt>
                <c:pt idx="4">
                  <c:v>116.0</c:v>
                </c:pt>
                <c:pt idx="5">
                  <c:v>127.0</c:v>
                </c:pt>
                <c:pt idx="6">
                  <c:v>127.0</c:v>
                </c:pt>
                <c:pt idx="7">
                  <c:v>125.0</c:v>
                </c:pt>
                <c:pt idx="8">
                  <c:v>149.0</c:v>
                </c:pt>
                <c:pt idx="9">
                  <c:v>182.0</c:v>
                </c:pt>
                <c:pt idx="10">
                  <c:v>200.0</c:v>
                </c:pt>
                <c:pt idx="11">
                  <c:v>210.0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FY17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43647.0</c:v>
                </c:pt>
                <c:pt idx="1">
                  <c:v>43678.0</c:v>
                </c:pt>
                <c:pt idx="2">
                  <c:v>43709.0</c:v>
                </c:pt>
                <c:pt idx="3">
                  <c:v>43739.0</c:v>
                </c:pt>
                <c:pt idx="4">
                  <c:v>43770.0</c:v>
                </c:pt>
                <c:pt idx="5">
                  <c:v>43800.0</c:v>
                </c:pt>
                <c:pt idx="6">
                  <c:v>43831.0</c:v>
                </c:pt>
                <c:pt idx="7">
                  <c:v>43862.0</c:v>
                </c:pt>
                <c:pt idx="8">
                  <c:v>43891.0</c:v>
                </c:pt>
                <c:pt idx="9">
                  <c:v>43922.0</c:v>
                </c:pt>
                <c:pt idx="10">
                  <c:v>43952.0</c:v>
                </c:pt>
                <c:pt idx="11">
                  <c:v>43983.0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6">
                  <c:v>2.0</c:v>
                </c:pt>
                <c:pt idx="7">
                  <c:v>4.0</c:v>
                </c:pt>
                <c:pt idx="8">
                  <c:v>9.0</c:v>
                </c:pt>
                <c:pt idx="9">
                  <c:v>62.0</c:v>
                </c:pt>
                <c:pt idx="10">
                  <c:v>81.0</c:v>
                </c:pt>
                <c:pt idx="11">
                  <c:v>82.0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2140495176"/>
        <c:crosses val="autoZero"/>
        <c:auto val="1"/>
        <c:lblOffset val="100"/>
        <c:baseTimeUnit val="days"/>
      </c:dateAx>
      <c:valAx>
        <c:axId val="2140495176"/>
        <c:scaling/>
        <c:delete val="0"/>
        <c:axPos val="l"/>
        <c:majorGridlines/>
        <c:title>
          <c:tx>
            <c:rich>
              <a:bodyPr/>
              <a:lstStyle/>
              <a:p>
                <a:r>
                  <a:t>Doses per month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Bupivacaine (liposomal) utilization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FY20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43647.0</c:v>
                </c:pt>
                <c:pt idx="1">
                  <c:v>43678.0</c:v>
                </c:pt>
                <c:pt idx="2">
                  <c:v>43709.0</c:v>
                </c:pt>
                <c:pt idx="3">
                  <c:v>43739.0</c:v>
                </c:pt>
                <c:pt idx="4">
                  <c:v>43770.0</c:v>
                </c:pt>
                <c:pt idx="5">
                  <c:v>43800.0</c:v>
                </c:pt>
                <c:pt idx="6">
                  <c:v>43831.0</c:v>
                </c:pt>
                <c:pt idx="7">
                  <c:v>43862.0</c:v>
                </c:pt>
                <c:pt idx="8">
                  <c:v>43891.0</c:v>
                </c:pt>
                <c:pt idx="9">
                  <c:v>43922.0</c:v>
                </c:pt>
                <c:pt idx="10">
                  <c:v>43952.0</c:v>
                </c:pt>
                <c:pt idx="11">
                  <c:v>43983.0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124.0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FY19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43647.0</c:v>
                </c:pt>
                <c:pt idx="1">
                  <c:v>43678.0</c:v>
                </c:pt>
                <c:pt idx="2">
                  <c:v>43709.0</c:v>
                </c:pt>
                <c:pt idx="3">
                  <c:v>43739.0</c:v>
                </c:pt>
                <c:pt idx="4">
                  <c:v>43770.0</c:v>
                </c:pt>
                <c:pt idx="5">
                  <c:v>43800.0</c:v>
                </c:pt>
                <c:pt idx="6">
                  <c:v>43831.0</c:v>
                </c:pt>
                <c:pt idx="7">
                  <c:v>43862.0</c:v>
                </c:pt>
                <c:pt idx="8">
                  <c:v>43891.0</c:v>
                </c:pt>
                <c:pt idx="9">
                  <c:v>43922.0</c:v>
                </c:pt>
                <c:pt idx="10">
                  <c:v>43952.0</c:v>
                </c:pt>
                <c:pt idx="11">
                  <c:v>43983.0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117.0</c:v>
                </c:pt>
                <c:pt idx="1">
                  <c:v>126.0</c:v>
                </c:pt>
                <c:pt idx="2">
                  <c:v>105.0</c:v>
                </c:pt>
                <c:pt idx="3">
                  <c:v>106.0</c:v>
                </c:pt>
                <c:pt idx="4">
                  <c:v>98.0</c:v>
                </c:pt>
                <c:pt idx="5">
                  <c:v>108.0</c:v>
                </c:pt>
                <c:pt idx="6">
                  <c:v>117.0</c:v>
                </c:pt>
                <c:pt idx="7">
                  <c:v>98.0</c:v>
                </c:pt>
                <c:pt idx="8">
                  <c:v>91.0</c:v>
                </c:pt>
                <c:pt idx="9">
                  <c:v>99.0</c:v>
                </c:pt>
                <c:pt idx="10">
                  <c:v>112.0</c:v>
                </c:pt>
                <c:pt idx="11">
                  <c:v>114.0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FY18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43647.0</c:v>
                </c:pt>
                <c:pt idx="1">
                  <c:v>43678.0</c:v>
                </c:pt>
                <c:pt idx="2">
                  <c:v>43709.0</c:v>
                </c:pt>
                <c:pt idx="3">
                  <c:v>43739.0</c:v>
                </c:pt>
                <c:pt idx="4">
                  <c:v>43770.0</c:v>
                </c:pt>
                <c:pt idx="5">
                  <c:v>43800.0</c:v>
                </c:pt>
                <c:pt idx="6">
                  <c:v>43831.0</c:v>
                </c:pt>
                <c:pt idx="7">
                  <c:v>43862.0</c:v>
                </c:pt>
                <c:pt idx="8">
                  <c:v>43891.0</c:v>
                </c:pt>
                <c:pt idx="9">
                  <c:v>43922.0</c:v>
                </c:pt>
                <c:pt idx="10">
                  <c:v>43952.0</c:v>
                </c:pt>
                <c:pt idx="11">
                  <c:v>43983.0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88.0</c:v>
                </c:pt>
                <c:pt idx="1">
                  <c:v>88.0</c:v>
                </c:pt>
                <c:pt idx="2">
                  <c:v>68.0</c:v>
                </c:pt>
                <c:pt idx="3">
                  <c:v>97.0</c:v>
                </c:pt>
                <c:pt idx="4">
                  <c:v>106.0</c:v>
                </c:pt>
                <c:pt idx="5">
                  <c:v>87.0</c:v>
                </c:pt>
                <c:pt idx="6">
                  <c:v>104.0</c:v>
                </c:pt>
                <c:pt idx="7">
                  <c:v>106.0</c:v>
                </c:pt>
                <c:pt idx="8">
                  <c:v>125.0</c:v>
                </c:pt>
                <c:pt idx="9">
                  <c:v>118.0</c:v>
                </c:pt>
                <c:pt idx="10">
                  <c:v>115.0</c:v>
                </c:pt>
                <c:pt idx="11">
                  <c:v>113.0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FY17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43647.0</c:v>
                </c:pt>
                <c:pt idx="1">
                  <c:v>43678.0</c:v>
                </c:pt>
                <c:pt idx="2">
                  <c:v>43709.0</c:v>
                </c:pt>
                <c:pt idx="3">
                  <c:v>43739.0</c:v>
                </c:pt>
                <c:pt idx="4">
                  <c:v>43770.0</c:v>
                </c:pt>
                <c:pt idx="5">
                  <c:v>43800.0</c:v>
                </c:pt>
                <c:pt idx="6">
                  <c:v>43831.0</c:v>
                </c:pt>
                <c:pt idx="7">
                  <c:v>43862.0</c:v>
                </c:pt>
                <c:pt idx="8">
                  <c:v>43891.0</c:v>
                </c:pt>
                <c:pt idx="9">
                  <c:v>43922.0</c:v>
                </c:pt>
                <c:pt idx="10">
                  <c:v>43952.0</c:v>
                </c:pt>
                <c:pt idx="11">
                  <c:v>43983.0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138.0</c:v>
                </c:pt>
                <c:pt idx="1">
                  <c:v>151.0</c:v>
                </c:pt>
                <c:pt idx="2">
                  <c:v>137.0</c:v>
                </c:pt>
                <c:pt idx="3">
                  <c:v>126.0</c:v>
                </c:pt>
                <c:pt idx="4">
                  <c:v>112.0</c:v>
                </c:pt>
                <c:pt idx="5">
                  <c:v>96.0</c:v>
                </c:pt>
                <c:pt idx="6">
                  <c:v>126.0</c:v>
                </c:pt>
                <c:pt idx="7">
                  <c:v>96.0</c:v>
                </c:pt>
                <c:pt idx="8">
                  <c:v>125.0</c:v>
                </c:pt>
                <c:pt idx="9">
                  <c:v>108.0</c:v>
                </c:pt>
                <c:pt idx="10">
                  <c:v>105.0</c:v>
                </c:pt>
                <c:pt idx="11">
                  <c:v>104.0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2140495176"/>
        <c:crosses val="autoZero"/>
        <c:auto val="1"/>
        <c:lblOffset val="100"/>
        <c:baseTimeUnit val="days"/>
      </c:dateAx>
      <c:valAx>
        <c:axId val="2140495176"/>
        <c:scaling/>
        <c:delete val="0"/>
        <c:axPos val="l"/>
        <c:majorGridlines/>
        <c:title>
          <c:tx>
            <c:rich>
              <a:bodyPr/>
              <a:lstStyle/>
              <a:p>
                <a:r>
                  <a:t>Doses per month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Isoproterenol utilization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FY20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43647.0</c:v>
                </c:pt>
                <c:pt idx="1">
                  <c:v>43678.0</c:v>
                </c:pt>
                <c:pt idx="2">
                  <c:v>43709.0</c:v>
                </c:pt>
                <c:pt idx="3">
                  <c:v>43739.0</c:v>
                </c:pt>
                <c:pt idx="4">
                  <c:v>43770.0</c:v>
                </c:pt>
                <c:pt idx="5">
                  <c:v>43800.0</c:v>
                </c:pt>
                <c:pt idx="6">
                  <c:v>43831.0</c:v>
                </c:pt>
                <c:pt idx="7">
                  <c:v>43862.0</c:v>
                </c:pt>
                <c:pt idx="8">
                  <c:v>43891.0</c:v>
                </c:pt>
                <c:pt idx="9">
                  <c:v>43922.0</c:v>
                </c:pt>
                <c:pt idx="10">
                  <c:v>43952.0</c:v>
                </c:pt>
                <c:pt idx="11">
                  <c:v>43983.0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50.0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FY19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43647.0</c:v>
                </c:pt>
                <c:pt idx="1">
                  <c:v>43678.0</c:v>
                </c:pt>
                <c:pt idx="2">
                  <c:v>43709.0</c:v>
                </c:pt>
                <c:pt idx="3">
                  <c:v>43739.0</c:v>
                </c:pt>
                <c:pt idx="4">
                  <c:v>43770.0</c:v>
                </c:pt>
                <c:pt idx="5">
                  <c:v>43800.0</c:v>
                </c:pt>
                <c:pt idx="6">
                  <c:v>43831.0</c:v>
                </c:pt>
                <c:pt idx="7">
                  <c:v>43862.0</c:v>
                </c:pt>
                <c:pt idx="8">
                  <c:v>43891.0</c:v>
                </c:pt>
                <c:pt idx="9">
                  <c:v>43922.0</c:v>
                </c:pt>
                <c:pt idx="10">
                  <c:v>43952.0</c:v>
                </c:pt>
                <c:pt idx="11">
                  <c:v>43983.0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68.0</c:v>
                </c:pt>
                <c:pt idx="1">
                  <c:v>42.0</c:v>
                </c:pt>
                <c:pt idx="2">
                  <c:v>25.0</c:v>
                </c:pt>
                <c:pt idx="3">
                  <c:v>35.0</c:v>
                </c:pt>
                <c:pt idx="4">
                  <c:v>14.0</c:v>
                </c:pt>
                <c:pt idx="5">
                  <c:v>32.0</c:v>
                </c:pt>
                <c:pt idx="6">
                  <c:v>35.0</c:v>
                </c:pt>
                <c:pt idx="7">
                  <c:v>93.0</c:v>
                </c:pt>
                <c:pt idx="8">
                  <c:v>69.0</c:v>
                </c:pt>
                <c:pt idx="9">
                  <c:v>41.0</c:v>
                </c:pt>
                <c:pt idx="10">
                  <c:v>75.0</c:v>
                </c:pt>
                <c:pt idx="11">
                  <c:v>37.0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FY18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43647.0</c:v>
                </c:pt>
                <c:pt idx="1">
                  <c:v>43678.0</c:v>
                </c:pt>
                <c:pt idx="2">
                  <c:v>43709.0</c:v>
                </c:pt>
                <c:pt idx="3">
                  <c:v>43739.0</c:v>
                </c:pt>
                <c:pt idx="4">
                  <c:v>43770.0</c:v>
                </c:pt>
                <c:pt idx="5">
                  <c:v>43800.0</c:v>
                </c:pt>
                <c:pt idx="6">
                  <c:v>43831.0</c:v>
                </c:pt>
                <c:pt idx="7">
                  <c:v>43862.0</c:v>
                </c:pt>
                <c:pt idx="8">
                  <c:v>43891.0</c:v>
                </c:pt>
                <c:pt idx="9">
                  <c:v>43922.0</c:v>
                </c:pt>
                <c:pt idx="10">
                  <c:v>43952.0</c:v>
                </c:pt>
                <c:pt idx="11">
                  <c:v>43983.0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26.0</c:v>
                </c:pt>
                <c:pt idx="1">
                  <c:v>40.0</c:v>
                </c:pt>
                <c:pt idx="2">
                  <c:v>5.0</c:v>
                </c:pt>
                <c:pt idx="3">
                  <c:v>18.0</c:v>
                </c:pt>
                <c:pt idx="4">
                  <c:v>24.0</c:v>
                </c:pt>
                <c:pt idx="5">
                  <c:v>22.0</c:v>
                </c:pt>
                <c:pt idx="6">
                  <c:v>30.0</c:v>
                </c:pt>
                <c:pt idx="7">
                  <c:v>34.0</c:v>
                </c:pt>
                <c:pt idx="8">
                  <c:v>15.0</c:v>
                </c:pt>
                <c:pt idx="9">
                  <c:v>44.0</c:v>
                </c:pt>
                <c:pt idx="10">
                  <c:v>91.0</c:v>
                </c:pt>
                <c:pt idx="11">
                  <c:v>145.0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FY17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43647.0</c:v>
                </c:pt>
                <c:pt idx="1">
                  <c:v>43678.0</c:v>
                </c:pt>
                <c:pt idx="2">
                  <c:v>43709.0</c:v>
                </c:pt>
                <c:pt idx="3">
                  <c:v>43739.0</c:v>
                </c:pt>
                <c:pt idx="4">
                  <c:v>43770.0</c:v>
                </c:pt>
                <c:pt idx="5">
                  <c:v>43800.0</c:v>
                </c:pt>
                <c:pt idx="6">
                  <c:v>43831.0</c:v>
                </c:pt>
                <c:pt idx="7">
                  <c:v>43862.0</c:v>
                </c:pt>
                <c:pt idx="8">
                  <c:v>43891.0</c:v>
                </c:pt>
                <c:pt idx="9">
                  <c:v>43922.0</c:v>
                </c:pt>
                <c:pt idx="10">
                  <c:v>43952.0</c:v>
                </c:pt>
                <c:pt idx="11">
                  <c:v>43983.0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87.0</c:v>
                </c:pt>
                <c:pt idx="1">
                  <c:v>79.0</c:v>
                </c:pt>
                <c:pt idx="2">
                  <c:v>32.0</c:v>
                </c:pt>
                <c:pt idx="3">
                  <c:v>24.0</c:v>
                </c:pt>
                <c:pt idx="4">
                  <c:v>37.0</c:v>
                </c:pt>
                <c:pt idx="5">
                  <c:v>42.0</c:v>
                </c:pt>
                <c:pt idx="6">
                  <c:v>63.0</c:v>
                </c:pt>
                <c:pt idx="7">
                  <c:v>12.0</c:v>
                </c:pt>
                <c:pt idx="8">
                  <c:v>29.0</c:v>
                </c:pt>
                <c:pt idx="9">
                  <c:v>26.0</c:v>
                </c:pt>
                <c:pt idx="10">
                  <c:v>73.0</c:v>
                </c:pt>
                <c:pt idx="11">
                  <c:v>11.0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2140495176"/>
        <c:crosses val="autoZero"/>
        <c:auto val="1"/>
        <c:lblOffset val="100"/>
        <c:baseTimeUnit val="days"/>
      </c:dateAx>
      <c:valAx>
        <c:axId val="2140495176"/>
        <c:scaling/>
        <c:delete val="0"/>
        <c:axPos val="l"/>
        <c:majorGridlines/>
        <c:title>
          <c:tx>
            <c:rich>
              <a:bodyPr/>
              <a:lstStyle/>
              <a:p>
                <a:r>
                  <a:t>Doses per month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Nicardipine utilization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FY20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43647.0</c:v>
                </c:pt>
                <c:pt idx="1">
                  <c:v>43678.0</c:v>
                </c:pt>
                <c:pt idx="2">
                  <c:v>43709.0</c:v>
                </c:pt>
                <c:pt idx="3">
                  <c:v>43739.0</c:v>
                </c:pt>
                <c:pt idx="4">
                  <c:v>43770.0</c:v>
                </c:pt>
                <c:pt idx="5">
                  <c:v>43800.0</c:v>
                </c:pt>
                <c:pt idx="6">
                  <c:v>43831.0</c:v>
                </c:pt>
                <c:pt idx="7">
                  <c:v>43862.0</c:v>
                </c:pt>
                <c:pt idx="8">
                  <c:v>43891.0</c:v>
                </c:pt>
                <c:pt idx="9">
                  <c:v>43922.0</c:v>
                </c:pt>
                <c:pt idx="10">
                  <c:v>43952.0</c:v>
                </c:pt>
                <c:pt idx="11">
                  <c:v>43983.0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1073.0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FY19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43647.0</c:v>
                </c:pt>
                <c:pt idx="1">
                  <c:v>43678.0</c:v>
                </c:pt>
                <c:pt idx="2">
                  <c:v>43709.0</c:v>
                </c:pt>
                <c:pt idx="3">
                  <c:v>43739.0</c:v>
                </c:pt>
                <c:pt idx="4">
                  <c:v>43770.0</c:v>
                </c:pt>
                <c:pt idx="5">
                  <c:v>43800.0</c:v>
                </c:pt>
                <c:pt idx="6">
                  <c:v>43831.0</c:v>
                </c:pt>
                <c:pt idx="7">
                  <c:v>43862.0</c:v>
                </c:pt>
                <c:pt idx="8">
                  <c:v>43891.0</c:v>
                </c:pt>
                <c:pt idx="9">
                  <c:v>43922.0</c:v>
                </c:pt>
                <c:pt idx="10">
                  <c:v>43952.0</c:v>
                </c:pt>
                <c:pt idx="11">
                  <c:v>43983.0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904.0</c:v>
                </c:pt>
                <c:pt idx="1">
                  <c:v>804.0</c:v>
                </c:pt>
                <c:pt idx="2">
                  <c:v>1038.0</c:v>
                </c:pt>
                <c:pt idx="3">
                  <c:v>897.0</c:v>
                </c:pt>
                <c:pt idx="4">
                  <c:v>901.0</c:v>
                </c:pt>
                <c:pt idx="5">
                  <c:v>1174.0</c:v>
                </c:pt>
                <c:pt idx="6">
                  <c:v>1017.0</c:v>
                </c:pt>
                <c:pt idx="7">
                  <c:v>873.0</c:v>
                </c:pt>
                <c:pt idx="8">
                  <c:v>1024.0</c:v>
                </c:pt>
                <c:pt idx="9">
                  <c:v>832.0</c:v>
                </c:pt>
                <c:pt idx="10">
                  <c:v>887.0</c:v>
                </c:pt>
                <c:pt idx="11">
                  <c:v>1038.0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FY18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43647.0</c:v>
                </c:pt>
                <c:pt idx="1">
                  <c:v>43678.0</c:v>
                </c:pt>
                <c:pt idx="2">
                  <c:v>43709.0</c:v>
                </c:pt>
                <c:pt idx="3">
                  <c:v>43739.0</c:v>
                </c:pt>
                <c:pt idx="4">
                  <c:v>43770.0</c:v>
                </c:pt>
                <c:pt idx="5">
                  <c:v>43800.0</c:v>
                </c:pt>
                <c:pt idx="6">
                  <c:v>43831.0</c:v>
                </c:pt>
                <c:pt idx="7">
                  <c:v>43862.0</c:v>
                </c:pt>
                <c:pt idx="8">
                  <c:v>43891.0</c:v>
                </c:pt>
                <c:pt idx="9">
                  <c:v>43922.0</c:v>
                </c:pt>
                <c:pt idx="10">
                  <c:v>43952.0</c:v>
                </c:pt>
                <c:pt idx="11">
                  <c:v>43983.0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712.0</c:v>
                </c:pt>
                <c:pt idx="1">
                  <c:v>812.0</c:v>
                </c:pt>
                <c:pt idx="2">
                  <c:v>863.0</c:v>
                </c:pt>
                <c:pt idx="3">
                  <c:v>945.0</c:v>
                </c:pt>
                <c:pt idx="4">
                  <c:v>894.0</c:v>
                </c:pt>
                <c:pt idx="5">
                  <c:v>944.0</c:v>
                </c:pt>
                <c:pt idx="6">
                  <c:v>1099.0</c:v>
                </c:pt>
                <c:pt idx="7">
                  <c:v>939.0</c:v>
                </c:pt>
                <c:pt idx="8">
                  <c:v>917.0</c:v>
                </c:pt>
                <c:pt idx="9">
                  <c:v>1043.0</c:v>
                </c:pt>
                <c:pt idx="10">
                  <c:v>1096.0</c:v>
                </c:pt>
                <c:pt idx="11">
                  <c:v>782.0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FY17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43647.0</c:v>
                </c:pt>
                <c:pt idx="1">
                  <c:v>43678.0</c:v>
                </c:pt>
                <c:pt idx="2">
                  <c:v>43709.0</c:v>
                </c:pt>
                <c:pt idx="3">
                  <c:v>43739.0</c:v>
                </c:pt>
                <c:pt idx="4">
                  <c:v>43770.0</c:v>
                </c:pt>
                <c:pt idx="5">
                  <c:v>43800.0</c:v>
                </c:pt>
                <c:pt idx="6">
                  <c:v>43831.0</c:v>
                </c:pt>
                <c:pt idx="7">
                  <c:v>43862.0</c:v>
                </c:pt>
                <c:pt idx="8">
                  <c:v>43891.0</c:v>
                </c:pt>
                <c:pt idx="9">
                  <c:v>43922.0</c:v>
                </c:pt>
                <c:pt idx="10">
                  <c:v>43952.0</c:v>
                </c:pt>
                <c:pt idx="11">
                  <c:v>43983.0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811.0</c:v>
                </c:pt>
                <c:pt idx="1">
                  <c:v>654.0</c:v>
                </c:pt>
                <c:pt idx="2">
                  <c:v>530.0</c:v>
                </c:pt>
                <c:pt idx="3">
                  <c:v>709.0</c:v>
                </c:pt>
                <c:pt idx="4">
                  <c:v>717.0</c:v>
                </c:pt>
                <c:pt idx="5">
                  <c:v>634.0</c:v>
                </c:pt>
                <c:pt idx="6">
                  <c:v>857.0</c:v>
                </c:pt>
                <c:pt idx="7">
                  <c:v>644.0</c:v>
                </c:pt>
                <c:pt idx="8">
                  <c:v>757.0</c:v>
                </c:pt>
                <c:pt idx="9">
                  <c:v>850.0</c:v>
                </c:pt>
                <c:pt idx="10">
                  <c:v>819.0</c:v>
                </c:pt>
                <c:pt idx="11">
                  <c:v>806.0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2140495176"/>
        <c:crosses val="autoZero"/>
        <c:auto val="1"/>
        <c:lblOffset val="100"/>
        <c:baseTimeUnit val="days"/>
      </c:dateAx>
      <c:valAx>
        <c:axId val="2140495176"/>
        <c:scaling/>
        <c:delete val="0"/>
        <c:axPos val="l"/>
        <c:majorGridlines/>
        <c:title>
          <c:tx>
            <c:rich>
              <a:bodyPr/>
              <a:lstStyle/>
              <a:p>
                <a:r>
                  <a:t>Doses per month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Levothyroxine IV utilization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FY20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43647.0</c:v>
                </c:pt>
                <c:pt idx="1">
                  <c:v>43678.0</c:v>
                </c:pt>
                <c:pt idx="2">
                  <c:v>43709.0</c:v>
                </c:pt>
                <c:pt idx="3">
                  <c:v>43739.0</c:v>
                </c:pt>
                <c:pt idx="4">
                  <c:v>43770.0</c:v>
                </c:pt>
                <c:pt idx="5">
                  <c:v>43800.0</c:v>
                </c:pt>
                <c:pt idx="6">
                  <c:v>43831.0</c:v>
                </c:pt>
                <c:pt idx="7">
                  <c:v>43862.0</c:v>
                </c:pt>
                <c:pt idx="8">
                  <c:v>43891.0</c:v>
                </c:pt>
                <c:pt idx="9">
                  <c:v>43922.0</c:v>
                </c:pt>
                <c:pt idx="10">
                  <c:v>43952.0</c:v>
                </c:pt>
                <c:pt idx="11">
                  <c:v>43983.0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85.0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FY19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43647.0</c:v>
                </c:pt>
                <c:pt idx="1">
                  <c:v>43678.0</c:v>
                </c:pt>
                <c:pt idx="2">
                  <c:v>43709.0</c:v>
                </c:pt>
                <c:pt idx="3">
                  <c:v>43739.0</c:v>
                </c:pt>
                <c:pt idx="4">
                  <c:v>43770.0</c:v>
                </c:pt>
                <c:pt idx="5">
                  <c:v>43800.0</c:v>
                </c:pt>
                <c:pt idx="6">
                  <c:v>43831.0</c:v>
                </c:pt>
                <c:pt idx="7">
                  <c:v>43862.0</c:v>
                </c:pt>
                <c:pt idx="8">
                  <c:v>43891.0</c:v>
                </c:pt>
                <c:pt idx="9">
                  <c:v>43922.0</c:v>
                </c:pt>
                <c:pt idx="10">
                  <c:v>43952.0</c:v>
                </c:pt>
                <c:pt idx="11">
                  <c:v>43983.0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82.0</c:v>
                </c:pt>
                <c:pt idx="1">
                  <c:v>53.0</c:v>
                </c:pt>
                <c:pt idx="2">
                  <c:v>61.0</c:v>
                </c:pt>
                <c:pt idx="3">
                  <c:v>85.0</c:v>
                </c:pt>
                <c:pt idx="4">
                  <c:v>147.0</c:v>
                </c:pt>
                <c:pt idx="5">
                  <c:v>178.0</c:v>
                </c:pt>
                <c:pt idx="6">
                  <c:v>44.0</c:v>
                </c:pt>
                <c:pt idx="7">
                  <c:v>46.0</c:v>
                </c:pt>
                <c:pt idx="8">
                  <c:v>100.0</c:v>
                </c:pt>
                <c:pt idx="9">
                  <c:v>74.0</c:v>
                </c:pt>
                <c:pt idx="10">
                  <c:v>85.0</c:v>
                </c:pt>
                <c:pt idx="11">
                  <c:v>33.0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FY18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43647.0</c:v>
                </c:pt>
                <c:pt idx="1">
                  <c:v>43678.0</c:v>
                </c:pt>
                <c:pt idx="2">
                  <c:v>43709.0</c:v>
                </c:pt>
                <c:pt idx="3">
                  <c:v>43739.0</c:v>
                </c:pt>
                <c:pt idx="4">
                  <c:v>43770.0</c:v>
                </c:pt>
                <c:pt idx="5">
                  <c:v>43800.0</c:v>
                </c:pt>
                <c:pt idx="6">
                  <c:v>43831.0</c:v>
                </c:pt>
                <c:pt idx="7">
                  <c:v>43862.0</c:v>
                </c:pt>
                <c:pt idx="8">
                  <c:v>43891.0</c:v>
                </c:pt>
                <c:pt idx="9">
                  <c:v>43922.0</c:v>
                </c:pt>
                <c:pt idx="10">
                  <c:v>43952.0</c:v>
                </c:pt>
                <c:pt idx="11">
                  <c:v>43983.0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127.0</c:v>
                </c:pt>
                <c:pt idx="1">
                  <c:v>138.0</c:v>
                </c:pt>
                <c:pt idx="2">
                  <c:v>53.0</c:v>
                </c:pt>
                <c:pt idx="3">
                  <c:v>30.0</c:v>
                </c:pt>
                <c:pt idx="4">
                  <c:v>45.0</c:v>
                </c:pt>
                <c:pt idx="5">
                  <c:v>78.0</c:v>
                </c:pt>
                <c:pt idx="6">
                  <c:v>103.0</c:v>
                </c:pt>
                <c:pt idx="7">
                  <c:v>54.0</c:v>
                </c:pt>
                <c:pt idx="8">
                  <c:v>81.0</c:v>
                </c:pt>
                <c:pt idx="9">
                  <c:v>84.0</c:v>
                </c:pt>
                <c:pt idx="10">
                  <c:v>76.0</c:v>
                </c:pt>
                <c:pt idx="11">
                  <c:v>64.0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FY17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43647.0</c:v>
                </c:pt>
                <c:pt idx="1">
                  <c:v>43678.0</c:v>
                </c:pt>
                <c:pt idx="2">
                  <c:v>43709.0</c:v>
                </c:pt>
                <c:pt idx="3">
                  <c:v>43739.0</c:v>
                </c:pt>
                <c:pt idx="4">
                  <c:v>43770.0</c:v>
                </c:pt>
                <c:pt idx="5">
                  <c:v>43800.0</c:v>
                </c:pt>
                <c:pt idx="6">
                  <c:v>43831.0</c:v>
                </c:pt>
                <c:pt idx="7">
                  <c:v>43862.0</c:v>
                </c:pt>
                <c:pt idx="8">
                  <c:v>43891.0</c:v>
                </c:pt>
                <c:pt idx="9">
                  <c:v>43922.0</c:v>
                </c:pt>
                <c:pt idx="10">
                  <c:v>43952.0</c:v>
                </c:pt>
                <c:pt idx="11">
                  <c:v>43983.0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160.0</c:v>
                </c:pt>
                <c:pt idx="1">
                  <c:v>104.0</c:v>
                </c:pt>
                <c:pt idx="2">
                  <c:v>90.0</c:v>
                </c:pt>
                <c:pt idx="3">
                  <c:v>124.0</c:v>
                </c:pt>
                <c:pt idx="4">
                  <c:v>158.0</c:v>
                </c:pt>
                <c:pt idx="5">
                  <c:v>186.0</c:v>
                </c:pt>
                <c:pt idx="6">
                  <c:v>105.0</c:v>
                </c:pt>
                <c:pt idx="7">
                  <c:v>70.0</c:v>
                </c:pt>
                <c:pt idx="8">
                  <c:v>136.0</c:v>
                </c:pt>
                <c:pt idx="9">
                  <c:v>66.0</c:v>
                </c:pt>
                <c:pt idx="10">
                  <c:v>141.0</c:v>
                </c:pt>
                <c:pt idx="11">
                  <c:v>54.0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2140495176"/>
        <c:crosses val="autoZero"/>
        <c:auto val="1"/>
        <c:lblOffset val="100"/>
        <c:baseTimeUnit val="days"/>
      </c:dateAx>
      <c:valAx>
        <c:axId val="2140495176"/>
        <c:scaling/>
        <c:delete val="0"/>
        <c:axPos val="l"/>
        <c:majorGridlines/>
        <c:title>
          <c:tx>
            <c:rich>
              <a:bodyPr/>
              <a:lstStyle/>
              <a:p>
                <a:r>
                  <a:t>Doses per month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IVIG utilization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FY20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43647.0</c:v>
                </c:pt>
                <c:pt idx="1">
                  <c:v>43678.0</c:v>
                </c:pt>
                <c:pt idx="2">
                  <c:v>43709.0</c:v>
                </c:pt>
                <c:pt idx="3">
                  <c:v>43739.0</c:v>
                </c:pt>
                <c:pt idx="4">
                  <c:v>43770.0</c:v>
                </c:pt>
                <c:pt idx="5">
                  <c:v>43800.0</c:v>
                </c:pt>
                <c:pt idx="6">
                  <c:v>43831.0</c:v>
                </c:pt>
                <c:pt idx="7">
                  <c:v>43862.0</c:v>
                </c:pt>
                <c:pt idx="8">
                  <c:v>43891.0</c:v>
                </c:pt>
                <c:pt idx="9">
                  <c:v>43922.0</c:v>
                </c:pt>
                <c:pt idx="10">
                  <c:v>43952.0</c:v>
                </c:pt>
                <c:pt idx="11">
                  <c:v>43983.0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2.0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FY19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43647.0</c:v>
                </c:pt>
                <c:pt idx="1">
                  <c:v>43678.0</c:v>
                </c:pt>
                <c:pt idx="2">
                  <c:v>43709.0</c:v>
                </c:pt>
                <c:pt idx="3">
                  <c:v>43739.0</c:v>
                </c:pt>
                <c:pt idx="4">
                  <c:v>43770.0</c:v>
                </c:pt>
                <c:pt idx="5">
                  <c:v>43800.0</c:v>
                </c:pt>
                <c:pt idx="6">
                  <c:v>43831.0</c:v>
                </c:pt>
                <c:pt idx="7">
                  <c:v>43862.0</c:v>
                </c:pt>
                <c:pt idx="8">
                  <c:v>43891.0</c:v>
                </c:pt>
                <c:pt idx="9">
                  <c:v>43922.0</c:v>
                </c:pt>
                <c:pt idx="10">
                  <c:v>43952.0</c:v>
                </c:pt>
                <c:pt idx="11">
                  <c:v>43983.0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24.0</c:v>
                </c:pt>
                <c:pt idx="1">
                  <c:v>29.0</c:v>
                </c:pt>
                <c:pt idx="2">
                  <c:v>9.0</c:v>
                </c:pt>
                <c:pt idx="3">
                  <c:v>2.0</c:v>
                </c:pt>
                <c:pt idx="4">
                  <c:v>0.0</c:v>
                </c:pt>
                <c:pt idx="5">
                  <c:v>4.0</c:v>
                </c:pt>
                <c:pt idx="6">
                  <c:v>28.0</c:v>
                </c:pt>
                <c:pt idx="7">
                  <c:v>18.0</c:v>
                </c:pt>
                <c:pt idx="8">
                  <c:v>24.0</c:v>
                </c:pt>
                <c:pt idx="9">
                  <c:v>18.0</c:v>
                </c:pt>
                <c:pt idx="10">
                  <c:v>6.0</c:v>
                </c:pt>
                <c:pt idx="11">
                  <c:v>4.0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FY18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43647.0</c:v>
                </c:pt>
                <c:pt idx="1">
                  <c:v>43678.0</c:v>
                </c:pt>
                <c:pt idx="2">
                  <c:v>43709.0</c:v>
                </c:pt>
                <c:pt idx="3">
                  <c:v>43739.0</c:v>
                </c:pt>
                <c:pt idx="4">
                  <c:v>43770.0</c:v>
                </c:pt>
                <c:pt idx="5">
                  <c:v>43800.0</c:v>
                </c:pt>
                <c:pt idx="6">
                  <c:v>43831.0</c:v>
                </c:pt>
                <c:pt idx="7">
                  <c:v>43862.0</c:v>
                </c:pt>
                <c:pt idx="8">
                  <c:v>43891.0</c:v>
                </c:pt>
                <c:pt idx="9">
                  <c:v>43922.0</c:v>
                </c:pt>
                <c:pt idx="10">
                  <c:v>43952.0</c:v>
                </c:pt>
                <c:pt idx="11">
                  <c:v>43983.0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70.0</c:v>
                </c:pt>
                <c:pt idx="1">
                  <c:v>31.0</c:v>
                </c:pt>
                <c:pt idx="2">
                  <c:v>39.0</c:v>
                </c:pt>
                <c:pt idx="3">
                  <c:v>38.0</c:v>
                </c:pt>
                <c:pt idx="4">
                  <c:v>60.0</c:v>
                </c:pt>
                <c:pt idx="5">
                  <c:v>87.0</c:v>
                </c:pt>
                <c:pt idx="6">
                  <c:v>65.0</c:v>
                </c:pt>
                <c:pt idx="7">
                  <c:v>30.0</c:v>
                </c:pt>
                <c:pt idx="8">
                  <c:v>55.0</c:v>
                </c:pt>
                <c:pt idx="9">
                  <c:v>27.0</c:v>
                </c:pt>
                <c:pt idx="10">
                  <c:v>28.0</c:v>
                </c:pt>
                <c:pt idx="11">
                  <c:v>31.0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FY17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43647.0</c:v>
                </c:pt>
                <c:pt idx="1">
                  <c:v>43678.0</c:v>
                </c:pt>
                <c:pt idx="2">
                  <c:v>43709.0</c:v>
                </c:pt>
                <c:pt idx="3">
                  <c:v>43739.0</c:v>
                </c:pt>
                <c:pt idx="4">
                  <c:v>43770.0</c:v>
                </c:pt>
                <c:pt idx="5">
                  <c:v>43800.0</c:v>
                </c:pt>
                <c:pt idx="6">
                  <c:v>43831.0</c:v>
                </c:pt>
                <c:pt idx="7">
                  <c:v>43862.0</c:v>
                </c:pt>
                <c:pt idx="8">
                  <c:v>43891.0</c:v>
                </c:pt>
                <c:pt idx="9">
                  <c:v>43922.0</c:v>
                </c:pt>
                <c:pt idx="10">
                  <c:v>43952.0</c:v>
                </c:pt>
                <c:pt idx="11">
                  <c:v>43983.0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62.0</c:v>
                </c:pt>
                <c:pt idx="1">
                  <c:v>34.0</c:v>
                </c:pt>
                <c:pt idx="2">
                  <c:v>33.0</c:v>
                </c:pt>
                <c:pt idx="3">
                  <c:v>59.0</c:v>
                </c:pt>
                <c:pt idx="4">
                  <c:v>60.0</c:v>
                </c:pt>
                <c:pt idx="5">
                  <c:v>47.0</c:v>
                </c:pt>
                <c:pt idx="6">
                  <c:v>42.0</c:v>
                </c:pt>
                <c:pt idx="7">
                  <c:v>47.0</c:v>
                </c:pt>
                <c:pt idx="8">
                  <c:v>48.0</c:v>
                </c:pt>
                <c:pt idx="9">
                  <c:v>57.0</c:v>
                </c:pt>
                <c:pt idx="10">
                  <c:v>62.0</c:v>
                </c:pt>
                <c:pt idx="11">
                  <c:v>69.0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2140495176"/>
        <c:crosses val="autoZero"/>
        <c:auto val="1"/>
        <c:lblOffset val="100"/>
        <c:baseTimeUnit val="days"/>
      </c:dateAx>
      <c:valAx>
        <c:axId val="2140495176"/>
        <c:scaling/>
        <c:delete val="0"/>
        <c:axPos val="l"/>
        <c:majorGridlines/>
        <c:title>
          <c:tx>
            <c:rich>
              <a:bodyPr/>
              <a:lstStyle/>
              <a:p>
                <a:r>
                  <a:t>Doses per month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Calcitonin utilization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FY20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43647.0</c:v>
                </c:pt>
                <c:pt idx="1">
                  <c:v>43678.0</c:v>
                </c:pt>
                <c:pt idx="2">
                  <c:v>43709.0</c:v>
                </c:pt>
                <c:pt idx="3">
                  <c:v>43739.0</c:v>
                </c:pt>
                <c:pt idx="4">
                  <c:v>43770.0</c:v>
                </c:pt>
                <c:pt idx="5">
                  <c:v>43800.0</c:v>
                </c:pt>
                <c:pt idx="6">
                  <c:v>43831.0</c:v>
                </c:pt>
                <c:pt idx="7">
                  <c:v>43862.0</c:v>
                </c:pt>
                <c:pt idx="8">
                  <c:v>43891.0</c:v>
                </c:pt>
                <c:pt idx="9">
                  <c:v>43922.0</c:v>
                </c:pt>
                <c:pt idx="10">
                  <c:v>43952.0</c:v>
                </c:pt>
                <c:pt idx="11">
                  <c:v>43983.0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2.0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FY19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43647.0</c:v>
                </c:pt>
                <c:pt idx="1">
                  <c:v>43678.0</c:v>
                </c:pt>
                <c:pt idx="2">
                  <c:v>43709.0</c:v>
                </c:pt>
                <c:pt idx="3">
                  <c:v>43739.0</c:v>
                </c:pt>
                <c:pt idx="4">
                  <c:v>43770.0</c:v>
                </c:pt>
                <c:pt idx="5">
                  <c:v>43800.0</c:v>
                </c:pt>
                <c:pt idx="6">
                  <c:v>43831.0</c:v>
                </c:pt>
                <c:pt idx="7">
                  <c:v>43862.0</c:v>
                </c:pt>
                <c:pt idx="8">
                  <c:v>43891.0</c:v>
                </c:pt>
                <c:pt idx="9">
                  <c:v>43922.0</c:v>
                </c:pt>
                <c:pt idx="10">
                  <c:v>43952.0</c:v>
                </c:pt>
                <c:pt idx="11">
                  <c:v>43983.0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0.0</c:v>
                </c:pt>
                <c:pt idx="1">
                  <c:v>16.0</c:v>
                </c:pt>
                <c:pt idx="2">
                  <c:v>6.0</c:v>
                </c:pt>
                <c:pt idx="3">
                  <c:v>2.0</c:v>
                </c:pt>
                <c:pt idx="4">
                  <c:v>0.0</c:v>
                </c:pt>
                <c:pt idx="5">
                  <c:v>9.0</c:v>
                </c:pt>
                <c:pt idx="6">
                  <c:v>13.0</c:v>
                </c:pt>
                <c:pt idx="7">
                  <c:v>0.0</c:v>
                </c:pt>
                <c:pt idx="8">
                  <c:v>11.0</c:v>
                </c:pt>
                <c:pt idx="9">
                  <c:v>12.0</c:v>
                </c:pt>
                <c:pt idx="10">
                  <c:v>6.0</c:v>
                </c:pt>
                <c:pt idx="11">
                  <c:v>5.0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FY18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43647.0</c:v>
                </c:pt>
                <c:pt idx="1">
                  <c:v>43678.0</c:v>
                </c:pt>
                <c:pt idx="2">
                  <c:v>43709.0</c:v>
                </c:pt>
                <c:pt idx="3">
                  <c:v>43739.0</c:v>
                </c:pt>
                <c:pt idx="4">
                  <c:v>43770.0</c:v>
                </c:pt>
                <c:pt idx="5">
                  <c:v>43800.0</c:v>
                </c:pt>
                <c:pt idx="6">
                  <c:v>43831.0</c:v>
                </c:pt>
                <c:pt idx="7">
                  <c:v>43862.0</c:v>
                </c:pt>
                <c:pt idx="8">
                  <c:v>43891.0</c:v>
                </c:pt>
                <c:pt idx="9">
                  <c:v>43922.0</c:v>
                </c:pt>
                <c:pt idx="10">
                  <c:v>43952.0</c:v>
                </c:pt>
                <c:pt idx="11">
                  <c:v>43983.0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2.0</c:v>
                </c:pt>
                <c:pt idx="1">
                  <c:v>12.0</c:v>
                </c:pt>
                <c:pt idx="2">
                  <c:v>8.0</c:v>
                </c:pt>
                <c:pt idx="3">
                  <c:v>1.0</c:v>
                </c:pt>
                <c:pt idx="4">
                  <c:v>1.0</c:v>
                </c:pt>
                <c:pt idx="5">
                  <c:v>6.0</c:v>
                </c:pt>
                <c:pt idx="6">
                  <c:v>18.0</c:v>
                </c:pt>
                <c:pt idx="7">
                  <c:v>8.0</c:v>
                </c:pt>
                <c:pt idx="8">
                  <c:v>4.0</c:v>
                </c:pt>
                <c:pt idx="9">
                  <c:v>4.0</c:v>
                </c:pt>
                <c:pt idx="10">
                  <c:v>17.0</c:v>
                </c:pt>
                <c:pt idx="11">
                  <c:v>1.0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FY17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43647.0</c:v>
                </c:pt>
                <c:pt idx="1">
                  <c:v>43678.0</c:v>
                </c:pt>
                <c:pt idx="2">
                  <c:v>43709.0</c:v>
                </c:pt>
                <c:pt idx="3">
                  <c:v>43739.0</c:v>
                </c:pt>
                <c:pt idx="4">
                  <c:v>43770.0</c:v>
                </c:pt>
                <c:pt idx="5">
                  <c:v>43800.0</c:v>
                </c:pt>
                <c:pt idx="6">
                  <c:v>43831.0</c:v>
                </c:pt>
                <c:pt idx="7">
                  <c:v>43862.0</c:v>
                </c:pt>
                <c:pt idx="8">
                  <c:v>43891.0</c:v>
                </c:pt>
                <c:pt idx="9">
                  <c:v>43922.0</c:v>
                </c:pt>
                <c:pt idx="10">
                  <c:v>43952.0</c:v>
                </c:pt>
                <c:pt idx="11">
                  <c:v>43983.0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59.0</c:v>
                </c:pt>
                <c:pt idx="1">
                  <c:v>19.0</c:v>
                </c:pt>
                <c:pt idx="2">
                  <c:v>4.0</c:v>
                </c:pt>
                <c:pt idx="3">
                  <c:v>3.0</c:v>
                </c:pt>
                <c:pt idx="4">
                  <c:v>4.0</c:v>
                </c:pt>
                <c:pt idx="5">
                  <c:v>1.0</c:v>
                </c:pt>
                <c:pt idx="6">
                  <c:v>2.0</c:v>
                </c:pt>
                <c:pt idx="7">
                  <c:v>0.0</c:v>
                </c:pt>
                <c:pt idx="8">
                  <c:v>6.0</c:v>
                </c:pt>
                <c:pt idx="9">
                  <c:v>9.0</c:v>
                </c:pt>
                <c:pt idx="10">
                  <c:v>23.0</c:v>
                </c:pt>
                <c:pt idx="11">
                  <c:v>10.0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2140495176"/>
        <c:crosses val="autoZero"/>
        <c:auto val="1"/>
        <c:lblOffset val="100"/>
        <c:baseTimeUnit val="days"/>
      </c:dateAx>
      <c:valAx>
        <c:axId val="2140495176"/>
        <c:scaling/>
        <c:delete val="0"/>
        <c:axPos val="l"/>
        <c:majorGridlines/>
        <c:title>
          <c:tx>
            <c:rich>
              <a:bodyPr/>
              <a:lstStyle/>
              <a:p>
                <a:r>
                  <a:t>Doses per month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B14A-890B-41B1-BF8F-0DE335D705D5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209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B14A-890B-41B1-BF8F-0DE335D705D5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826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B14A-890B-41B1-BF8F-0DE335D705D5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616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B14A-890B-41B1-BF8F-0DE335D705D5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846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B14A-890B-41B1-BF8F-0DE335D705D5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622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B14A-890B-41B1-BF8F-0DE335D705D5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861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B14A-890B-41B1-BF8F-0DE335D705D5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176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B14A-890B-41B1-BF8F-0DE335D705D5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128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B14A-890B-41B1-BF8F-0DE335D705D5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795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B14A-890B-41B1-BF8F-0DE335D705D5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121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B14A-890B-41B1-BF8F-0DE335D705D5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36383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6B14A-890B-41B1-BF8F-0DE335D705D5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794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9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0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3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4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5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6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4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5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8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Utilization of Target Medications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Data through: July 2019</a:t>
            </a:r>
          </a:p>
          <a:p>
            <a:r>
              <a:t>Brian Gulbis, PharmD, BCPS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Gulbis</dc:creator>
  <cp:lastModifiedBy>Brian Gulbis</cp:lastModifiedBy>
  <cp:revision>1</cp:revision>
  <dcterms:created xsi:type="dcterms:W3CDTF">2019-07-29T03:42:55Z</dcterms:created>
  <dcterms:modified xsi:type="dcterms:W3CDTF">2019-07-29T13:28:51Z</dcterms:modified>
</cp:coreProperties>
</file>