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charts/chart15.xml" ContentType="application/vnd.openxmlformats-officedocument.drawingml.chart+xml"/>
  <Override PartName="/ppt/theme/themeOverride15.xml" ContentType="application/vnd.openxmlformats-officedocument.themeOverride+xml"/>
  <Override PartName="/ppt/charts/chart16.xml" ContentType="application/vnd.openxmlformats-officedocument.drawingml.chart+xml"/>
  <Override PartName="/ppt/theme/themeOverride16.xml" ContentType="application/vnd.openxmlformats-officedocument.themeOverride+xml"/>
  <Override PartName="/ppt/charts/chart17.xml" ContentType="application/vnd.openxmlformats-officedocument.drawingml.chart+xml"/>
  <Override PartName="/ppt/theme/themeOverride17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97575-3D3A-4043-B80C-0CDCBAC6C2A1}" v="364" dt="2019-07-31T14:01:45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10897575-3D3A-4043-B80C-0CDCBAC6C2A1}"/>
    <pc:docChg chg="modSld">
      <pc:chgData name="Brian Gulbis" userId="8ed87ac563b1c39d" providerId="LiveId" clId="{10897575-3D3A-4043-B80C-0CDCBAC6C2A1}" dt="2019-07-31T14:01:34.053" v="750"/>
      <pc:docMkLst>
        <pc:docMk/>
      </pc:docMkLst>
      <pc:sldChg chg="modSp mod">
        <pc:chgData name="Brian Gulbis" userId="8ed87ac563b1c39d" providerId="LiveId" clId="{10897575-3D3A-4043-B80C-0CDCBAC6C2A1}" dt="2019-07-31T13:27:44.346" v="92" actId="20577"/>
        <pc:sldMkLst>
          <pc:docMk/>
          <pc:sldMk cId="0" sldId="257"/>
        </pc:sldMkLst>
        <pc:graphicFrameChg chg="mod">
          <ac:chgData name="Brian Gulbis" userId="8ed87ac563b1c39d" providerId="LiveId" clId="{10897575-3D3A-4043-B80C-0CDCBAC6C2A1}" dt="2019-07-31T13:27:44.346" v="92" actId="20577"/>
          <ac:graphicFrameMkLst>
            <pc:docMk/>
            <pc:sldMk cId="0" sldId="257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28:28.579" v="107" actId="20577"/>
        <pc:sldMkLst>
          <pc:docMk/>
          <pc:sldMk cId="0" sldId="258"/>
        </pc:sldMkLst>
        <pc:graphicFrameChg chg="mod">
          <ac:chgData name="Brian Gulbis" userId="8ed87ac563b1c39d" providerId="LiveId" clId="{10897575-3D3A-4043-B80C-0CDCBAC6C2A1}" dt="2019-07-31T13:28:28.579" v="107" actId="20577"/>
          <ac:graphicFrameMkLst>
            <pc:docMk/>
            <pc:sldMk cId="0" sldId="258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29:55.320" v="136" actId="20577"/>
        <pc:sldMkLst>
          <pc:docMk/>
          <pc:sldMk cId="0" sldId="259"/>
        </pc:sldMkLst>
        <pc:graphicFrameChg chg="mod">
          <ac:chgData name="Brian Gulbis" userId="8ed87ac563b1c39d" providerId="LiveId" clId="{10897575-3D3A-4043-B80C-0CDCBAC6C2A1}" dt="2019-07-31T13:29:55.320" v="136" actId="20577"/>
          <ac:graphicFrameMkLst>
            <pc:docMk/>
            <pc:sldMk cId="0" sldId="259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34:39.597" v="204" actId="27918"/>
        <pc:sldMkLst>
          <pc:docMk/>
          <pc:sldMk cId="0" sldId="260"/>
        </pc:sldMkLst>
        <pc:graphicFrameChg chg="mod">
          <ac:chgData name="Brian Gulbis" userId="8ed87ac563b1c39d" providerId="LiveId" clId="{10897575-3D3A-4043-B80C-0CDCBAC6C2A1}" dt="2019-07-31T13:33:35.027" v="190" actId="20577"/>
          <ac:graphicFrameMkLst>
            <pc:docMk/>
            <pc:sldMk cId="0" sldId="260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37:22.908" v="249" actId="27918"/>
        <pc:sldMkLst>
          <pc:docMk/>
          <pc:sldMk cId="0" sldId="261"/>
        </pc:sldMkLst>
        <pc:graphicFrameChg chg="mod">
          <ac:chgData name="Brian Gulbis" userId="8ed87ac563b1c39d" providerId="LiveId" clId="{10897575-3D3A-4043-B80C-0CDCBAC6C2A1}" dt="2019-07-31T13:37:06.743" v="235" actId="20577"/>
          <ac:graphicFrameMkLst>
            <pc:docMk/>
            <pc:sldMk cId="0" sldId="261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39:50.215" v="296" actId="27918"/>
        <pc:sldMkLst>
          <pc:docMk/>
          <pc:sldMk cId="0" sldId="262"/>
        </pc:sldMkLst>
        <pc:graphicFrameChg chg="mod">
          <ac:chgData name="Brian Gulbis" userId="8ed87ac563b1c39d" providerId="LiveId" clId="{10897575-3D3A-4043-B80C-0CDCBAC6C2A1}" dt="2019-07-31T13:38:50.461" v="282" actId="20577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41:35.661" v="343" actId="27918"/>
        <pc:sldMkLst>
          <pc:docMk/>
          <pc:sldMk cId="0" sldId="263"/>
        </pc:sldMkLst>
        <pc:graphicFrameChg chg="mod">
          <ac:chgData name="Brian Gulbis" userId="8ed87ac563b1c39d" providerId="LiveId" clId="{10897575-3D3A-4043-B80C-0CDCBAC6C2A1}" dt="2019-07-31T13:40:41.924" v="329" actId="6549"/>
          <ac:graphicFrameMkLst>
            <pc:docMk/>
            <pc:sldMk cId="0" sldId="263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44:00.742" v="419" actId="27918"/>
        <pc:sldMkLst>
          <pc:docMk/>
          <pc:sldMk cId="0" sldId="264"/>
        </pc:sldMkLst>
        <pc:graphicFrameChg chg="mod">
          <ac:chgData name="Brian Gulbis" userId="8ed87ac563b1c39d" providerId="LiveId" clId="{10897575-3D3A-4043-B80C-0CDCBAC6C2A1}" dt="2019-07-31T13:42:34.580" v="374" actId="20577"/>
          <ac:graphicFrameMkLst>
            <pc:docMk/>
            <pc:sldMk cId="0" sldId="264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44:33.628" v="433" actId="27918"/>
        <pc:sldMkLst>
          <pc:docMk/>
          <pc:sldMk cId="0" sldId="265"/>
        </pc:sldMkLst>
        <pc:graphicFrameChg chg="mod">
          <ac:chgData name="Brian Gulbis" userId="8ed87ac563b1c39d" providerId="LiveId" clId="{10897575-3D3A-4043-B80C-0CDCBAC6C2A1}" dt="2019-07-31T13:43:22.113" v="405" actId="20577"/>
          <ac:graphicFrameMkLst>
            <pc:docMk/>
            <pc:sldMk cId="0" sldId="265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52:36.897" v="478" actId="27918"/>
        <pc:sldMkLst>
          <pc:docMk/>
          <pc:sldMk cId="0" sldId="266"/>
        </pc:sldMkLst>
        <pc:graphicFrameChg chg="mod">
          <ac:chgData name="Brian Gulbis" userId="8ed87ac563b1c39d" providerId="LiveId" clId="{10897575-3D3A-4043-B80C-0CDCBAC6C2A1}" dt="2019-07-31T13:51:17.977" v="464" actId="20577"/>
          <ac:graphicFrameMkLst>
            <pc:docMk/>
            <pc:sldMk cId="0" sldId="266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54:02.810" v="523" actId="27918"/>
        <pc:sldMkLst>
          <pc:docMk/>
          <pc:sldMk cId="0" sldId="267"/>
        </pc:sldMkLst>
        <pc:graphicFrameChg chg="mod">
          <ac:chgData name="Brian Gulbis" userId="8ed87ac563b1c39d" providerId="LiveId" clId="{10897575-3D3A-4043-B80C-0CDCBAC6C2A1}" dt="2019-07-31T13:53:26.069" v="509" actId="20577"/>
          <ac:graphicFrameMkLst>
            <pc:docMk/>
            <pc:sldMk cId="0" sldId="267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55:24.293" v="568" actId="27918"/>
        <pc:sldMkLst>
          <pc:docMk/>
          <pc:sldMk cId="0" sldId="268"/>
        </pc:sldMkLst>
        <pc:graphicFrameChg chg="mod">
          <ac:chgData name="Brian Gulbis" userId="8ed87ac563b1c39d" providerId="LiveId" clId="{10897575-3D3A-4043-B80C-0CDCBAC6C2A1}" dt="2019-07-31T13:54:37.916" v="554" actId="20577"/>
          <ac:graphicFrameMkLst>
            <pc:docMk/>
            <pc:sldMk cId="0" sldId="268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56:24.930" v="613" actId="27918"/>
        <pc:sldMkLst>
          <pc:docMk/>
          <pc:sldMk cId="0" sldId="269"/>
        </pc:sldMkLst>
        <pc:graphicFrameChg chg="mod">
          <ac:chgData name="Brian Gulbis" userId="8ed87ac563b1c39d" providerId="LiveId" clId="{10897575-3D3A-4043-B80C-0CDCBAC6C2A1}" dt="2019-07-31T13:56:12.807" v="599" actId="20577"/>
          <ac:graphicFrameMkLst>
            <pc:docMk/>
            <pc:sldMk cId="0" sldId="269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57:34.153" v="658" actId="27918"/>
        <pc:sldMkLst>
          <pc:docMk/>
          <pc:sldMk cId="0" sldId="270"/>
        </pc:sldMkLst>
        <pc:graphicFrameChg chg="mod">
          <ac:chgData name="Brian Gulbis" userId="8ed87ac563b1c39d" providerId="LiveId" clId="{10897575-3D3A-4043-B80C-0CDCBAC6C2A1}" dt="2019-07-31T13:57:20.263" v="644" actId="20577"/>
          <ac:graphicFrameMkLst>
            <pc:docMk/>
            <pc:sldMk cId="0" sldId="270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58:42.801" v="703" actId="27918"/>
        <pc:sldMkLst>
          <pc:docMk/>
          <pc:sldMk cId="0" sldId="271"/>
        </pc:sldMkLst>
        <pc:graphicFrameChg chg="mod">
          <ac:chgData name="Brian Gulbis" userId="8ed87ac563b1c39d" providerId="LiveId" clId="{10897575-3D3A-4043-B80C-0CDCBAC6C2A1}" dt="2019-07-31T13:58:05.935" v="689" actId="20577"/>
          <ac:graphicFrameMkLst>
            <pc:docMk/>
            <pc:sldMk cId="0" sldId="271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4:01:34.053" v="750"/>
        <pc:sldMkLst>
          <pc:docMk/>
          <pc:sldMk cId="0" sldId="272"/>
        </pc:sldMkLst>
        <pc:graphicFrameChg chg="mod">
          <ac:chgData name="Brian Gulbis" userId="8ed87ac563b1c39d" providerId="LiveId" clId="{10897575-3D3A-4043-B80C-0CDCBAC6C2A1}" dt="2019-07-31T14:01:34.053" v="750"/>
          <ac:graphicFrameMkLst>
            <pc:docMk/>
            <pc:sldMk cId="0" sldId="272"/>
            <ac:graphicFrameMk id="2" creationId="{00000000-0000-0000-0000-000000000000}"/>
          </ac:graphicFrameMkLst>
        </pc:graphicFrameChg>
      </pc:sldChg>
      <pc:sldChg chg="modSp mod">
        <pc:chgData name="Brian Gulbis" userId="8ed87ac563b1c39d" providerId="LiveId" clId="{10897575-3D3A-4043-B80C-0CDCBAC6C2A1}" dt="2019-07-31T13:31:34.098" v="159" actId="20577"/>
        <pc:sldMkLst>
          <pc:docMk/>
          <pc:sldMk cId="0" sldId="273"/>
        </pc:sldMkLst>
        <pc:graphicFrameChg chg="mod">
          <ac:chgData name="Brian Gulbis" userId="8ed87ac563b1c39d" providerId="LiveId" clId="{10897575-3D3A-4043-B80C-0CDCBAC6C2A1}" dt="2019-07-31T13:31:34.098" v="159" actId="20577"/>
          <ac:graphicFrameMkLst>
            <pc:docMk/>
            <pc:sldMk cId="0" sldId="273"/>
            <ac:graphicFrameMk id="2" creationId="{00000000-0000-0000-0000-000000000000}"/>
          </ac:graphicFrameMkLst>
        </pc:graphicFrameChg>
      </pc:sldChg>
    </pc:docChg>
  </pc:docChgLst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9.xlsx"/><Relationship Id="rId1" Type="http://schemas.openxmlformats.org/officeDocument/2006/relationships/themeOverride" Target="../theme/themeOverride10.xml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0.xlsx"/><Relationship Id="rId1" Type="http://schemas.openxmlformats.org/officeDocument/2006/relationships/themeOverride" Target="../theme/themeOverride11.xm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1.xlsx"/><Relationship Id="rId1" Type="http://schemas.openxmlformats.org/officeDocument/2006/relationships/themeOverride" Target="../theme/themeOverride12.xml"/></Relationships>
</file>

<file path=ppt/charts/_rels/chart1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2.xlsx"/><Relationship Id="rId1" Type="http://schemas.openxmlformats.org/officeDocument/2006/relationships/themeOverride" Target="../theme/themeOverride13.xml"/></Relationships>
</file>

<file path=ppt/charts/_rels/chart1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3.xlsx"/><Relationship Id="rId1" Type="http://schemas.openxmlformats.org/officeDocument/2006/relationships/themeOverride" Target="../theme/themeOverride14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4.xlsx"/><Relationship Id="rId1" Type="http://schemas.openxmlformats.org/officeDocument/2006/relationships/themeOverride" Target="../theme/themeOverride15.xml"/></Relationships>
</file>

<file path=ppt/charts/_rels/chart1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5.xlsx"/><Relationship Id="rId1" Type="http://schemas.openxmlformats.org/officeDocument/2006/relationships/themeOverride" Target="../theme/themeOverride16.xml"/></Relationships>
</file>

<file path=ppt/charts/_rels/chart1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6.xlsx"/><Relationship Id="rId1" Type="http://schemas.openxmlformats.org/officeDocument/2006/relationships/themeOverride" Target="../theme/themeOverride17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2.xlsx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3.xlsx"/><Relationship Id="rId1" Type="http://schemas.openxmlformats.org/officeDocument/2006/relationships/themeOverride" Target="../theme/themeOverride4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4.xlsx"/><Relationship Id="rId1" Type="http://schemas.openxmlformats.org/officeDocument/2006/relationships/themeOverride" Target="../theme/themeOverride5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5.xlsx"/><Relationship Id="rId1" Type="http://schemas.openxmlformats.org/officeDocument/2006/relationships/themeOverride" Target="../theme/themeOverride6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6.xlsx"/><Relationship Id="rId1" Type="http://schemas.openxmlformats.org/officeDocument/2006/relationships/themeOverride" Target="../theme/themeOverride7.xml"/></Relationships>
</file>

<file path=ppt/charts/_rels/chart8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7.xlsx"/><Relationship Id="rId1" Type="http://schemas.openxmlformats.org/officeDocument/2006/relationships/themeOverride" Target="../theme/themeOverride8.xml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8.xlsx"/><Relationship Id="rId1" Type="http://schemas.openxmlformats.org/officeDocument/2006/relationships/themeOverride" Target="../theme/themeOverrid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Acetaminophen IV utilization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3456</c:v>
                </c:pt>
                <c:pt idx="1">
                  <c:v>3055</c:v>
                </c:pt>
                <c:pt idx="2">
                  <c:v>3524</c:v>
                </c:pt>
                <c:pt idx="3">
                  <c:v>3945</c:v>
                </c:pt>
                <c:pt idx="4">
                  <c:v>4123</c:v>
                </c:pt>
                <c:pt idx="5">
                  <c:v>4236</c:v>
                </c:pt>
                <c:pt idx="6">
                  <c:v>3290</c:v>
                </c:pt>
                <c:pt idx="7">
                  <c:v>3278</c:v>
                </c:pt>
                <c:pt idx="8">
                  <c:v>2891</c:v>
                </c:pt>
                <c:pt idx="9">
                  <c:v>2900</c:v>
                </c:pt>
                <c:pt idx="10">
                  <c:v>3372</c:v>
                </c:pt>
                <c:pt idx="11">
                  <c:v>3293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3060</c:v>
                </c:pt>
                <c:pt idx="1">
                  <c:v>2782</c:v>
                </c:pt>
                <c:pt idx="2">
                  <c:v>2323</c:v>
                </c:pt>
                <c:pt idx="3">
                  <c:v>2507</c:v>
                </c:pt>
                <c:pt idx="4">
                  <c:v>2198</c:v>
                </c:pt>
                <c:pt idx="5">
                  <c:v>2269</c:v>
                </c:pt>
                <c:pt idx="6">
                  <c:v>2160</c:v>
                </c:pt>
                <c:pt idx="7">
                  <c:v>2186</c:v>
                </c:pt>
                <c:pt idx="8">
                  <c:v>1881</c:v>
                </c:pt>
                <c:pt idx="9">
                  <c:v>2063</c:v>
                </c:pt>
                <c:pt idx="10">
                  <c:v>2251</c:v>
                </c:pt>
                <c:pt idx="11">
                  <c:v>2282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2466</c:v>
                </c:pt>
                <c:pt idx="1">
                  <c:v>1889</c:v>
                </c:pt>
                <c:pt idx="2">
                  <c:v>1919</c:v>
                </c:pt>
                <c:pt idx="3">
                  <c:v>2298</c:v>
                </c:pt>
                <c:pt idx="4">
                  <c:v>2030</c:v>
                </c:pt>
                <c:pt idx="5">
                  <c:v>2640</c:v>
                </c:pt>
                <c:pt idx="6">
                  <c:v>2477</c:v>
                </c:pt>
                <c:pt idx="7">
                  <c:v>2142</c:v>
                </c:pt>
                <c:pt idx="8">
                  <c:v>2164</c:v>
                </c:pt>
                <c:pt idx="9">
                  <c:v>2354</c:v>
                </c:pt>
                <c:pt idx="10">
                  <c:v>2140</c:v>
                </c:pt>
                <c:pt idx="11">
                  <c:v>2440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2609</c:v>
                </c:pt>
                <c:pt idx="1">
                  <c:v>2474</c:v>
                </c:pt>
                <c:pt idx="2">
                  <c:v>2472</c:v>
                </c:pt>
                <c:pt idx="3">
                  <c:v>2355</c:v>
                </c:pt>
                <c:pt idx="4">
                  <c:v>2138</c:v>
                </c:pt>
                <c:pt idx="5">
                  <c:v>1946</c:v>
                </c:pt>
                <c:pt idx="6">
                  <c:v>1821</c:v>
                </c:pt>
                <c:pt idx="7">
                  <c:v>1325</c:v>
                </c:pt>
                <c:pt idx="8">
                  <c:v>1517</c:v>
                </c:pt>
                <c:pt idx="9">
                  <c:v>1345</c:v>
                </c:pt>
                <c:pt idx="10">
                  <c:v>1202</c:v>
                </c:pt>
                <c:pt idx="11">
                  <c:v>1162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Pegfilgrastim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56</c:v>
                </c:pt>
                <c:pt idx="1">
                  <c:v>44</c:v>
                </c:pt>
                <c:pt idx="2">
                  <c:v>40</c:v>
                </c:pt>
                <c:pt idx="3">
                  <c:v>47</c:v>
                </c:pt>
                <c:pt idx="4">
                  <c:v>38</c:v>
                </c:pt>
                <c:pt idx="5">
                  <c:v>54</c:v>
                </c:pt>
                <c:pt idx="6">
                  <c:v>44</c:v>
                </c:pt>
                <c:pt idx="7">
                  <c:v>46</c:v>
                </c:pt>
                <c:pt idx="8">
                  <c:v>52</c:v>
                </c:pt>
                <c:pt idx="9">
                  <c:v>50</c:v>
                </c:pt>
                <c:pt idx="10">
                  <c:v>57</c:v>
                </c:pt>
                <c:pt idx="11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45</c:v>
                </c:pt>
                <c:pt idx="1">
                  <c:v>66</c:v>
                </c:pt>
                <c:pt idx="2">
                  <c:v>50</c:v>
                </c:pt>
                <c:pt idx="3">
                  <c:v>52</c:v>
                </c:pt>
                <c:pt idx="4">
                  <c:v>41</c:v>
                </c:pt>
                <c:pt idx="5">
                  <c:v>44</c:v>
                </c:pt>
                <c:pt idx="6">
                  <c:v>38</c:v>
                </c:pt>
                <c:pt idx="7">
                  <c:v>40</c:v>
                </c:pt>
                <c:pt idx="8">
                  <c:v>58</c:v>
                </c:pt>
                <c:pt idx="9">
                  <c:v>38</c:v>
                </c:pt>
                <c:pt idx="10">
                  <c:v>56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63</c:v>
                </c:pt>
                <c:pt idx="1">
                  <c:v>49</c:v>
                </c:pt>
                <c:pt idx="2">
                  <c:v>48</c:v>
                </c:pt>
                <c:pt idx="3">
                  <c:v>61</c:v>
                </c:pt>
                <c:pt idx="4">
                  <c:v>52</c:v>
                </c:pt>
                <c:pt idx="5">
                  <c:v>57</c:v>
                </c:pt>
                <c:pt idx="6">
                  <c:v>53</c:v>
                </c:pt>
                <c:pt idx="7">
                  <c:v>54</c:v>
                </c:pt>
                <c:pt idx="8">
                  <c:v>60</c:v>
                </c:pt>
                <c:pt idx="9">
                  <c:v>60</c:v>
                </c:pt>
                <c:pt idx="10">
                  <c:v>56</c:v>
                </c:pt>
                <c:pt idx="11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60</c:v>
                </c:pt>
                <c:pt idx="1">
                  <c:v>69</c:v>
                </c:pt>
                <c:pt idx="2">
                  <c:v>58</c:v>
                </c:pt>
                <c:pt idx="3">
                  <c:v>83</c:v>
                </c:pt>
                <c:pt idx="4">
                  <c:v>76</c:v>
                </c:pt>
                <c:pt idx="5">
                  <c:v>52</c:v>
                </c:pt>
                <c:pt idx="6">
                  <c:v>68</c:v>
                </c:pt>
                <c:pt idx="7">
                  <c:v>49</c:v>
                </c:pt>
                <c:pt idx="8">
                  <c:v>68</c:v>
                </c:pt>
                <c:pt idx="9">
                  <c:v>60</c:v>
                </c:pt>
                <c:pt idx="10">
                  <c:v>59</c:v>
                </c:pt>
                <c:pt idx="11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Eculizumab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5</c:v>
                </c:pt>
                <c:pt idx="4">
                  <c:v>6</c:v>
                </c:pt>
                <c:pt idx="5">
                  <c:v>8</c:v>
                </c:pt>
                <c:pt idx="6">
                  <c:v>6</c:v>
                </c:pt>
                <c:pt idx="7">
                  <c:v>5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13</c:v>
                </c:pt>
                <c:pt idx="6">
                  <c:v>9</c:v>
                </c:pt>
                <c:pt idx="7">
                  <c:v>11</c:v>
                </c:pt>
                <c:pt idx="8">
                  <c:v>16</c:v>
                </c:pt>
                <c:pt idx="9">
                  <c:v>14</c:v>
                </c:pt>
                <c:pt idx="10">
                  <c:v>15</c:v>
                </c:pt>
                <c:pt idx="11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16</c:v>
                </c:pt>
                <c:pt idx="2">
                  <c:v>12</c:v>
                </c:pt>
                <c:pt idx="3">
                  <c:v>16</c:v>
                </c:pt>
                <c:pt idx="4">
                  <c:v>15</c:v>
                </c:pt>
                <c:pt idx="5">
                  <c:v>16</c:v>
                </c:pt>
                <c:pt idx="6">
                  <c:v>14</c:v>
                </c:pt>
                <c:pt idx="7">
                  <c:v>11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13</c:v>
                </c:pt>
                <c:pt idx="6">
                  <c:v>15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10</c:v>
                </c:pt>
                <c:pt idx="11">
                  <c:v>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Ceftaroline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</c:v>
                </c:pt>
                <c:pt idx="1">
                  <c:v>100</c:v>
                </c:pt>
                <c:pt idx="2">
                  <c:v>73</c:v>
                </c:pt>
                <c:pt idx="3">
                  <c:v>31</c:v>
                </c:pt>
                <c:pt idx="4">
                  <c:v>162</c:v>
                </c:pt>
                <c:pt idx="5">
                  <c:v>64</c:v>
                </c:pt>
                <c:pt idx="6">
                  <c:v>119</c:v>
                </c:pt>
                <c:pt idx="7">
                  <c:v>151</c:v>
                </c:pt>
                <c:pt idx="8">
                  <c:v>58</c:v>
                </c:pt>
                <c:pt idx="9">
                  <c:v>68</c:v>
                </c:pt>
                <c:pt idx="10">
                  <c:v>160</c:v>
                </c:pt>
                <c:pt idx="11">
                  <c:v>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98</c:v>
                </c:pt>
                <c:pt idx="1">
                  <c:v>40</c:v>
                </c:pt>
                <c:pt idx="2">
                  <c:v>63</c:v>
                </c:pt>
                <c:pt idx="3">
                  <c:v>113</c:v>
                </c:pt>
                <c:pt idx="4">
                  <c:v>38</c:v>
                </c:pt>
                <c:pt idx="5">
                  <c:v>120</c:v>
                </c:pt>
                <c:pt idx="6">
                  <c:v>121</c:v>
                </c:pt>
                <c:pt idx="7">
                  <c:v>172</c:v>
                </c:pt>
                <c:pt idx="8">
                  <c:v>125</c:v>
                </c:pt>
                <c:pt idx="9">
                  <c:v>263</c:v>
                </c:pt>
                <c:pt idx="10">
                  <c:v>297</c:v>
                </c:pt>
                <c:pt idx="11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151</c:v>
                </c:pt>
                <c:pt idx="1">
                  <c:v>159</c:v>
                </c:pt>
                <c:pt idx="2">
                  <c:v>189</c:v>
                </c:pt>
                <c:pt idx="3">
                  <c:v>259</c:v>
                </c:pt>
                <c:pt idx="4">
                  <c:v>98</c:v>
                </c:pt>
                <c:pt idx="5">
                  <c:v>230</c:v>
                </c:pt>
                <c:pt idx="6">
                  <c:v>257</c:v>
                </c:pt>
                <c:pt idx="7">
                  <c:v>255</c:v>
                </c:pt>
                <c:pt idx="8">
                  <c:v>415</c:v>
                </c:pt>
                <c:pt idx="9">
                  <c:v>128</c:v>
                </c:pt>
                <c:pt idx="10">
                  <c:v>100</c:v>
                </c:pt>
                <c:pt idx="11">
                  <c:v>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174</c:v>
                </c:pt>
                <c:pt idx="1">
                  <c:v>191</c:v>
                </c:pt>
                <c:pt idx="2">
                  <c:v>124</c:v>
                </c:pt>
                <c:pt idx="3">
                  <c:v>105</c:v>
                </c:pt>
                <c:pt idx="4">
                  <c:v>93</c:v>
                </c:pt>
                <c:pt idx="5">
                  <c:v>167</c:v>
                </c:pt>
                <c:pt idx="6">
                  <c:v>96</c:v>
                </c:pt>
                <c:pt idx="7">
                  <c:v>111</c:v>
                </c:pt>
                <c:pt idx="8">
                  <c:v>193</c:v>
                </c:pt>
                <c:pt idx="9">
                  <c:v>243</c:v>
                </c:pt>
                <c:pt idx="10">
                  <c:v>64</c:v>
                </c:pt>
                <c:pt idx="11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Ceftazidime-Avibactam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8</c:v>
                </c:pt>
                <c:pt idx="1">
                  <c:v>33</c:v>
                </c:pt>
                <c:pt idx="2">
                  <c:v>8</c:v>
                </c:pt>
                <c:pt idx="3">
                  <c:v>81</c:v>
                </c:pt>
                <c:pt idx="4">
                  <c:v>77</c:v>
                </c:pt>
                <c:pt idx="5">
                  <c:v>97</c:v>
                </c:pt>
                <c:pt idx="6">
                  <c:v>2</c:v>
                </c:pt>
                <c:pt idx="7">
                  <c:v>58</c:v>
                </c:pt>
                <c:pt idx="8">
                  <c:v>93</c:v>
                </c:pt>
                <c:pt idx="9">
                  <c:v>57</c:v>
                </c:pt>
                <c:pt idx="10">
                  <c:v>23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133</c:v>
                </c:pt>
                <c:pt idx="7">
                  <c:v>37</c:v>
                </c:pt>
                <c:pt idx="8">
                  <c:v>0</c:v>
                </c:pt>
                <c:pt idx="9">
                  <c:v>58</c:v>
                </c:pt>
                <c:pt idx="10">
                  <c:v>24</c:v>
                </c:pt>
                <c:pt idx="11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103</c:v>
                </c:pt>
                <c:pt idx="1">
                  <c:v>68</c:v>
                </c:pt>
                <c:pt idx="2">
                  <c:v>128</c:v>
                </c:pt>
                <c:pt idx="3">
                  <c:v>86</c:v>
                </c:pt>
                <c:pt idx="4">
                  <c:v>34</c:v>
                </c:pt>
                <c:pt idx="5">
                  <c:v>65</c:v>
                </c:pt>
                <c:pt idx="6">
                  <c:v>8</c:v>
                </c:pt>
                <c:pt idx="7">
                  <c:v>42</c:v>
                </c:pt>
                <c:pt idx="8">
                  <c:v>78</c:v>
                </c:pt>
                <c:pt idx="9">
                  <c:v>8</c:v>
                </c:pt>
                <c:pt idx="10">
                  <c:v>44</c:v>
                </c:pt>
                <c:pt idx="11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73</c:v>
                </c:pt>
                <c:pt idx="1">
                  <c:v>13</c:v>
                </c:pt>
                <c:pt idx="2">
                  <c:v>81</c:v>
                </c:pt>
                <c:pt idx="3">
                  <c:v>128</c:v>
                </c:pt>
                <c:pt idx="4">
                  <c:v>14</c:v>
                </c:pt>
                <c:pt idx="5">
                  <c:v>218</c:v>
                </c:pt>
                <c:pt idx="6">
                  <c:v>141</c:v>
                </c:pt>
                <c:pt idx="7">
                  <c:v>76</c:v>
                </c:pt>
                <c:pt idx="8">
                  <c:v>127</c:v>
                </c:pt>
                <c:pt idx="9">
                  <c:v>92</c:v>
                </c:pt>
                <c:pt idx="10">
                  <c:v>110</c:v>
                </c:pt>
                <c:pt idx="11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Ceftolozane-Tazobactam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57</c:v>
                </c:pt>
                <c:pt idx="1">
                  <c:v>145</c:v>
                </c:pt>
                <c:pt idx="2">
                  <c:v>121</c:v>
                </c:pt>
                <c:pt idx="3">
                  <c:v>122</c:v>
                </c:pt>
                <c:pt idx="4">
                  <c:v>81</c:v>
                </c:pt>
                <c:pt idx="5">
                  <c:v>50</c:v>
                </c:pt>
                <c:pt idx="6">
                  <c:v>59</c:v>
                </c:pt>
                <c:pt idx="7">
                  <c:v>35</c:v>
                </c:pt>
                <c:pt idx="8">
                  <c:v>15</c:v>
                </c:pt>
                <c:pt idx="9">
                  <c:v>108</c:v>
                </c:pt>
                <c:pt idx="10">
                  <c:v>113</c:v>
                </c:pt>
                <c:pt idx="11">
                  <c:v>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139</c:v>
                </c:pt>
                <c:pt idx="1">
                  <c:v>28</c:v>
                </c:pt>
                <c:pt idx="2">
                  <c:v>155</c:v>
                </c:pt>
                <c:pt idx="3">
                  <c:v>17</c:v>
                </c:pt>
                <c:pt idx="4">
                  <c:v>17</c:v>
                </c:pt>
                <c:pt idx="5">
                  <c:v>14</c:v>
                </c:pt>
                <c:pt idx="6">
                  <c:v>114</c:v>
                </c:pt>
                <c:pt idx="7">
                  <c:v>83</c:v>
                </c:pt>
                <c:pt idx="8">
                  <c:v>123</c:v>
                </c:pt>
                <c:pt idx="9">
                  <c:v>76</c:v>
                </c:pt>
                <c:pt idx="10">
                  <c:v>31</c:v>
                </c:pt>
                <c:pt idx="11">
                  <c:v>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149</c:v>
                </c:pt>
                <c:pt idx="1">
                  <c:v>180</c:v>
                </c:pt>
                <c:pt idx="2">
                  <c:v>147</c:v>
                </c:pt>
                <c:pt idx="3">
                  <c:v>8</c:v>
                </c:pt>
                <c:pt idx="4">
                  <c:v>36</c:v>
                </c:pt>
                <c:pt idx="5">
                  <c:v>86</c:v>
                </c:pt>
                <c:pt idx="6">
                  <c:v>14</c:v>
                </c:pt>
                <c:pt idx="7">
                  <c:v>59</c:v>
                </c:pt>
                <c:pt idx="8">
                  <c:v>128</c:v>
                </c:pt>
                <c:pt idx="9">
                  <c:v>133</c:v>
                </c:pt>
                <c:pt idx="10">
                  <c:v>288</c:v>
                </c:pt>
                <c:pt idx="11">
                  <c:v>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214</c:v>
                </c:pt>
                <c:pt idx="1">
                  <c:v>172</c:v>
                </c:pt>
                <c:pt idx="2">
                  <c:v>75</c:v>
                </c:pt>
                <c:pt idx="3">
                  <c:v>69</c:v>
                </c:pt>
                <c:pt idx="4">
                  <c:v>70</c:v>
                </c:pt>
                <c:pt idx="5">
                  <c:v>104</c:v>
                </c:pt>
                <c:pt idx="6">
                  <c:v>84</c:v>
                </c:pt>
                <c:pt idx="7">
                  <c:v>4</c:v>
                </c:pt>
                <c:pt idx="8">
                  <c:v>38</c:v>
                </c:pt>
                <c:pt idx="9">
                  <c:v>80</c:v>
                </c:pt>
                <c:pt idx="10">
                  <c:v>107</c:v>
                </c:pt>
                <c:pt idx="11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Daptomycin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70</c:v>
                </c:pt>
                <c:pt idx="1">
                  <c:v>92</c:v>
                </c:pt>
                <c:pt idx="2">
                  <c:v>76</c:v>
                </c:pt>
                <c:pt idx="3">
                  <c:v>147</c:v>
                </c:pt>
                <c:pt idx="4">
                  <c:v>98</c:v>
                </c:pt>
                <c:pt idx="5">
                  <c:v>135</c:v>
                </c:pt>
                <c:pt idx="6">
                  <c:v>71</c:v>
                </c:pt>
                <c:pt idx="7">
                  <c:v>160</c:v>
                </c:pt>
                <c:pt idx="8">
                  <c:v>133</c:v>
                </c:pt>
                <c:pt idx="9">
                  <c:v>127</c:v>
                </c:pt>
                <c:pt idx="10">
                  <c:v>218</c:v>
                </c:pt>
                <c:pt idx="11">
                  <c:v>204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218</c:v>
                </c:pt>
                <c:pt idx="1">
                  <c:v>103</c:v>
                </c:pt>
                <c:pt idx="2">
                  <c:v>123</c:v>
                </c:pt>
                <c:pt idx="3">
                  <c:v>135</c:v>
                </c:pt>
                <c:pt idx="4">
                  <c:v>74</c:v>
                </c:pt>
                <c:pt idx="5">
                  <c:v>130</c:v>
                </c:pt>
                <c:pt idx="6">
                  <c:v>149</c:v>
                </c:pt>
                <c:pt idx="7">
                  <c:v>118</c:v>
                </c:pt>
                <c:pt idx="8">
                  <c:v>163</c:v>
                </c:pt>
                <c:pt idx="9">
                  <c:v>104</c:v>
                </c:pt>
                <c:pt idx="10">
                  <c:v>106</c:v>
                </c:pt>
                <c:pt idx="11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152</c:v>
                </c:pt>
                <c:pt idx="1">
                  <c:v>99</c:v>
                </c:pt>
                <c:pt idx="2">
                  <c:v>144</c:v>
                </c:pt>
                <c:pt idx="3">
                  <c:v>85</c:v>
                </c:pt>
                <c:pt idx="4">
                  <c:v>158</c:v>
                </c:pt>
                <c:pt idx="5">
                  <c:v>128</c:v>
                </c:pt>
                <c:pt idx="6">
                  <c:v>96</c:v>
                </c:pt>
                <c:pt idx="7">
                  <c:v>102</c:v>
                </c:pt>
                <c:pt idx="8">
                  <c:v>230</c:v>
                </c:pt>
                <c:pt idx="9">
                  <c:v>155</c:v>
                </c:pt>
                <c:pt idx="10">
                  <c:v>102</c:v>
                </c:pt>
                <c:pt idx="11">
                  <c:v>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86</c:v>
                </c:pt>
                <c:pt idx="1">
                  <c:v>73</c:v>
                </c:pt>
                <c:pt idx="2">
                  <c:v>110</c:v>
                </c:pt>
                <c:pt idx="3">
                  <c:v>97</c:v>
                </c:pt>
                <c:pt idx="4">
                  <c:v>148</c:v>
                </c:pt>
                <c:pt idx="5">
                  <c:v>92</c:v>
                </c:pt>
                <c:pt idx="6">
                  <c:v>55</c:v>
                </c:pt>
                <c:pt idx="7">
                  <c:v>52</c:v>
                </c:pt>
                <c:pt idx="8">
                  <c:v>70</c:v>
                </c:pt>
                <c:pt idx="9">
                  <c:v>103</c:v>
                </c:pt>
                <c:pt idx="10">
                  <c:v>137</c:v>
                </c:pt>
                <c:pt idx="1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Ertapenem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266</c:v>
                </c:pt>
                <c:pt idx="1">
                  <c:v>165</c:v>
                </c:pt>
                <c:pt idx="2">
                  <c:v>168</c:v>
                </c:pt>
                <c:pt idx="3">
                  <c:v>199</c:v>
                </c:pt>
                <c:pt idx="4">
                  <c:v>191</c:v>
                </c:pt>
                <c:pt idx="5">
                  <c:v>165</c:v>
                </c:pt>
                <c:pt idx="6">
                  <c:v>142</c:v>
                </c:pt>
                <c:pt idx="7">
                  <c:v>185</c:v>
                </c:pt>
                <c:pt idx="8">
                  <c:v>158</c:v>
                </c:pt>
                <c:pt idx="9">
                  <c:v>151</c:v>
                </c:pt>
                <c:pt idx="10">
                  <c:v>137</c:v>
                </c:pt>
                <c:pt idx="11">
                  <c:v>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82</c:v>
                </c:pt>
                <c:pt idx="1">
                  <c:v>96</c:v>
                </c:pt>
                <c:pt idx="2">
                  <c:v>152</c:v>
                </c:pt>
                <c:pt idx="3">
                  <c:v>134</c:v>
                </c:pt>
                <c:pt idx="4">
                  <c:v>186</c:v>
                </c:pt>
                <c:pt idx="5">
                  <c:v>157</c:v>
                </c:pt>
                <c:pt idx="6">
                  <c:v>203</c:v>
                </c:pt>
                <c:pt idx="7">
                  <c:v>137</c:v>
                </c:pt>
                <c:pt idx="8">
                  <c:v>155</c:v>
                </c:pt>
                <c:pt idx="9">
                  <c:v>197</c:v>
                </c:pt>
                <c:pt idx="10">
                  <c:v>145</c:v>
                </c:pt>
                <c:pt idx="11">
                  <c:v>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layout>
                <c:manualLayout>
                  <c:x val="0"/>
                  <c:y val="1.157407407407407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122</c:v>
                </c:pt>
                <c:pt idx="1">
                  <c:v>121</c:v>
                </c:pt>
                <c:pt idx="2">
                  <c:v>102</c:v>
                </c:pt>
                <c:pt idx="3">
                  <c:v>128</c:v>
                </c:pt>
                <c:pt idx="4">
                  <c:v>161</c:v>
                </c:pt>
                <c:pt idx="5">
                  <c:v>185</c:v>
                </c:pt>
                <c:pt idx="6">
                  <c:v>229</c:v>
                </c:pt>
                <c:pt idx="7">
                  <c:v>102</c:v>
                </c:pt>
                <c:pt idx="8">
                  <c:v>132</c:v>
                </c:pt>
                <c:pt idx="9">
                  <c:v>188</c:v>
                </c:pt>
                <c:pt idx="10">
                  <c:v>128</c:v>
                </c:pt>
                <c:pt idx="11">
                  <c:v>143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105</c:v>
                </c:pt>
                <c:pt idx="1">
                  <c:v>129</c:v>
                </c:pt>
                <c:pt idx="2">
                  <c:v>148</c:v>
                </c:pt>
                <c:pt idx="3">
                  <c:v>167</c:v>
                </c:pt>
                <c:pt idx="4">
                  <c:v>124</c:v>
                </c:pt>
                <c:pt idx="5">
                  <c:v>69</c:v>
                </c:pt>
                <c:pt idx="6">
                  <c:v>142</c:v>
                </c:pt>
                <c:pt idx="7">
                  <c:v>107</c:v>
                </c:pt>
                <c:pt idx="8">
                  <c:v>103</c:v>
                </c:pt>
                <c:pt idx="9">
                  <c:v>122</c:v>
                </c:pt>
                <c:pt idx="10">
                  <c:v>203</c:v>
                </c:pt>
                <c:pt idx="11">
                  <c:v>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Meropenem-Vaborbactam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74A-4A78-8846-6C9A869310C8}"/>
                </c:ext>
              </c:extLst>
            </c:dLbl>
            <c:dLbl>
              <c:idx val="11"/>
              <c:dLblPos val="l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l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Sheet1!$A$2:$A$8</c:f>
              <c:numCache>
                <c:formatCode>yyyy\-mm\-dd</c:formatCode>
                <c:ptCount val="7"/>
                <c:pt idx="0">
                  <c:v>43800</c:v>
                </c:pt>
                <c:pt idx="1">
                  <c:v>43831</c:v>
                </c:pt>
                <c:pt idx="2">
                  <c:v>43862</c:v>
                </c:pt>
                <c:pt idx="3">
                  <c:v>43891</c:v>
                </c:pt>
                <c:pt idx="4">
                  <c:v>43922</c:v>
                </c:pt>
                <c:pt idx="5">
                  <c:v>43952</c:v>
                </c:pt>
                <c:pt idx="6">
                  <c:v>43983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1</c:v>
                </c:pt>
                <c:pt idx="1">
                  <c:v>36</c:v>
                </c:pt>
                <c:pt idx="2">
                  <c:v>78</c:v>
                </c:pt>
                <c:pt idx="3">
                  <c:v>43</c:v>
                </c:pt>
                <c:pt idx="4">
                  <c:v>49</c:v>
                </c:pt>
                <c:pt idx="5">
                  <c:v>50</c:v>
                </c:pt>
                <c:pt idx="6">
                  <c:v>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  <c:min val="43647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Albumin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1304</c:v>
                </c:pt>
                <c:pt idx="1">
                  <c:v>1369</c:v>
                </c:pt>
                <c:pt idx="2">
                  <c:v>1586</c:v>
                </c:pt>
                <c:pt idx="3">
                  <c:v>1356</c:v>
                </c:pt>
                <c:pt idx="4">
                  <c:v>1178</c:v>
                </c:pt>
                <c:pt idx="5">
                  <c:v>1353</c:v>
                </c:pt>
                <c:pt idx="6">
                  <c:v>1352</c:v>
                </c:pt>
                <c:pt idx="7">
                  <c:v>1482</c:v>
                </c:pt>
                <c:pt idx="8">
                  <c:v>1424</c:v>
                </c:pt>
                <c:pt idx="9">
                  <c:v>1595</c:v>
                </c:pt>
                <c:pt idx="10">
                  <c:v>1615</c:v>
                </c:pt>
                <c:pt idx="11">
                  <c:v>1355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1425</c:v>
                </c:pt>
                <c:pt idx="1">
                  <c:v>1642</c:v>
                </c:pt>
                <c:pt idx="2">
                  <c:v>1474</c:v>
                </c:pt>
                <c:pt idx="3">
                  <c:v>1309</c:v>
                </c:pt>
                <c:pt idx="4">
                  <c:v>1397</c:v>
                </c:pt>
                <c:pt idx="5">
                  <c:v>1702</c:v>
                </c:pt>
                <c:pt idx="6">
                  <c:v>1465</c:v>
                </c:pt>
                <c:pt idx="7">
                  <c:v>1681</c:v>
                </c:pt>
                <c:pt idx="8">
                  <c:v>1242</c:v>
                </c:pt>
                <c:pt idx="9">
                  <c:v>1347</c:v>
                </c:pt>
                <c:pt idx="10">
                  <c:v>1302</c:v>
                </c:pt>
                <c:pt idx="11">
                  <c:v>1296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1217</c:v>
                </c:pt>
                <c:pt idx="1">
                  <c:v>1193</c:v>
                </c:pt>
                <c:pt idx="2">
                  <c:v>1396</c:v>
                </c:pt>
                <c:pt idx="3">
                  <c:v>1850</c:v>
                </c:pt>
                <c:pt idx="4">
                  <c:v>1283</c:v>
                </c:pt>
                <c:pt idx="5">
                  <c:v>1936</c:v>
                </c:pt>
                <c:pt idx="6">
                  <c:v>1228</c:v>
                </c:pt>
                <c:pt idx="7">
                  <c:v>1067</c:v>
                </c:pt>
                <c:pt idx="8">
                  <c:v>1189</c:v>
                </c:pt>
                <c:pt idx="9">
                  <c:v>1460</c:v>
                </c:pt>
                <c:pt idx="10">
                  <c:v>2000</c:v>
                </c:pt>
                <c:pt idx="11">
                  <c:v>1593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1093</c:v>
                </c:pt>
                <c:pt idx="1">
                  <c:v>1134</c:v>
                </c:pt>
                <c:pt idx="2">
                  <c:v>1548</c:v>
                </c:pt>
                <c:pt idx="3">
                  <c:v>1665</c:v>
                </c:pt>
                <c:pt idx="4">
                  <c:v>1144</c:v>
                </c:pt>
                <c:pt idx="5">
                  <c:v>1276</c:v>
                </c:pt>
                <c:pt idx="6">
                  <c:v>1895</c:v>
                </c:pt>
                <c:pt idx="7">
                  <c:v>1118</c:v>
                </c:pt>
                <c:pt idx="8">
                  <c:v>1280</c:v>
                </c:pt>
                <c:pt idx="9">
                  <c:v>1273</c:v>
                </c:pt>
                <c:pt idx="10">
                  <c:v>1099</c:v>
                </c:pt>
                <c:pt idx="11">
                  <c:v>1463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Sugammadex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3"/>
          <c:order val="0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202</c:v>
                </c:pt>
                <c:pt idx="1">
                  <c:v>238</c:v>
                </c:pt>
                <c:pt idx="2">
                  <c:v>213</c:v>
                </c:pt>
                <c:pt idx="3">
                  <c:v>250</c:v>
                </c:pt>
                <c:pt idx="4">
                  <c:v>264</c:v>
                </c:pt>
                <c:pt idx="5">
                  <c:v>298</c:v>
                </c:pt>
                <c:pt idx="6">
                  <c:v>326</c:v>
                </c:pt>
                <c:pt idx="7">
                  <c:v>284</c:v>
                </c:pt>
                <c:pt idx="8">
                  <c:v>343</c:v>
                </c:pt>
                <c:pt idx="9">
                  <c:v>367</c:v>
                </c:pt>
                <c:pt idx="10">
                  <c:v>397</c:v>
                </c:pt>
                <c:pt idx="11">
                  <c:v>334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</c:v>
                </c:pt>
                <c:pt idx="1">
                  <c:v>71</c:v>
                </c:pt>
                <c:pt idx="2">
                  <c:v>75</c:v>
                </c:pt>
                <c:pt idx="3">
                  <c:v>103</c:v>
                </c:pt>
                <c:pt idx="4">
                  <c:v>116</c:v>
                </c:pt>
                <c:pt idx="5">
                  <c:v>127</c:v>
                </c:pt>
                <c:pt idx="6">
                  <c:v>127</c:v>
                </c:pt>
                <c:pt idx="7">
                  <c:v>125</c:v>
                </c:pt>
                <c:pt idx="8">
                  <c:v>149</c:v>
                </c:pt>
                <c:pt idx="9">
                  <c:v>182</c:v>
                </c:pt>
                <c:pt idx="10">
                  <c:v>200</c:v>
                </c:pt>
                <c:pt idx="11">
                  <c:v>210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6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208-4372-81BE-6B7CAA68F60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6">
                  <c:v>2</c:v>
                </c:pt>
                <c:pt idx="7">
                  <c:v>4</c:v>
                </c:pt>
                <c:pt idx="8">
                  <c:v>9</c:v>
                </c:pt>
                <c:pt idx="9">
                  <c:v>62</c:v>
                </c:pt>
                <c:pt idx="10">
                  <c:v>81</c:v>
                </c:pt>
                <c:pt idx="11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Bupivacaine (liposomal)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179</c:v>
                </c:pt>
                <c:pt idx="1">
                  <c:v>174</c:v>
                </c:pt>
                <c:pt idx="2">
                  <c:v>166</c:v>
                </c:pt>
                <c:pt idx="3">
                  <c:v>168</c:v>
                </c:pt>
                <c:pt idx="4">
                  <c:v>152</c:v>
                </c:pt>
                <c:pt idx="5">
                  <c:v>178</c:v>
                </c:pt>
                <c:pt idx="6">
                  <c:v>119</c:v>
                </c:pt>
                <c:pt idx="7">
                  <c:v>154</c:v>
                </c:pt>
                <c:pt idx="8">
                  <c:v>127</c:v>
                </c:pt>
                <c:pt idx="9">
                  <c:v>104</c:v>
                </c:pt>
                <c:pt idx="10">
                  <c:v>115</c:v>
                </c:pt>
                <c:pt idx="11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138</c:v>
                </c:pt>
                <c:pt idx="1">
                  <c:v>151</c:v>
                </c:pt>
                <c:pt idx="2">
                  <c:v>137</c:v>
                </c:pt>
                <c:pt idx="3">
                  <c:v>126</c:v>
                </c:pt>
                <c:pt idx="4">
                  <c:v>112</c:v>
                </c:pt>
                <c:pt idx="5">
                  <c:v>96</c:v>
                </c:pt>
                <c:pt idx="6">
                  <c:v>126</c:v>
                </c:pt>
                <c:pt idx="7">
                  <c:v>96</c:v>
                </c:pt>
                <c:pt idx="8">
                  <c:v>125</c:v>
                </c:pt>
                <c:pt idx="9">
                  <c:v>108</c:v>
                </c:pt>
                <c:pt idx="10">
                  <c:v>105</c:v>
                </c:pt>
                <c:pt idx="11">
                  <c:v>104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88</c:v>
                </c:pt>
                <c:pt idx="1">
                  <c:v>88</c:v>
                </c:pt>
                <c:pt idx="2">
                  <c:v>68</c:v>
                </c:pt>
                <c:pt idx="3">
                  <c:v>97</c:v>
                </c:pt>
                <c:pt idx="4">
                  <c:v>106</c:v>
                </c:pt>
                <c:pt idx="5">
                  <c:v>87</c:v>
                </c:pt>
                <c:pt idx="6">
                  <c:v>104</c:v>
                </c:pt>
                <c:pt idx="7">
                  <c:v>106</c:v>
                </c:pt>
                <c:pt idx="8">
                  <c:v>125</c:v>
                </c:pt>
                <c:pt idx="9">
                  <c:v>118</c:v>
                </c:pt>
                <c:pt idx="10">
                  <c:v>115</c:v>
                </c:pt>
                <c:pt idx="11">
                  <c:v>113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117</c:v>
                </c:pt>
                <c:pt idx="1">
                  <c:v>126</c:v>
                </c:pt>
                <c:pt idx="2">
                  <c:v>105</c:v>
                </c:pt>
                <c:pt idx="3">
                  <c:v>106</c:v>
                </c:pt>
                <c:pt idx="4">
                  <c:v>98</c:v>
                </c:pt>
                <c:pt idx="5">
                  <c:v>108</c:v>
                </c:pt>
                <c:pt idx="6">
                  <c:v>117</c:v>
                </c:pt>
                <c:pt idx="7">
                  <c:v>98</c:v>
                </c:pt>
                <c:pt idx="8">
                  <c:v>91</c:v>
                </c:pt>
                <c:pt idx="9">
                  <c:v>99</c:v>
                </c:pt>
                <c:pt idx="10">
                  <c:v>112</c:v>
                </c:pt>
                <c:pt idx="11">
                  <c:v>114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Isoproterenol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123</c:v>
                </c:pt>
                <c:pt idx="1">
                  <c:v>56</c:v>
                </c:pt>
                <c:pt idx="2">
                  <c:v>50</c:v>
                </c:pt>
                <c:pt idx="3">
                  <c:v>48</c:v>
                </c:pt>
                <c:pt idx="4">
                  <c:v>70</c:v>
                </c:pt>
                <c:pt idx="5">
                  <c:v>46</c:v>
                </c:pt>
                <c:pt idx="6">
                  <c:v>10</c:v>
                </c:pt>
                <c:pt idx="7">
                  <c:v>55</c:v>
                </c:pt>
                <c:pt idx="8">
                  <c:v>69</c:v>
                </c:pt>
                <c:pt idx="9">
                  <c:v>61</c:v>
                </c:pt>
                <c:pt idx="10">
                  <c:v>58</c:v>
                </c:pt>
                <c:pt idx="11">
                  <c:v>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87</c:v>
                </c:pt>
                <c:pt idx="1">
                  <c:v>79</c:v>
                </c:pt>
                <c:pt idx="2">
                  <c:v>32</c:v>
                </c:pt>
                <c:pt idx="3">
                  <c:v>24</c:v>
                </c:pt>
                <c:pt idx="4">
                  <c:v>37</c:v>
                </c:pt>
                <c:pt idx="5">
                  <c:v>42</c:v>
                </c:pt>
                <c:pt idx="6">
                  <c:v>63</c:v>
                </c:pt>
                <c:pt idx="7">
                  <c:v>12</c:v>
                </c:pt>
                <c:pt idx="8">
                  <c:v>29</c:v>
                </c:pt>
                <c:pt idx="9">
                  <c:v>26</c:v>
                </c:pt>
                <c:pt idx="10">
                  <c:v>73</c:v>
                </c:pt>
                <c:pt idx="11">
                  <c:v>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26</c:v>
                </c:pt>
                <c:pt idx="1">
                  <c:v>40</c:v>
                </c:pt>
                <c:pt idx="2">
                  <c:v>5</c:v>
                </c:pt>
                <c:pt idx="3">
                  <c:v>18</c:v>
                </c:pt>
                <c:pt idx="4">
                  <c:v>24</c:v>
                </c:pt>
                <c:pt idx="5">
                  <c:v>22</c:v>
                </c:pt>
                <c:pt idx="6">
                  <c:v>30</c:v>
                </c:pt>
                <c:pt idx="7">
                  <c:v>34</c:v>
                </c:pt>
                <c:pt idx="8">
                  <c:v>15</c:v>
                </c:pt>
                <c:pt idx="9">
                  <c:v>44</c:v>
                </c:pt>
                <c:pt idx="10">
                  <c:v>91</c:v>
                </c:pt>
                <c:pt idx="11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68</c:v>
                </c:pt>
                <c:pt idx="1">
                  <c:v>42</c:v>
                </c:pt>
                <c:pt idx="2">
                  <c:v>25</c:v>
                </c:pt>
                <c:pt idx="3">
                  <c:v>35</c:v>
                </c:pt>
                <c:pt idx="4">
                  <c:v>14</c:v>
                </c:pt>
                <c:pt idx="5">
                  <c:v>32</c:v>
                </c:pt>
                <c:pt idx="6">
                  <c:v>35</c:v>
                </c:pt>
                <c:pt idx="7">
                  <c:v>93</c:v>
                </c:pt>
                <c:pt idx="8">
                  <c:v>69</c:v>
                </c:pt>
                <c:pt idx="9">
                  <c:v>41</c:v>
                </c:pt>
                <c:pt idx="10">
                  <c:v>75</c:v>
                </c:pt>
                <c:pt idx="11">
                  <c:v>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Nicardipine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581</c:v>
                </c:pt>
                <c:pt idx="1">
                  <c:v>738</c:v>
                </c:pt>
                <c:pt idx="2">
                  <c:v>644</c:v>
                </c:pt>
                <c:pt idx="3">
                  <c:v>652</c:v>
                </c:pt>
                <c:pt idx="4">
                  <c:v>621</c:v>
                </c:pt>
                <c:pt idx="5">
                  <c:v>806</c:v>
                </c:pt>
                <c:pt idx="6">
                  <c:v>809</c:v>
                </c:pt>
                <c:pt idx="7">
                  <c:v>687</c:v>
                </c:pt>
                <c:pt idx="8">
                  <c:v>905</c:v>
                </c:pt>
                <c:pt idx="9">
                  <c:v>664</c:v>
                </c:pt>
                <c:pt idx="10">
                  <c:v>562</c:v>
                </c:pt>
                <c:pt idx="11">
                  <c:v>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811</c:v>
                </c:pt>
                <c:pt idx="1">
                  <c:v>654</c:v>
                </c:pt>
                <c:pt idx="2">
                  <c:v>530</c:v>
                </c:pt>
                <c:pt idx="3">
                  <c:v>709</c:v>
                </c:pt>
                <c:pt idx="4">
                  <c:v>717</c:v>
                </c:pt>
                <c:pt idx="5">
                  <c:v>634</c:v>
                </c:pt>
                <c:pt idx="6">
                  <c:v>857</c:v>
                </c:pt>
                <c:pt idx="7">
                  <c:v>644</c:v>
                </c:pt>
                <c:pt idx="8">
                  <c:v>757</c:v>
                </c:pt>
                <c:pt idx="9">
                  <c:v>850</c:v>
                </c:pt>
                <c:pt idx="10">
                  <c:v>819</c:v>
                </c:pt>
                <c:pt idx="11">
                  <c:v>806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dLblPos val="b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712</c:v>
                </c:pt>
                <c:pt idx="1">
                  <c:v>812</c:v>
                </c:pt>
                <c:pt idx="2">
                  <c:v>863</c:v>
                </c:pt>
                <c:pt idx="3">
                  <c:v>945</c:v>
                </c:pt>
                <c:pt idx="4">
                  <c:v>894</c:v>
                </c:pt>
                <c:pt idx="5">
                  <c:v>944</c:v>
                </c:pt>
                <c:pt idx="6">
                  <c:v>1099</c:v>
                </c:pt>
                <c:pt idx="7">
                  <c:v>939</c:v>
                </c:pt>
                <c:pt idx="8">
                  <c:v>917</c:v>
                </c:pt>
                <c:pt idx="9">
                  <c:v>1043</c:v>
                </c:pt>
                <c:pt idx="10">
                  <c:v>1096</c:v>
                </c:pt>
                <c:pt idx="11">
                  <c:v>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904</c:v>
                </c:pt>
                <c:pt idx="1">
                  <c:v>804</c:v>
                </c:pt>
                <c:pt idx="2">
                  <c:v>1038</c:v>
                </c:pt>
                <c:pt idx="3">
                  <c:v>897</c:v>
                </c:pt>
                <c:pt idx="4">
                  <c:v>901</c:v>
                </c:pt>
                <c:pt idx="5">
                  <c:v>1174</c:v>
                </c:pt>
                <c:pt idx="6">
                  <c:v>1017</c:v>
                </c:pt>
                <c:pt idx="7">
                  <c:v>873</c:v>
                </c:pt>
                <c:pt idx="8">
                  <c:v>1024</c:v>
                </c:pt>
                <c:pt idx="9">
                  <c:v>832</c:v>
                </c:pt>
                <c:pt idx="10">
                  <c:v>887</c:v>
                </c:pt>
                <c:pt idx="11">
                  <c:v>1038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Levothyroxine IV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43</c:v>
                </c:pt>
                <c:pt idx="1">
                  <c:v>74</c:v>
                </c:pt>
                <c:pt idx="2">
                  <c:v>51</c:v>
                </c:pt>
                <c:pt idx="3">
                  <c:v>80</c:v>
                </c:pt>
                <c:pt idx="4">
                  <c:v>112</c:v>
                </c:pt>
                <c:pt idx="5">
                  <c:v>88</c:v>
                </c:pt>
                <c:pt idx="6">
                  <c:v>76</c:v>
                </c:pt>
                <c:pt idx="7">
                  <c:v>39</c:v>
                </c:pt>
                <c:pt idx="8">
                  <c:v>53</c:v>
                </c:pt>
                <c:pt idx="9">
                  <c:v>50</c:v>
                </c:pt>
                <c:pt idx="10">
                  <c:v>17</c:v>
                </c:pt>
                <c:pt idx="11">
                  <c:v>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62</c:v>
                </c:pt>
                <c:pt idx="1">
                  <c:v>49</c:v>
                </c:pt>
                <c:pt idx="2">
                  <c:v>30</c:v>
                </c:pt>
                <c:pt idx="3">
                  <c:v>37</c:v>
                </c:pt>
                <c:pt idx="4">
                  <c:v>85</c:v>
                </c:pt>
                <c:pt idx="5">
                  <c:v>116</c:v>
                </c:pt>
                <c:pt idx="6">
                  <c:v>81</c:v>
                </c:pt>
                <c:pt idx="7">
                  <c:v>64</c:v>
                </c:pt>
                <c:pt idx="8">
                  <c:v>39</c:v>
                </c:pt>
                <c:pt idx="9">
                  <c:v>31</c:v>
                </c:pt>
                <c:pt idx="10">
                  <c:v>54</c:v>
                </c:pt>
                <c:pt idx="11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b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37</c:v>
                </c:pt>
                <c:pt idx="1">
                  <c:v>84</c:v>
                </c:pt>
                <c:pt idx="2">
                  <c:v>21</c:v>
                </c:pt>
                <c:pt idx="3">
                  <c:v>20</c:v>
                </c:pt>
                <c:pt idx="4">
                  <c:v>16</c:v>
                </c:pt>
                <c:pt idx="5">
                  <c:v>40</c:v>
                </c:pt>
                <c:pt idx="6">
                  <c:v>68</c:v>
                </c:pt>
                <c:pt idx="7">
                  <c:v>48</c:v>
                </c:pt>
                <c:pt idx="8">
                  <c:v>68</c:v>
                </c:pt>
                <c:pt idx="9">
                  <c:v>44</c:v>
                </c:pt>
                <c:pt idx="10">
                  <c:v>36</c:v>
                </c:pt>
                <c:pt idx="11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55</c:v>
                </c:pt>
                <c:pt idx="1">
                  <c:v>36</c:v>
                </c:pt>
                <c:pt idx="2">
                  <c:v>24</c:v>
                </c:pt>
                <c:pt idx="3">
                  <c:v>66</c:v>
                </c:pt>
                <c:pt idx="4">
                  <c:v>96</c:v>
                </c:pt>
                <c:pt idx="5">
                  <c:v>92</c:v>
                </c:pt>
                <c:pt idx="6">
                  <c:v>27</c:v>
                </c:pt>
                <c:pt idx="7">
                  <c:v>16</c:v>
                </c:pt>
                <c:pt idx="8">
                  <c:v>63</c:v>
                </c:pt>
                <c:pt idx="9">
                  <c:v>68</c:v>
                </c:pt>
                <c:pt idx="10">
                  <c:v>8</c:v>
                </c:pt>
                <c:pt idx="11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IVIG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97</c:v>
                </c:pt>
                <c:pt idx="1">
                  <c:v>60</c:v>
                </c:pt>
                <c:pt idx="2">
                  <c:v>61</c:v>
                </c:pt>
                <c:pt idx="3">
                  <c:v>66</c:v>
                </c:pt>
                <c:pt idx="4">
                  <c:v>60</c:v>
                </c:pt>
                <c:pt idx="5">
                  <c:v>61</c:v>
                </c:pt>
                <c:pt idx="6">
                  <c:v>60</c:v>
                </c:pt>
                <c:pt idx="7">
                  <c:v>60</c:v>
                </c:pt>
                <c:pt idx="8">
                  <c:v>87</c:v>
                </c:pt>
                <c:pt idx="9">
                  <c:v>61</c:v>
                </c:pt>
                <c:pt idx="10">
                  <c:v>59</c:v>
                </c:pt>
                <c:pt idx="11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62</c:v>
                </c:pt>
                <c:pt idx="1">
                  <c:v>34</c:v>
                </c:pt>
                <c:pt idx="2">
                  <c:v>33</c:v>
                </c:pt>
                <c:pt idx="3">
                  <c:v>59</c:v>
                </c:pt>
                <c:pt idx="4">
                  <c:v>60</c:v>
                </c:pt>
                <c:pt idx="5">
                  <c:v>47</c:v>
                </c:pt>
                <c:pt idx="6">
                  <c:v>42</c:v>
                </c:pt>
                <c:pt idx="7">
                  <c:v>47</c:v>
                </c:pt>
                <c:pt idx="8">
                  <c:v>48</c:v>
                </c:pt>
                <c:pt idx="9">
                  <c:v>57</c:v>
                </c:pt>
                <c:pt idx="10">
                  <c:v>62</c:v>
                </c:pt>
                <c:pt idx="11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70</c:v>
                </c:pt>
                <c:pt idx="1">
                  <c:v>31</c:v>
                </c:pt>
                <c:pt idx="2">
                  <c:v>39</c:v>
                </c:pt>
                <c:pt idx="3">
                  <c:v>38</c:v>
                </c:pt>
                <c:pt idx="4">
                  <c:v>60</c:v>
                </c:pt>
                <c:pt idx="5">
                  <c:v>87</c:v>
                </c:pt>
                <c:pt idx="6">
                  <c:v>65</c:v>
                </c:pt>
                <c:pt idx="7">
                  <c:v>30</c:v>
                </c:pt>
                <c:pt idx="8">
                  <c:v>55</c:v>
                </c:pt>
                <c:pt idx="9">
                  <c:v>27</c:v>
                </c:pt>
                <c:pt idx="10">
                  <c:v>28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24</c:v>
                </c:pt>
                <c:pt idx="1">
                  <c:v>29</c:v>
                </c:pt>
                <c:pt idx="2">
                  <c:v>9</c:v>
                </c:pt>
                <c:pt idx="3">
                  <c:v>2</c:v>
                </c:pt>
                <c:pt idx="4">
                  <c:v>0</c:v>
                </c:pt>
                <c:pt idx="5">
                  <c:v>4</c:v>
                </c:pt>
                <c:pt idx="6">
                  <c:v>28</c:v>
                </c:pt>
                <c:pt idx="7">
                  <c:v>18</c:v>
                </c:pt>
                <c:pt idx="8">
                  <c:v>24</c:v>
                </c:pt>
                <c:pt idx="9">
                  <c:v>18</c:v>
                </c:pt>
                <c:pt idx="10">
                  <c:v>6</c:v>
                </c:pt>
                <c:pt idx="1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Calcitonin utilization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FY16</c:v>
                </c:pt>
              </c:strCache>
            </c:strRef>
          </c:tx>
          <c:spPr>
            <a:ln w="28575" cap="rnd">
              <a:solidFill>
                <a:schemeClr val="accent3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09A-4749-90F8-8A9C58D9579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C039-42B5-BEC3-385CA08679E0}"/>
                </c:ext>
              </c:extLst>
            </c:dLbl>
            <c:dLbl>
              <c:idx val="3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039-42B5-BEC3-385CA08679E0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11</c:v>
                </c:pt>
                <c:pt idx="2">
                  <c:v>18</c:v>
                </c:pt>
                <c:pt idx="3">
                  <c:v>27</c:v>
                </c:pt>
                <c:pt idx="4">
                  <c:v>5</c:v>
                </c:pt>
                <c:pt idx="5">
                  <c:v>39</c:v>
                </c:pt>
                <c:pt idx="6">
                  <c:v>15</c:v>
                </c:pt>
                <c:pt idx="7">
                  <c:v>3</c:v>
                </c:pt>
                <c:pt idx="8">
                  <c:v>16</c:v>
                </c:pt>
                <c:pt idx="9">
                  <c:v>26</c:v>
                </c:pt>
                <c:pt idx="10">
                  <c:v>15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09A-4749-90F8-8A9C58D95792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FY17</c:v>
                </c:pt>
              </c:strCache>
            </c:strRef>
          </c:tx>
          <c:spPr>
            <a:ln w="28575" cap="rnd">
              <a:solidFill>
                <a:schemeClr val="accent2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t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59</c:v>
                </c:pt>
                <c:pt idx="1">
                  <c:v>19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6</c:v>
                </c:pt>
                <c:pt idx="9">
                  <c:v>9</c:v>
                </c:pt>
                <c:pt idx="10">
                  <c:v>23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9A-4749-90F8-8A9C58D95792}"/>
            </c:ext>
          </c:extLst>
        </c:ser>
        <c:ser>
          <c:idx val="2"/>
          <c:order val="2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09A-4749-90F8-8A9C58D95792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709A-4749-90F8-8A9C58D95792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12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18</c:v>
                </c:pt>
                <c:pt idx="7">
                  <c:v>8</c:v>
                </c:pt>
                <c:pt idx="8">
                  <c:v>4</c:v>
                </c:pt>
                <c:pt idx="9">
                  <c:v>4</c:v>
                </c:pt>
                <c:pt idx="10">
                  <c:v>17</c:v>
                </c:pt>
                <c:pt idx="11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9A-4749-90F8-8A9C58D95792}"/>
            </c:ext>
          </c:extLst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FY19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B21-4DE2-9A2B-20D0D818C198}"/>
                </c:ext>
              </c:extLst>
            </c:dLbl>
            <c:dLbl>
              <c:idx val="1"/>
              <c:dLblPos val="l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039-42B5-BEC3-385CA08679E0}"/>
                </c:ext>
              </c:extLst>
            </c:dLbl>
            <c:dLbl>
              <c:idx val="1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B21-4DE2-9A2B-20D0D818C19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Sheet1!$A$2:$A$13</c:f>
              <c:numCache>
                <c:formatCode>yyyy\-mm\-dd</c:formatCode>
                <c:ptCount val="12"/>
                <c:pt idx="0">
                  <c:v>43647</c:v>
                </c:pt>
                <c:pt idx="1">
                  <c:v>43678</c:v>
                </c:pt>
                <c:pt idx="2">
                  <c:v>43709</c:v>
                </c:pt>
                <c:pt idx="3">
                  <c:v>43739</c:v>
                </c:pt>
                <c:pt idx="4">
                  <c:v>43770</c:v>
                </c:pt>
                <c:pt idx="5">
                  <c:v>43800</c:v>
                </c:pt>
                <c:pt idx="6">
                  <c:v>43831</c:v>
                </c:pt>
                <c:pt idx="7">
                  <c:v>43862</c:v>
                </c:pt>
                <c:pt idx="8">
                  <c:v>43891</c:v>
                </c:pt>
                <c:pt idx="9">
                  <c:v>43922</c:v>
                </c:pt>
                <c:pt idx="10">
                  <c:v>43952</c:v>
                </c:pt>
                <c:pt idx="11">
                  <c:v>43983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6</c:v>
                </c:pt>
                <c:pt idx="3">
                  <c:v>2</c:v>
                </c:pt>
                <c:pt idx="4">
                  <c:v>0</c:v>
                </c:pt>
                <c:pt idx="5">
                  <c:v>9</c:v>
                </c:pt>
                <c:pt idx="6">
                  <c:v>13</c:v>
                </c:pt>
                <c:pt idx="7">
                  <c:v>0</c:v>
                </c:pt>
                <c:pt idx="8">
                  <c:v>11</c:v>
                </c:pt>
                <c:pt idx="9">
                  <c:v>12</c:v>
                </c:pt>
                <c:pt idx="10">
                  <c:v>6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B21-4DE2-9A2B-20D0D818C1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91610936"/>
        <c:axId val="691611256"/>
      </c:lineChart>
      <c:dateAx>
        <c:axId val="691610936"/>
        <c:scaling>
          <c:orientation val="minMax"/>
        </c:scaling>
        <c:delete val="0"/>
        <c:axPos val="b"/>
        <c:numFmt formatCode="[$-409]mmm;@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1256"/>
        <c:crosses val="autoZero"/>
        <c:auto val="1"/>
        <c:lblOffset val="100"/>
        <c:baseTimeUnit val="months"/>
        <c:majorUnit val="1"/>
        <c:majorTimeUnit val="months"/>
      </c:dateAx>
      <c:valAx>
        <c:axId val="69161125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Doses per 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610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2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Utilization of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June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17981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11975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602884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43611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26305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83317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073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5424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79023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1092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29946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23012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5164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654020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313556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28528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865229"/>
              </p:ext>
            </p:extLst>
          </p:nvPr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235</Words>
  <Application>Microsoft Office PowerPoint</Application>
  <PresentationFormat>On-screen Show (4:3)</PresentationFormat>
  <Paragraphs>167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Utilization of Target Medications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2019-07-31T14:01:55Z</dcterms:modified>
</cp:coreProperties>
</file>