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BAA8-FE2E-441E-9BFF-C851BECEA749}" v="145" dt="2019-07-30T23:55:39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34C5BAA8-FE2E-441E-9BFF-C851BECEA749}"/>
    <pc:docChg chg="addSld modSld">
      <pc:chgData name="Brian Gulbis" userId="8ed87ac563b1c39d" providerId="LiveId" clId="{34C5BAA8-FE2E-441E-9BFF-C851BECEA749}" dt="2019-07-30T23:55:39.585" v="105" actId="207"/>
      <pc:docMkLst>
        <pc:docMk/>
      </pc:docMkLst>
      <pc:sldChg chg="modSp mod">
        <pc:chgData name="Brian Gulbis" userId="8ed87ac563b1c39d" providerId="LiveId" clId="{34C5BAA8-FE2E-441E-9BFF-C851BECEA749}" dt="2019-07-30T23:55:39.585" v="105" actId="207"/>
        <pc:sldMkLst>
          <pc:docMk/>
          <pc:sldMk cId="3291821820" sldId="256"/>
        </pc:sldMkLst>
        <pc:graphicFrameChg chg="mod">
          <ac:chgData name="Brian Gulbis" userId="8ed87ac563b1c39d" providerId="LiveId" clId="{34C5BAA8-FE2E-441E-9BFF-C851BECEA749}" dt="2019-07-30T23:55:39.585" v="105" actId="207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  <pc:sldChg chg="addSp modSp add mod">
        <pc:chgData name="Brian Gulbis" userId="8ed87ac563b1c39d" providerId="LiveId" clId="{34C5BAA8-FE2E-441E-9BFF-C851BECEA749}" dt="2019-07-30T23:55:17.426" v="103" actId="207"/>
        <pc:sldMkLst>
          <pc:docMk/>
          <pc:sldMk cId="2647159856" sldId="257"/>
        </pc:sldMkLst>
        <pc:graphicFrameChg chg="add mod">
          <ac:chgData name="Brian Gulbis" userId="8ed87ac563b1c39d" providerId="LiveId" clId="{34C5BAA8-FE2E-441E-9BFF-C851BECEA749}" dt="2019-07-30T23:55:17.426" v="103" actId="207"/>
          <ac:graphicFrameMkLst>
            <pc:docMk/>
            <pc:sldMk cId="2647159856" sldId="257"/>
            <ac:graphicFrameMk id="5" creationId="{8CF672CF-366A-468A-93FD-F761319A27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FY2019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[$-409]mmmm\ yyyy;@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FY2018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[$-409]mmmm\ yyyy;@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FY2017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[$-409]mmmm\ yyyy;@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[$-409]mmmm\ yyyy;@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3200</c:v>
                </c:pt>
                <c:pt idx="1">
                  <c:v>3200</c:v>
                </c:pt>
                <c:pt idx="2">
                  <c:v>3200</c:v>
                </c:pt>
                <c:pt idx="3">
                  <c:v>3200</c:v>
                </c:pt>
                <c:pt idx="4">
                  <c:v>3200</c:v>
                </c:pt>
                <c:pt idx="5">
                  <c:v>3200</c:v>
                </c:pt>
                <c:pt idx="6">
                  <c:v>3200</c:v>
                </c:pt>
                <c:pt idx="7">
                  <c:v>3200</c:v>
                </c:pt>
                <c:pt idx="8">
                  <c:v>3200</c:v>
                </c:pt>
                <c:pt idx="9">
                  <c:v>3200</c:v>
                </c:pt>
                <c:pt idx="10">
                  <c:v>3200</c:v>
                </c:pt>
                <c:pt idx="11">
                  <c:v>3200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1148.2237580000001</c:v>
                </c:pt>
                <c:pt idx="85">
                  <c:v>1049.8189090000001</c:v>
                </c:pt>
                <c:pt idx="86">
                  <c:v>973.94375630000002</c:v>
                </c:pt>
                <c:pt idx="87">
                  <c:v>927.57929460000003</c:v>
                </c:pt>
                <c:pt idx="88">
                  <c:v>899.82626240000002</c:v>
                </c:pt>
                <c:pt idx="89">
                  <c:v>936.18958869999994</c:v>
                </c:pt>
                <c:pt idx="90">
                  <c:v>1006.751025</c:v>
                </c:pt>
                <c:pt idx="91">
                  <c:v>1090.7499350000001</c:v>
                </c:pt>
                <c:pt idx="92">
                  <c:v>1177.9073040000001</c:v>
                </c:pt>
                <c:pt idx="93">
                  <c:v>1263.7476610000001</c:v>
                </c:pt>
                <c:pt idx="94">
                  <c:v>1346.5367470000001</c:v>
                </c:pt>
                <c:pt idx="95">
                  <c:v>1425.7728320000001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562.4336141</c:v>
                </c:pt>
                <c:pt idx="85">
                  <c:v>373.07694789999999</c:v>
                </c:pt>
                <c:pt idx="86">
                  <c:v>221.89761759999999</c:v>
                </c:pt>
                <c:pt idx="87">
                  <c:v>104.6309158</c:v>
                </c:pt>
                <c:pt idx="88">
                  <c:v>52.811782690000001</c:v>
                </c:pt>
                <c:pt idx="89">
                  <c:v>2.5144543349999999</c:v>
                </c:pt>
                <c:pt idx="90">
                  <c:v>-46.976434040000001</c:v>
                </c:pt>
                <c:pt idx="91">
                  <c:v>-112.55944839999999</c:v>
                </c:pt>
                <c:pt idx="92">
                  <c:v>-181.18510670000001</c:v>
                </c:pt>
                <c:pt idx="93">
                  <c:v>-249.23057420000001</c:v>
                </c:pt>
                <c:pt idx="94">
                  <c:v>-315.4050173</c:v>
                </c:pt>
                <c:pt idx="95">
                  <c:v>-379.33947180000001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60000"/>
                    <a:lumOff val="40000"/>
                    <a:alpha val="95000"/>
                  </a:schemeClr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851.44083350000005</c:v>
                </c:pt>
                <c:pt idx="85">
                  <c:v>702.54003039999998</c:v>
                </c:pt>
                <c:pt idx="86">
                  <c:v>581.98467770000002</c:v>
                </c:pt>
                <c:pt idx="87">
                  <c:v>489.76827100000003</c:v>
                </c:pt>
                <c:pt idx="88">
                  <c:v>442.75952640000003</c:v>
                </c:pt>
                <c:pt idx="89">
                  <c:v>417.12892399999998</c:v>
                </c:pt>
                <c:pt idx="90">
                  <c:v>403.0639966</c:v>
                </c:pt>
                <c:pt idx="91">
                  <c:v>395.31509890000001</c:v>
                </c:pt>
                <c:pt idx="92">
                  <c:v>391.0359393</c:v>
                </c:pt>
                <c:pt idx="93">
                  <c:v>388.66969080000001</c:v>
                </c:pt>
                <c:pt idx="94">
                  <c:v>387.36023189999997</c:v>
                </c:pt>
                <c:pt idx="95">
                  <c:v>386.63528200000002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8A3D0A-4CCA-4720-9DC8-B2061E680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22800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672CF-366A-468A-93FD-F761319A2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7169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2019-07-30T23:55:48Z</dcterms:modified>
</cp:coreProperties>
</file>