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2495A6-2D62-4BD6-B0AE-44E64BEEFAB7}" v="86" dt="2019-07-29T13:26:16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1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ulbis" userId="8ed87ac563b1c39d" providerId="LiveId" clId="{C22495A6-2D62-4BD6-B0AE-44E64BEEFAB7}"/>
    <pc:docChg chg="addSld delSld modSld">
      <pc:chgData name="Brian Gulbis" userId="8ed87ac563b1c39d" providerId="LiveId" clId="{C22495A6-2D62-4BD6-B0AE-44E64BEEFAB7}" dt="2019-07-29T13:28:40.770" v="62" actId="2696"/>
      <pc:docMkLst>
        <pc:docMk/>
      </pc:docMkLst>
      <pc:sldChg chg="add del">
        <pc:chgData name="Brian Gulbis" userId="8ed87ac563b1c39d" providerId="LiveId" clId="{C22495A6-2D62-4BD6-B0AE-44E64BEEFAB7}" dt="2019-07-29T12:37:28.850" v="2" actId="2696"/>
        <pc:sldMkLst>
          <pc:docMk/>
          <pc:sldMk cId="1128218801" sldId="256"/>
        </pc:sldMkLst>
      </pc:sldChg>
      <pc:sldChg chg="del">
        <pc:chgData name="Brian Gulbis" userId="8ed87ac563b1c39d" providerId="LiveId" clId="{C22495A6-2D62-4BD6-B0AE-44E64BEEFAB7}" dt="2019-07-29T03:59:43.978" v="0" actId="2696"/>
        <pc:sldMkLst>
          <pc:docMk/>
          <pc:sldMk cId="1867820800" sldId="256"/>
        </pc:sldMkLst>
      </pc:sldChg>
      <pc:sldChg chg="addSp delSp modSp add del mod">
        <pc:chgData name="Brian Gulbis" userId="8ed87ac563b1c39d" providerId="LiveId" clId="{C22495A6-2D62-4BD6-B0AE-44E64BEEFAB7}" dt="2019-07-29T13:28:40.770" v="62" actId="2696"/>
        <pc:sldMkLst>
          <pc:docMk/>
          <pc:sldMk cId="3291821820" sldId="256"/>
        </pc:sldMkLst>
        <pc:spChg chg="del">
          <ac:chgData name="Brian Gulbis" userId="8ed87ac563b1c39d" providerId="LiveId" clId="{C22495A6-2D62-4BD6-B0AE-44E64BEEFAB7}" dt="2019-07-29T13:03:46.172" v="4"/>
          <ac:spMkLst>
            <pc:docMk/>
            <pc:sldMk cId="3291821820" sldId="256"/>
            <ac:spMk id="2" creationId="{0D9089DF-C8ED-47F9-B65D-EF716CE742D8}"/>
          </ac:spMkLst>
        </pc:spChg>
        <pc:spChg chg="del">
          <ac:chgData name="Brian Gulbis" userId="8ed87ac563b1c39d" providerId="LiveId" clId="{C22495A6-2D62-4BD6-B0AE-44E64BEEFAB7}" dt="2019-07-29T13:03:46.172" v="4"/>
          <ac:spMkLst>
            <pc:docMk/>
            <pc:sldMk cId="3291821820" sldId="256"/>
            <ac:spMk id="3" creationId="{E8EF5F21-CEB9-4479-A274-6DDE25201515}"/>
          </ac:spMkLst>
        </pc:spChg>
        <pc:graphicFrameChg chg="add mod">
          <ac:chgData name="Brian Gulbis" userId="8ed87ac563b1c39d" providerId="LiveId" clId="{C22495A6-2D62-4BD6-B0AE-44E64BEEFAB7}" dt="2019-07-29T13:26:16.018" v="61"/>
          <ac:graphicFrameMkLst>
            <pc:docMk/>
            <pc:sldMk cId="3291821820" sldId="256"/>
            <ac:graphicFrameMk id="6" creationId="{C68A3D0A-4CCA-4720-9DC8-B2061E680BA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Acetaminophen IV forecast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1931.378999066907</c:v>
                </c:pt>
                <c:pt idx="85">
                  <c:v>2101.1059961788651</c:v>
                </c:pt>
                <c:pt idx="86">
                  <c:v>2233.7229352976169</c:v>
                </c:pt>
                <c:pt idx="87">
                  <c:v>2347.0791999315479</c:v>
                </c:pt>
                <c:pt idx="88">
                  <c:v>2448.0972602539218</c:v>
                </c:pt>
                <c:pt idx="89">
                  <c:v>2540.33149406132</c:v>
                </c:pt>
                <c:pt idx="90">
                  <c:v>2625.8956992454519</c:v>
                </c:pt>
                <c:pt idx="91">
                  <c:v>2706.1686015393338</c:v>
                </c:pt>
                <c:pt idx="92">
                  <c:v>2782.1088588365192</c:v>
                </c:pt>
                <c:pt idx="93">
                  <c:v>2854.4151681269341</c:v>
                </c:pt>
                <c:pt idx="94">
                  <c:v>2923.6155086143249</c:v>
                </c:pt>
                <c:pt idx="95">
                  <c:v>2990.1204626946801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1166.5447840935101</c:v>
                </c:pt>
                <c:pt idx="85">
                  <c:v>1020.901251660016</c:v>
                </c:pt>
                <c:pt idx="86">
                  <c:v>912.53329113120947</c:v>
                </c:pt>
                <c:pt idx="87">
                  <c:v>823.59777884836228</c:v>
                </c:pt>
                <c:pt idx="88">
                  <c:v>747.17898094624616</c:v>
                </c:pt>
                <c:pt idx="89">
                  <c:v>679.72978924927736</c:v>
                </c:pt>
                <c:pt idx="90">
                  <c:v>619.14427515825389</c:v>
                </c:pt>
                <c:pt idx="91">
                  <c:v>564.05225985644495</c:v>
                </c:pt>
                <c:pt idx="92">
                  <c:v>513.50440220703467</c:v>
                </c:pt>
                <c:pt idx="93">
                  <c:v>466.81220174894429</c:v>
                </c:pt>
                <c:pt idx="94">
                  <c:v>423.45888773745042</c:v>
                </c:pt>
                <c:pt idx="95">
                  <c:v>383.04625852661428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682240"/>
        <c:axId val="153911872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83"/>
            <c:marker>
              <c:symbol val="circle"/>
              <c:size val="6"/>
              <c:spPr>
                <a:solidFill>
                  <a:schemeClr val="bg1"/>
                </a:solidFill>
                <a:ln w="19050">
                  <a:solidFill>
                    <a:schemeClr val="accent1"/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Lbls>
            <c:dLbl>
              <c:idx val="83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833</c:v>
                </c:pt>
                <c:pt idx="1">
                  <c:v>1124</c:v>
                </c:pt>
                <c:pt idx="2">
                  <c:v>786</c:v>
                </c:pt>
                <c:pt idx="3">
                  <c:v>1229</c:v>
                </c:pt>
                <c:pt idx="4">
                  <c:v>1112</c:v>
                </c:pt>
                <c:pt idx="5">
                  <c:v>1016</c:v>
                </c:pt>
                <c:pt idx="6">
                  <c:v>1268</c:v>
                </c:pt>
                <c:pt idx="7">
                  <c:v>1021</c:v>
                </c:pt>
                <c:pt idx="8">
                  <c:v>1251</c:v>
                </c:pt>
                <c:pt idx="9">
                  <c:v>1450</c:v>
                </c:pt>
                <c:pt idx="10">
                  <c:v>1609</c:v>
                </c:pt>
                <c:pt idx="11">
                  <c:v>1963</c:v>
                </c:pt>
                <c:pt idx="12">
                  <c:v>1809</c:v>
                </c:pt>
                <c:pt idx="13">
                  <c:v>1516</c:v>
                </c:pt>
                <c:pt idx="14">
                  <c:v>1904</c:v>
                </c:pt>
                <c:pt idx="15">
                  <c:v>2008</c:v>
                </c:pt>
                <c:pt idx="16">
                  <c:v>1772</c:v>
                </c:pt>
                <c:pt idx="17">
                  <c:v>2294</c:v>
                </c:pt>
                <c:pt idx="18">
                  <c:v>2033</c:v>
                </c:pt>
                <c:pt idx="19">
                  <c:v>1690</c:v>
                </c:pt>
                <c:pt idx="20">
                  <c:v>1870</c:v>
                </c:pt>
                <c:pt idx="21">
                  <c:v>2378</c:v>
                </c:pt>
                <c:pt idx="22">
                  <c:v>2199</c:v>
                </c:pt>
                <c:pt idx="23">
                  <c:v>2077</c:v>
                </c:pt>
                <c:pt idx="24">
                  <c:v>2201</c:v>
                </c:pt>
                <c:pt idx="25">
                  <c:v>2255</c:v>
                </c:pt>
                <c:pt idx="26">
                  <c:v>2280</c:v>
                </c:pt>
                <c:pt idx="27">
                  <c:v>3065</c:v>
                </c:pt>
                <c:pt idx="28">
                  <c:v>2506</c:v>
                </c:pt>
                <c:pt idx="29">
                  <c:v>2822</c:v>
                </c:pt>
                <c:pt idx="30">
                  <c:v>2879</c:v>
                </c:pt>
                <c:pt idx="31">
                  <c:v>3062</c:v>
                </c:pt>
                <c:pt idx="32">
                  <c:v>3243</c:v>
                </c:pt>
                <c:pt idx="33">
                  <c:v>3390</c:v>
                </c:pt>
                <c:pt idx="34">
                  <c:v>4111</c:v>
                </c:pt>
                <c:pt idx="35">
                  <c:v>3913</c:v>
                </c:pt>
                <c:pt idx="36">
                  <c:v>3797</c:v>
                </c:pt>
                <c:pt idx="37">
                  <c:v>3381</c:v>
                </c:pt>
                <c:pt idx="38">
                  <c:v>3822</c:v>
                </c:pt>
                <c:pt idx="39">
                  <c:v>4276</c:v>
                </c:pt>
                <c:pt idx="40">
                  <c:v>4471</c:v>
                </c:pt>
                <c:pt idx="41">
                  <c:v>4643</c:v>
                </c:pt>
                <c:pt idx="42">
                  <c:v>3649</c:v>
                </c:pt>
                <c:pt idx="43">
                  <c:v>3638</c:v>
                </c:pt>
                <c:pt idx="44">
                  <c:v>3299</c:v>
                </c:pt>
                <c:pt idx="45">
                  <c:v>3265</c:v>
                </c:pt>
                <c:pt idx="46">
                  <c:v>3698</c:v>
                </c:pt>
                <c:pt idx="47">
                  <c:v>3707</c:v>
                </c:pt>
                <c:pt idx="48">
                  <c:v>3475</c:v>
                </c:pt>
                <c:pt idx="49">
                  <c:v>3238</c:v>
                </c:pt>
                <c:pt idx="50">
                  <c:v>2677</c:v>
                </c:pt>
                <c:pt idx="51">
                  <c:v>2806</c:v>
                </c:pt>
                <c:pt idx="52">
                  <c:v>2463</c:v>
                </c:pt>
                <c:pt idx="53">
                  <c:v>2511</c:v>
                </c:pt>
                <c:pt idx="54">
                  <c:v>2435</c:v>
                </c:pt>
                <c:pt idx="55">
                  <c:v>2393</c:v>
                </c:pt>
                <c:pt idx="56">
                  <c:v>2327</c:v>
                </c:pt>
                <c:pt idx="57">
                  <c:v>3250</c:v>
                </c:pt>
                <c:pt idx="58">
                  <c:v>3500</c:v>
                </c:pt>
                <c:pt idx="59">
                  <c:v>3568</c:v>
                </c:pt>
                <c:pt idx="60">
                  <c:v>3684</c:v>
                </c:pt>
                <c:pt idx="61">
                  <c:v>3108</c:v>
                </c:pt>
                <c:pt idx="62">
                  <c:v>3085</c:v>
                </c:pt>
                <c:pt idx="63">
                  <c:v>3621</c:v>
                </c:pt>
                <c:pt idx="64">
                  <c:v>3335</c:v>
                </c:pt>
                <c:pt idx="65">
                  <c:v>3878</c:v>
                </c:pt>
                <c:pt idx="66">
                  <c:v>3712</c:v>
                </c:pt>
                <c:pt idx="67">
                  <c:v>3289</c:v>
                </c:pt>
                <c:pt idx="68">
                  <c:v>3496</c:v>
                </c:pt>
                <c:pt idx="69">
                  <c:v>3501</c:v>
                </c:pt>
                <c:pt idx="70">
                  <c:v>3419</c:v>
                </c:pt>
                <c:pt idx="71">
                  <c:v>3715</c:v>
                </c:pt>
                <c:pt idx="72">
                  <c:v>3823</c:v>
                </c:pt>
                <c:pt idx="73">
                  <c:v>3929</c:v>
                </c:pt>
                <c:pt idx="74">
                  <c:v>3743</c:v>
                </c:pt>
                <c:pt idx="75">
                  <c:v>3797</c:v>
                </c:pt>
                <c:pt idx="76">
                  <c:v>3439</c:v>
                </c:pt>
                <c:pt idx="77">
                  <c:v>3254</c:v>
                </c:pt>
                <c:pt idx="78">
                  <c:v>2636</c:v>
                </c:pt>
                <c:pt idx="79">
                  <c:v>1813</c:v>
                </c:pt>
                <c:pt idx="80">
                  <c:v>1934</c:v>
                </c:pt>
                <c:pt idx="81">
                  <c:v>1692</c:v>
                </c:pt>
                <c:pt idx="82">
                  <c:v>1560</c:v>
                </c:pt>
                <c:pt idx="83">
                  <c:v>1537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95"/>
            <c:marker>
              <c:symbol val="circle"/>
              <c:size val="4"/>
              <c:spPr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Lbls>
            <c:dLbl>
              <c:idx val="95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1544.252878468393</c:v>
                </c:pt>
                <c:pt idx="85">
                  <c:v>1544.252878468393</c:v>
                </c:pt>
                <c:pt idx="86">
                  <c:v>1544.252878468393</c:v>
                </c:pt>
                <c:pt idx="87">
                  <c:v>1544.252878468393</c:v>
                </c:pt>
                <c:pt idx="88">
                  <c:v>1544.252878468393</c:v>
                </c:pt>
                <c:pt idx="89">
                  <c:v>1544.252878468393</c:v>
                </c:pt>
                <c:pt idx="90">
                  <c:v>1544.252878468393</c:v>
                </c:pt>
                <c:pt idx="91">
                  <c:v>1544.252878468393</c:v>
                </c:pt>
                <c:pt idx="92">
                  <c:v>1544.252878468393</c:v>
                </c:pt>
                <c:pt idx="93">
                  <c:v>1544.252878468393</c:v>
                </c:pt>
                <c:pt idx="94">
                  <c:v>1544.252878468393</c:v>
                </c:pt>
                <c:pt idx="95">
                  <c:v>1544.252878468393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682240"/>
        <c:axId val="153911872"/>
      </c:lineChart>
      <c:dateAx>
        <c:axId val="100682240"/>
        <c:scaling>
          <c:orientation val="minMax"/>
          <c:max val="44013"/>
          <c:min val="42552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911872"/>
        <c:crosses val="autoZero"/>
        <c:auto val="1"/>
        <c:lblOffset val="100"/>
        <c:baseTimeUnit val="months"/>
        <c:majorUnit val="6"/>
        <c:majorTimeUnit val="months"/>
      </c:dateAx>
      <c:valAx>
        <c:axId val="153911872"/>
        <c:scaling>
          <c:orientation val="minMax"/>
          <c:min val="0"/>
        </c:scaling>
        <c:delete val="0"/>
        <c:axPos val="l"/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682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r>
              <a:t>Pegfilgrastim forecast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59</c:v>
                </c:pt>
                <c:pt idx="1">
                  <c:v>51</c:v>
                </c:pt>
                <c:pt idx="2">
                  <c:v>39</c:v>
                </c:pt>
                <c:pt idx="3">
                  <c:v>52</c:v>
                </c:pt>
                <c:pt idx="4">
                  <c:v>36</c:v>
                </c:pt>
                <c:pt idx="5">
                  <c:v>37</c:v>
                </c:pt>
                <c:pt idx="6">
                  <c:v>29</c:v>
                </c:pt>
                <c:pt idx="7">
                  <c:v>21</c:v>
                </c:pt>
                <c:pt idx="8">
                  <c:v>32</c:v>
                </c:pt>
                <c:pt idx="9">
                  <c:v>34</c:v>
                </c:pt>
                <c:pt idx="10">
                  <c:v>33</c:v>
                </c:pt>
                <c:pt idx="11">
                  <c:v>23</c:v>
                </c:pt>
                <c:pt idx="12">
                  <c:v>50</c:v>
                </c:pt>
                <c:pt idx="13">
                  <c:v>56</c:v>
                </c:pt>
                <c:pt idx="14">
                  <c:v>38</c:v>
                </c:pt>
                <c:pt idx="15">
                  <c:v>48</c:v>
                </c:pt>
                <c:pt idx="16">
                  <c:v>44</c:v>
                </c:pt>
                <c:pt idx="17">
                  <c:v>33</c:v>
                </c:pt>
                <c:pt idx="18">
                  <c:v>51</c:v>
                </c:pt>
                <c:pt idx="19">
                  <c:v>34</c:v>
                </c:pt>
                <c:pt idx="20">
                  <c:v>38</c:v>
                </c:pt>
                <c:pt idx="21">
                  <c:v>34</c:v>
                </c:pt>
                <c:pt idx="22">
                  <c:v>44</c:v>
                </c:pt>
                <c:pt idx="23">
                  <c:v>42</c:v>
                </c:pt>
                <c:pt idx="24">
                  <c:v>38</c:v>
                </c:pt>
                <c:pt idx="25">
                  <c:v>46</c:v>
                </c:pt>
                <c:pt idx="26">
                  <c:v>56</c:v>
                </c:pt>
                <c:pt idx="27">
                  <c:v>58</c:v>
                </c:pt>
                <c:pt idx="28">
                  <c:v>41</c:v>
                </c:pt>
                <c:pt idx="29">
                  <c:v>52</c:v>
                </c:pt>
                <c:pt idx="30">
                  <c:v>60</c:v>
                </c:pt>
                <c:pt idx="31">
                  <c:v>47</c:v>
                </c:pt>
                <c:pt idx="32">
                  <c:v>54</c:v>
                </c:pt>
                <c:pt idx="33">
                  <c:v>55</c:v>
                </c:pt>
                <c:pt idx="34">
                  <c:v>48</c:v>
                </c:pt>
                <c:pt idx="35">
                  <c:v>54</c:v>
                </c:pt>
                <c:pt idx="36">
                  <c:v>56</c:v>
                </c:pt>
                <c:pt idx="37">
                  <c:v>44</c:v>
                </c:pt>
                <c:pt idx="38">
                  <c:v>40</c:v>
                </c:pt>
                <c:pt idx="39">
                  <c:v>47</c:v>
                </c:pt>
                <c:pt idx="40">
                  <c:v>38</c:v>
                </c:pt>
                <c:pt idx="41">
                  <c:v>54</c:v>
                </c:pt>
                <c:pt idx="42">
                  <c:v>44</c:v>
                </c:pt>
                <c:pt idx="43">
                  <c:v>46</c:v>
                </c:pt>
                <c:pt idx="44">
                  <c:v>52</c:v>
                </c:pt>
                <c:pt idx="45">
                  <c:v>50</c:v>
                </c:pt>
                <c:pt idx="46">
                  <c:v>57</c:v>
                </c:pt>
                <c:pt idx="47">
                  <c:v>51</c:v>
                </c:pt>
                <c:pt idx="48">
                  <c:v>45</c:v>
                </c:pt>
                <c:pt idx="49">
                  <c:v>66</c:v>
                </c:pt>
                <c:pt idx="50">
                  <c:v>50</c:v>
                </c:pt>
                <c:pt idx="51">
                  <c:v>52</c:v>
                </c:pt>
                <c:pt idx="52">
                  <c:v>41</c:v>
                </c:pt>
                <c:pt idx="53">
                  <c:v>44</c:v>
                </c:pt>
                <c:pt idx="54">
                  <c:v>38</c:v>
                </c:pt>
                <c:pt idx="55">
                  <c:v>40</c:v>
                </c:pt>
                <c:pt idx="56">
                  <c:v>58</c:v>
                </c:pt>
                <c:pt idx="57">
                  <c:v>38</c:v>
                </c:pt>
                <c:pt idx="58">
                  <c:v>56</c:v>
                </c:pt>
                <c:pt idx="59">
                  <c:v>54</c:v>
                </c:pt>
                <c:pt idx="60">
                  <c:v>63</c:v>
                </c:pt>
                <c:pt idx="61">
                  <c:v>49</c:v>
                </c:pt>
                <c:pt idx="62">
                  <c:v>48</c:v>
                </c:pt>
                <c:pt idx="63">
                  <c:v>61</c:v>
                </c:pt>
                <c:pt idx="64">
                  <c:v>52</c:v>
                </c:pt>
                <c:pt idx="65">
                  <c:v>57</c:v>
                </c:pt>
                <c:pt idx="66">
                  <c:v>53</c:v>
                </c:pt>
                <c:pt idx="67">
                  <c:v>54</c:v>
                </c:pt>
                <c:pt idx="68">
                  <c:v>60</c:v>
                </c:pt>
                <c:pt idx="69">
                  <c:v>60</c:v>
                </c:pt>
                <c:pt idx="70">
                  <c:v>56</c:v>
                </c:pt>
                <c:pt idx="71">
                  <c:v>55</c:v>
                </c:pt>
                <c:pt idx="72">
                  <c:v>60</c:v>
                </c:pt>
                <c:pt idx="73">
                  <c:v>69</c:v>
                </c:pt>
                <c:pt idx="74">
                  <c:v>58</c:v>
                </c:pt>
                <c:pt idx="75">
                  <c:v>83</c:v>
                </c:pt>
                <c:pt idx="76">
                  <c:v>76</c:v>
                </c:pt>
                <c:pt idx="77">
                  <c:v>52</c:v>
                </c:pt>
                <c:pt idx="78">
                  <c:v>68</c:v>
                </c:pt>
                <c:pt idx="79">
                  <c:v>49</c:v>
                </c:pt>
                <c:pt idx="80">
                  <c:v>68</c:v>
                </c:pt>
                <c:pt idx="81">
                  <c:v>60</c:v>
                </c:pt>
                <c:pt idx="82">
                  <c:v>59</c:v>
                </c:pt>
                <c:pt idx="83">
                  <c:v>47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61.871055145669601</c:v>
                </c:pt>
                <c:pt idx="85">
                  <c:v>60.17564510757002</c:v>
                </c:pt>
                <c:pt idx="86">
                  <c:v>53.232496200936893</c:v>
                </c:pt>
                <c:pt idx="87">
                  <c:v>54.722515022773983</c:v>
                </c:pt>
                <c:pt idx="88">
                  <c:v>55.605668341761522</c:v>
                </c:pt>
                <c:pt idx="89">
                  <c:v>56.124693783599639</c:v>
                </c:pt>
                <c:pt idx="90">
                  <c:v>56.428222506434579</c:v>
                </c:pt>
                <c:pt idx="91">
                  <c:v>56.605220418400762</c:v>
                </c:pt>
                <c:pt idx="92">
                  <c:v>56.70826258230688</c:v>
                </c:pt>
                <c:pt idx="93">
                  <c:v>56.768192382509035</c:v>
                </c:pt>
                <c:pt idx="94">
                  <c:v>56.803028310062913</c:v>
                </c:pt>
                <c:pt idx="95">
                  <c:v>56.82327111166996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76.93663513389771</c:v>
                </c:pt>
                <c:pt idx="85">
                  <c:v>75.162815924355513</c:v>
                </c:pt>
                <c:pt idx="86">
                  <c:v>67.328939312834478</c:v>
                </c:pt>
                <c:pt idx="87">
                  <c:v>71.806911896815137</c:v>
                </c:pt>
                <c:pt idx="88">
                  <c:v>74.126722786184985</c:v>
                </c:pt>
                <c:pt idx="89">
                  <c:v>75.438315931130504</c:v>
                </c:pt>
                <c:pt idx="90">
                  <c:v>76.234472997179097</c:v>
                </c:pt>
                <c:pt idx="91">
                  <c:v>76.753477121091876</c:v>
                </c:pt>
                <c:pt idx="92">
                  <c:v>77.118634954440324</c:v>
                </c:pt>
                <c:pt idx="93">
                  <c:v>77.396615044563532</c:v>
                </c:pt>
                <c:pt idx="94">
                  <c:v>77.624495682198571</c:v>
                </c:pt>
                <c:pt idx="95">
                  <c:v>77.823266105748985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48.155564271841257</c:v>
                </c:pt>
                <c:pt idx="85">
                  <c:v>46.615238446711778</c:v>
                </c:pt>
                <c:pt idx="86">
                  <c:v>40.684476889193007</c:v>
                </c:pt>
                <c:pt idx="87">
                  <c:v>40.259917429086805</c:v>
                </c:pt>
                <c:pt idx="88">
                  <c:v>40.244497368385467</c:v>
                </c:pt>
                <c:pt idx="89">
                  <c:v>40.27323445815346</c:v>
                </c:pt>
                <c:pt idx="90">
                  <c:v>40.276405497393206</c:v>
                </c:pt>
                <c:pt idx="91">
                  <c:v>40.249146601963325</c:v>
                </c:pt>
                <c:pt idx="92">
                  <c:v>40.199352121075137</c:v>
                </c:pt>
                <c:pt idx="93">
                  <c:v>40.135048326756859</c:v>
                </c:pt>
                <c:pt idx="94">
                  <c:v>40.062031270190253</c:v>
                </c:pt>
                <c:pt idx="95">
                  <c:v>39.984045292328425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469312"/>
        <c:axId val="47906112"/>
      </c:lineChart>
      <c:dateAx>
        <c:axId val="43469312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47906112"/>
        <c:crosses val="autoZero"/>
        <c:auto val="1"/>
        <c:lblOffset val="100"/>
        <c:baseTimeUnit val="days"/>
      </c:dateAx>
      <c:valAx>
        <c:axId val="479061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4346931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r>
              <a:t>Eculizumab forecast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Sheet1!$A$2:$A$95</c:f>
              <c:numCache>
                <c:formatCode>yyyy\-mm\-dd</c:formatCode>
                <c:ptCount val="94"/>
                <c:pt idx="0">
                  <c:v>41153</c:v>
                </c:pt>
                <c:pt idx="1">
                  <c:v>41183</c:v>
                </c:pt>
                <c:pt idx="2">
                  <c:v>41214</c:v>
                </c:pt>
                <c:pt idx="3">
                  <c:v>41244</c:v>
                </c:pt>
                <c:pt idx="4">
                  <c:v>41275</c:v>
                </c:pt>
                <c:pt idx="5">
                  <c:v>41306</c:v>
                </c:pt>
                <c:pt idx="6">
                  <c:v>41334</c:v>
                </c:pt>
                <c:pt idx="7">
                  <c:v>41365</c:v>
                </c:pt>
                <c:pt idx="8">
                  <c:v>41395</c:v>
                </c:pt>
                <c:pt idx="9">
                  <c:v>41426</c:v>
                </c:pt>
                <c:pt idx="10">
                  <c:v>41456</c:v>
                </c:pt>
                <c:pt idx="11">
                  <c:v>41487</c:v>
                </c:pt>
                <c:pt idx="12">
                  <c:v>41518</c:v>
                </c:pt>
                <c:pt idx="13">
                  <c:v>41548</c:v>
                </c:pt>
                <c:pt idx="14">
                  <c:v>41579</c:v>
                </c:pt>
                <c:pt idx="15">
                  <c:v>41609</c:v>
                </c:pt>
                <c:pt idx="16">
                  <c:v>41640</c:v>
                </c:pt>
                <c:pt idx="17">
                  <c:v>41671</c:v>
                </c:pt>
                <c:pt idx="18">
                  <c:v>41699</c:v>
                </c:pt>
                <c:pt idx="19">
                  <c:v>41730</c:v>
                </c:pt>
                <c:pt idx="20">
                  <c:v>41760</c:v>
                </c:pt>
                <c:pt idx="21">
                  <c:v>41791</c:v>
                </c:pt>
                <c:pt idx="22">
                  <c:v>41821</c:v>
                </c:pt>
                <c:pt idx="23">
                  <c:v>41852</c:v>
                </c:pt>
                <c:pt idx="24">
                  <c:v>41883</c:v>
                </c:pt>
                <c:pt idx="25">
                  <c:v>41913</c:v>
                </c:pt>
                <c:pt idx="26">
                  <c:v>41944</c:v>
                </c:pt>
                <c:pt idx="27">
                  <c:v>41974</c:v>
                </c:pt>
                <c:pt idx="28">
                  <c:v>42005</c:v>
                </c:pt>
                <c:pt idx="29">
                  <c:v>42036</c:v>
                </c:pt>
                <c:pt idx="30">
                  <c:v>42064</c:v>
                </c:pt>
                <c:pt idx="31">
                  <c:v>42095</c:v>
                </c:pt>
                <c:pt idx="32">
                  <c:v>42125</c:v>
                </c:pt>
                <c:pt idx="33">
                  <c:v>42156</c:v>
                </c:pt>
                <c:pt idx="34">
                  <c:v>42186</c:v>
                </c:pt>
                <c:pt idx="35">
                  <c:v>42217</c:v>
                </c:pt>
                <c:pt idx="36">
                  <c:v>42248</c:v>
                </c:pt>
                <c:pt idx="37">
                  <c:v>42278</c:v>
                </c:pt>
                <c:pt idx="38">
                  <c:v>42309</c:v>
                </c:pt>
                <c:pt idx="39">
                  <c:v>42339</c:v>
                </c:pt>
                <c:pt idx="40">
                  <c:v>42370</c:v>
                </c:pt>
                <c:pt idx="41">
                  <c:v>42401</c:v>
                </c:pt>
                <c:pt idx="42">
                  <c:v>42430</c:v>
                </c:pt>
                <c:pt idx="43">
                  <c:v>42461</c:v>
                </c:pt>
                <c:pt idx="44">
                  <c:v>42491</c:v>
                </c:pt>
                <c:pt idx="45">
                  <c:v>42522</c:v>
                </c:pt>
                <c:pt idx="46">
                  <c:v>42552</c:v>
                </c:pt>
                <c:pt idx="47">
                  <c:v>42583</c:v>
                </c:pt>
                <c:pt idx="48">
                  <c:v>42614</c:v>
                </c:pt>
                <c:pt idx="49">
                  <c:v>42644</c:v>
                </c:pt>
                <c:pt idx="50">
                  <c:v>42675</c:v>
                </c:pt>
                <c:pt idx="51">
                  <c:v>42705</c:v>
                </c:pt>
                <c:pt idx="52">
                  <c:v>42736</c:v>
                </c:pt>
                <c:pt idx="53">
                  <c:v>42767</c:v>
                </c:pt>
                <c:pt idx="54">
                  <c:v>42795</c:v>
                </c:pt>
                <c:pt idx="55">
                  <c:v>42826</c:v>
                </c:pt>
                <c:pt idx="56">
                  <c:v>42856</c:v>
                </c:pt>
                <c:pt idx="57">
                  <c:v>42887</c:v>
                </c:pt>
                <c:pt idx="58">
                  <c:v>42917</c:v>
                </c:pt>
                <c:pt idx="59">
                  <c:v>42948</c:v>
                </c:pt>
                <c:pt idx="60">
                  <c:v>42979</c:v>
                </c:pt>
                <c:pt idx="61">
                  <c:v>43009</c:v>
                </c:pt>
                <c:pt idx="62">
                  <c:v>43040</c:v>
                </c:pt>
                <c:pt idx="63">
                  <c:v>43070</c:v>
                </c:pt>
                <c:pt idx="64">
                  <c:v>43101</c:v>
                </c:pt>
                <c:pt idx="65">
                  <c:v>43132</c:v>
                </c:pt>
                <c:pt idx="66">
                  <c:v>43160</c:v>
                </c:pt>
                <c:pt idx="67">
                  <c:v>43191</c:v>
                </c:pt>
                <c:pt idx="68">
                  <c:v>43221</c:v>
                </c:pt>
                <c:pt idx="69">
                  <c:v>43252</c:v>
                </c:pt>
                <c:pt idx="70">
                  <c:v>43282</c:v>
                </c:pt>
                <c:pt idx="71">
                  <c:v>43313</c:v>
                </c:pt>
                <c:pt idx="72">
                  <c:v>43344</c:v>
                </c:pt>
                <c:pt idx="73">
                  <c:v>43374</c:v>
                </c:pt>
                <c:pt idx="74">
                  <c:v>43405</c:v>
                </c:pt>
                <c:pt idx="75">
                  <c:v>43435</c:v>
                </c:pt>
                <c:pt idx="76">
                  <c:v>43466</c:v>
                </c:pt>
                <c:pt idx="77">
                  <c:v>43497</c:v>
                </c:pt>
                <c:pt idx="78">
                  <c:v>43525</c:v>
                </c:pt>
                <c:pt idx="79">
                  <c:v>43556</c:v>
                </c:pt>
                <c:pt idx="80">
                  <c:v>43586</c:v>
                </c:pt>
                <c:pt idx="81">
                  <c:v>43617</c:v>
                </c:pt>
                <c:pt idx="82">
                  <c:v>43647</c:v>
                </c:pt>
                <c:pt idx="83">
                  <c:v>43678</c:v>
                </c:pt>
                <c:pt idx="84">
                  <c:v>43709</c:v>
                </c:pt>
                <c:pt idx="85">
                  <c:v>43739</c:v>
                </c:pt>
                <c:pt idx="86">
                  <c:v>43770</c:v>
                </c:pt>
                <c:pt idx="87">
                  <c:v>43800</c:v>
                </c:pt>
                <c:pt idx="88">
                  <c:v>43831</c:v>
                </c:pt>
                <c:pt idx="89">
                  <c:v>43862</c:v>
                </c:pt>
                <c:pt idx="90">
                  <c:v>43891</c:v>
                </c:pt>
                <c:pt idx="91">
                  <c:v>43922</c:v>
                </c:pt>
                <c:pt idx="92">
                  <c:v>43952</c:v>
                </c:pt>
                <c:pt idx="93">
                  <c:v>43983</c:v>
                </c:pt>
              </c:numCache>
            </c:numRef>
          </c:cat>
          <c:val>
            <c:numRef>
              <c:f>Sheet1!$B$2:$B$95</c:f>
              <c:numCache>
                <c:formatCode>General</c:formatCode>
                <c:ptCount val="94"/>
                <c:pt idx="0">
                  <c:v>3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2</c:v>
                </c:pt>
                <c:pt idx="10">
                  <c:v>3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3</c:v>
                </c:pt>
                <c:pt idx="16">
                  <c:v>2</c:v>
                </c:pt>
                <c:pt idx="17">
                  <c:v>3</c:v>
                </c:pt>
                <c:pt idx="18">
                  <c:v>5</c:v>
                </c:pt>
                <c:pt idx="19">
                  <c:v>6</c:v>
                </c:pt>
                <c:pt idx="20">
                  <c:v>6</c:v>
                </c:pt>
                <c:pt idx="21">
                  <c:v>5</c:v>
                </c:pt>
                <c:pt idx="22">
                  <c:v>3</c:v>
                </c:pt>
                <c:pt idx="23">
                  <c:v>6</c:v>
                </c:pt>
                <c:pt idx="24">
                  <c:v>4</c:v>
                </c:pt>
                <c:pt idx="25">
                  <c:v>5</c:v>
                </c:pt>
                <c:pt idx="26">
                  <c:v>4</c:v>
                </c:pt>
                <c:pt idx="27">
                  <c:v>5</c:v>
                </c:pt>
                <c:pt idx="28">
                  <c:v>5</c:v>
                </c:pt>
                <c:pt idx="29">
                  <c:v>2</c:v>
                </c:pt>
                <c:pt idx="30">
                  <c:v>3</c:v>
                </c:pt>
                <c:pt idx="31">
                  <c:v>7</c:v>
                </c:pt>
                <c:pt idx="32">
                  <c:v>6</c:v>
                </c:pt>
                <c:pt idx="33">
                  <c:v>5</c:v>
                </c:pt>
                <c:pt idx="34">
                  <c:v>9</c:v>
                </c:pt>
                <c:pt idx="35">
                  <c:v>8</c:v>
                </c:pt>
                <c:pt idx="36">
                  <c:v>7</c:v>
                </c:pt>
                <c:pt idx="37">
                  <c:v>5</c:v>
                </c:pt>
                <c:pt idx="38">
                  <c:v>6</c:v>
                </c:pt>
                <c:pt idx="39">
                  <c:v>8</c:v>
                </c:pt>
                <c:pt idx="40">
                  <c:v>6</c:v>
                </c:pt>
                <c:pt idx="41">
                  <c:v>5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10</c:v>
                </c:pt>
                <c:pt idx="46">
                  <c:v>14</c:v>
                </c:pt>
                <c:pt idx="47">
                  <c:v>10</c:v>
                </c:pt>
                <c:pt idx="48">
                  <c:v>11</c:v>
                </c:pt>
                <c:pt idx="49">
                  <c:v>11</c:v>
                </c:pt>
                <c:pt idx="50">
                  <c:v>13</c:v>
                </c:pt>
                <c:pt idx="51">
                  <c:v>13</c:v>
                </c:pt>
                <c:pt idx="52">
                  <c:v>9</c:v>
                </c:pt>
                <c:pt idx="53">
                  <c:v>11</c:v>
                </c:pt>
                <c:pt idx="54">
                  <c:v>16</c:v>
                </c:pt>
                <c:pt idx="55">
                  <c:v>14</c:v>
                </c:pt>
                <c:pt idx="56">
                  <c:v>15</c:v>
                </c:pt>
                <c:pt idx="57">
                  <c:v>17</c:v>
                </c:pt>
                <c:pt idx="58">
                  <c:v>13</c:v>
                </c:pt>
                <c:pt idx="59">
                  <c:v>16</c:v>
                </c:pt>
                <c:pt idx="60">
                  <c:v>12</c:v>
                </c:pt>
                <c:pt idx="61">
                  <c:v>16</c:v>
                </c:pt>
                <c:pt idx="62">
                  <c:v>15</c:v>
                </c:pt>
                <c:pt idx="63">
                  <c:v>16</c:v>
                </c:pt>
                <c:pt idx="64">
                  <c:v>14</c:v>
                </c:pt>
                <c:pt idx="65">
                  <c:v>11</c:v>
                </c:pt>
                <c:pt idx="66">
                  <c:v>12</c:v>
                </c:pt>
                <c:pt idx="67">
                  <c:v>12</c:v>
                </c:pt>
                <c:pt idx="68">
                  <c:v>12</c:v>
                </c:pt>
                <c:pt idx="69">
                  <c:v>16</c:v>
                </c:pt>
                <c:pt idx="70">
                  <c:v>15</c:v>
                </c:pt>
                <c:pt idx="71">
                  <c:v>13</c:v>
                </c:pt>
                <c:pt idx="72">
                  <c:v>9</c:v>
                </c:pt>
                <c:pt idx="73">
                  <c:v>10</c:v>
                </c:pt>
                <c:pt idx="74">
                  <c:v>11</c:v>
                </c:pt>
                <c:pt idx="75">
                  <c:v>13</c:v>
                </c:pt>
                <c:pt idx="76">
                  <c:v>15</c:v>
                </c:pt>
                <c:pt idx="77">
                  <c:v>8</c:v>
                </c:pt>
                <c:pt idx="78">
                  <c:v>9</c:v>
                </c:pt>
                <c:pt idx="79">
                  <c:v>9</c:v>
                </c:pt>
                <c:pt idx="80">
                  <c:v>10</c:v>
                </c:pt>
                <c:pt idx="81">
                  <c:v>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Sheet1!$A$2:$A$95</c:f>
              <c:numCache>
                <c:formatCode>yyyy\-mm\-dd</c:formatCode>
                <c:ptCount val="94"/>
                <c:pt idx="0">
                  <c:v>41153</c:v>
                </c:pt>
                <c:pt idx="1">
                  <c:v>41183</c:v>
                </c:pt>
                <c:pt idx="2">
                  <c:v>41214</c:v>
                </c:pt>
                <c:pt idx="3">
                  <c:v>41244</c:v>
                </c:pt>
                <c:pt idx="4">
                  <c:v>41275</c:v>
                </c:pt>
                <c:pt idx="5">
                  <c:v>41306</c:v>
                </c:pt>
                <c:pt idx="6">
                  <c:v>41334</c:v>
                </c:pt>
                <c:pt idx="7">
                  <c:v>41365</c:v>
                </c:pt>
                <c:pt idx="8">
                  <c:v>41395</c:v>
                </c:pt>
                <c:pt idx="9">
                  <c:v>41426</c:v>
                </c:pt>
                <c:pt idx="10">
                  <c:v>41456</c:v>
                </c:pt>
                <c:pt idx="11">
                  <c:v>41487</c:v>
                </c:pt>
                <c:pt idx="12">
                  <c:v>41518</c:v>
                </c:pt>
                <c:pt idx="13">
                  <c:v>41548</c:v>
                </c:pt>
                <c:pt idx="14">
                  <c:v>41579</c:v>
                </c:pt>
                <c:pt idx="15">
                  <c:v>41609</c:v>
                </c:pt>
                <c:pt idx="16">
                  <c:v>41640</c:v>
                </c:pt>
                <c:pt idx="17">
                  <c:v>41671</c:v>
                </c:pt>
                <c:pt idx="18">
                  <c:v>41699</c:v>
                </c:pt>
                <c:pt idx="19">
                  <c:v>41730</c:v>
                </c:pt>
                <c:pt idx="20">
                  <c:v>41760</c:v>
                </c:pt>
                <c:pt idx="21">
                  <c:v>41791</c:v>
                </c:pt>
                <c:pt idx="22">
                  <c:v>41821</c:v>
                </c:pt>
                <c:pt idx="23">
                  <c:v>41852</c:v>
                </c:pt>
                <c:pt idx="24">
                  <c:v>41883</c:v>
                </c:pt>
                <c:pt idx="25">
                  <c:v>41913</c:v>
                </c:pt>
                <c:pt idx="26">
                  <c:v>41944</c:v>
                </c:pt>
                <c:pt idx="27">
                  <c:v>41974</c:v>
                </c:pt>
                <c:pt idx="28">
                  <c:v>42005</c:v>
                </c:pt>
                <c:pt idx="29">
                  <c:v>42036</c:v>
                </c:pt>
                <c:pt idx="30">
                  <c:v>42064</c:v>
                </c:pt>
                <c:pt idx="31">
                  <c:v>42095</c:v>
                </c:pt>
                <c:pt idx="32">
                  <c:v>42125</c:v>
                </c:pt>
                <c:pt idx="33">
                  <c:v>42156</c:v>
                </c:pt>
                <c:pt idx="34">
                  <c:v>42186</c:v>
                </c:pt>
                <c:pt idx="35">
                  <c:v>42217</c:v>
                </c:pt>
                <c:pt idx="36">
                  <c:v>42248</c:v>
                </c:pt>
                <c:pt idx="37">
                  <c:v>42278</c:v>
                </c:pt>
                <c:pt idx="38">
                  <c:v>42309</c:v>
                </c:pt>
                <c:pt idx="39">
                  <c:v>42339</c:v>
                </c:pt>
                <c:pt idx="40">
                  <c:v>42370</c:v>
                </c:pt>
                <c:pt idx="41">
                  <c:v>42401</c:v>
                </c:pt>
                <c:pt idx="42">
                  <c:v>42430</c:v>
                </c:pt>
                <c:pt idx="43">
                  <c:v>42461</c:v>
                </c:pt>
                <c:pt idx="44">
                  <c:v>42491</c:v>
                </c:pt>
                <c:pt idx="45">
                  <c:v>42522</c:v>
                </c:pt>
                <c:pt idx="46">
                  <c:v>42552</c:v>
                </c:pt>
                <c:pt idx="47">
                  <c:v>42583</c:v>
                </c:pt>
                <c:pt idx="48">
                  <c:v>42614</c:v>
                </c:pt>
                <c:pt idx="49">
                  <c:v>42644</c:v>
                </c:pt>
                <c:pt idx="50">
                  <c:v>42675</c:v>
                </c:pt>
                <c:pt idx="51">
                  <c:v>42705</c:v>
                </c:pt>
                <c:pt idx="52">
                  <c:v>42736</c:v>
                </c:pt>
                <c:pt idx="53">
                  <c:v>42767</c:v>
                </c:pt>
                <c:pt idx="54">
                  <c:v>42795</c:v>
                </c:pt>
                <c:pt idx="55">
                  <c:v>42826</c:v>
                </c:pt>
                <c:pt idx="56">
                  <c:v>42856</c:v>
                </c:pt>
                <c:pt idx="57">
                  <c:v>42887</c:v>
                </c:pt>
                <c:pt idx="58">
                  <c:v>42917</c:v>
                </c:pt>
                <c:pt idx="59">
                  <c:v>42948</c:v>
                </c:pt>
                <c:pt idx="60">
                  <c:v>42979</c:v>
                </c:pt>
                <c:pt idx="61">
                  <c:v>43009</c:v>
                </c:pt>
                <c:pt idx="62">
                  <c:v>43040</c:v>
                </c:pt>
                <c:pt idx="63">
                  <c:v>43070</c:v>
                </c:pt>
                <c:pt idx="64">
                  <c:v>43101</c:v>
                </c:pt>
                <c:pt idx="65">
                  <c:v>43132</c:v>
                </c:pt>
                <c:pt idx="66">
                  <c:v>43160</c:v>
                </c:pt>
                <c:pt idx="67">
                  <c:v>43191</c:v>
                </c:pt>
                <c:pt idx="68">
                  <c:v>43221</c:v>
                </c:pt>
                <c:pt idx="69">
                  <c:v>43252</c:v>
                </c:pt>
                <c:pt idx="70">
                  <c:v>43282</c:v>
                </c:pt>
                <c:pt idx="71">
                  <c:v>43313</c:v>
                </c:pt>
                <c:pt idx="72">
                  <c:v>43344</c:v>
                </c:pt>
                <c:pt idx="73">
                  <c:v>43374</c:v>
                </c:pt>
                <c:pt idx="74">
                  <c:v>43405</c:v>
                </c:pt>
                <c:pt idx="75">
                  <c:v>43435</c:v>
                </c:pt>
                <c:pt idx="76">
                  <c:v>43466</c:v>
                </c:pt>
                <c:pt idx="77">
                  <c:v>43497</c:v>
                </c:pt>
                <c:pt idx="78">
                  <c:v>43525</c:v>
                </c:pt>
                <c:pt idx="79">
                  <c:v>43556</c:v>
                </c:pt>
                <c:pt idx="80">
                  <c:v>43586</c:v>
                </c:pt>
                <c:pt idx="81">
                  <c:v>43617</c:v>
                </c:pt>
                <c:pt idx="82">
                  <c:v>43647</c:v>
                </c:pt>
                <c:pt idx="83">
                  <c:v>43678</c:v>
                </c:pt>
                <c:pt idx="84">
                  <c:v>43709</c:v>
                </c:pt>
                <c:pt idx="85">
                  <c:v>43739</c:v>
                </c:pt>
                <c:pt idx="86">
                  <c:v>43770</c:v>
                </c:pt>
                <c:pt idx="87">
                  <c:v>43800</c:v>
                </c:pt>
                <c:pt idx="88">
                  <c:v>43831</c:v>
                </c:pt>
                <c:pt idx="89">
                  <c:v>43862</c:v>
                </c:pt>
                <c:pt idx="90">
                  <c:v>43891</c:v>
                </c:pt>
                <c:pt idx="91">
                  <c:v>43922</c:v>
                </c:pt>
                <c:pt idx="92">
                  <c:v>43952</c:v>
                </c:pt>
                <c:pt idx="93">
                  <c:v>43983</c:v>
                </c:pt>
              </c:numCache>
            </c:numRef>
          </c:cat>
          <c:val>
            <c:numRef>
              <c:f>Sheet1!$C$2:$C$95</c:f>
              <c:numCache>
                <c:formatCode>General</c:formatCode>
                <c:ptCount val="94"/>
                <c:pt idx="82">
                  <c:v>9.4170741416378014</c:v>
                </c:pt>
                <c:pt idx="83">
                  <c:v>9.4170741416378014</c:v>
                </c:pt>
                <c:pt idx="84">
                  <c:v>9.4170741416378014</c:v>
                </c:pt>
                <c:pt idx="85">
                  <c:v>9.4170741416378014</c:v>
                </c:pt>
                <c:pt idx="86">
                  <c:v>9.4170741416378014</c:v>
                </c:pt>
                <c:pt idx="87">
                  <c:v>9.4170741416378014</c:v>
                </c:pt>
                <c:pt idx="88">
                  <c:v>9.4170741416378014</c:v>
                </c:pt>
                <c:pt idx="89">
                  <c:v>9.4170741416378014</c:v>
                </c:pt>
                <c:pt idx="90">
                  <c:v>9.4170741416378014</c:v>
                </c:pt>
                <c:pt idx="91">
                  <c:v>9.4170741416378014</c:v>
                </c:pt>
                <c:pt idx="92">
                  <c:v>9.4170741416378014</c:v>
                </c:pt>
                <c:pt idx="93">
                  <c:v>9.4170741416378014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Sheet1!$A$2:$A$95</c:f>
              <c:numCache>
                <c:formatCode>yyyy\-mm\-dd</c:formatCode>
                <c:ptCount val="94"/>
                <c:pt idx="0">
                  <c:v>41153</c:v>
                </c:pt>
                <c:pt idx="1">
                  <c:v>41183</c:v>
                </c:pt>
                <c:pt idx="2">
                  <c:v>41214</c:v>
                </c:pt>
                <c:pt idx="3">
                  <c:v>41244</c:v>
                </c:pt>
                <c:pt idx="4">
                  <c:v>41275</c:v>
                </c:pt>
                <c:pt idx="5">
                  <c:v>41306</c:v>
                </c:pt>
                <c:pt idx="6">
                  <c:v>41334</c:v>
                </c:pt>
                <c:pt idx="7">
                  <c:v>41365</c:v>
                </c:pt>
                <c:pt idx="8">
                  <c:v>41395</c:v>
                </c:pt>
                <c:pt idx="9">
                  <c:v>41426</c:v>
                </c:pt>
                <c:pt idx="10">
                  <c:v>41456</c:v>
                </c:pt>
                <c:pt idx="11">
                  <c:v>41487</c:v>
                </c:pt>
                <c:pt idx="12">
                  <c:v>41518</c:v>
                </c:pt>
                <c:pt idx="13">
                  <c:v>41548</c:v>
                </c:pt>
                <c:pt idx="14">
                  <c:v>41579</c:v>
                </c:pt>
                <c:pt idx="15">
                  <c:v>41609</c:v>
                </c:pt>
                <c:pt idx="16">
                  <c:v>41640</c:v>
                </c:pt>
                <c:pt idx="17">
                  <c:v>41671</c:v>
                </c:pt>
                <c:pt idx="18">
                  <c:v>41699</c:v>
                </c:pt>
                <c:pt idx="19">
                  <c:v>41730</c:v>
                </c:pt>
                <c:pt idx="20">
                  <c:v>41760</c:v>
                </c:pt>
                <c:pt idx="21">
                  <c:v>41791</c:v>
                </c:pt>
                <c:pt idx="22">
                  <c:v>41821</c:v>
                </c:pt>
                <c:pt idx="23">
                  <c:v>41852</c:v>
                </c:pt>
                <c:pt idx="24">
                  <c:v>41883</c:v>
                </c:pt>
                <c:pt idx="25">
                  <c:v>41913</c:v>
                </c:pt>
                <c:pt idx="26">
                  <c:v>41944</c:v>
                </c:pt>
                <c:pt idx="27">
                  <c:v>41974</c:v>
                </c:pt>
                <c:pt idx="28">
                  <c:v>42005</c:v>
                </c:pt>
                <c:pt idx="29">
                  <c:v>42036</c:v>
                </c:pt>
                <c:pt idx="30">
                  <c:v>42064</c:v>
                </c:pt>
                <c:pt idx="31">
                  <c:v>42095</c:v>
                </c:pt>
                <c:pt idx="32">
                  <c:v>42125</c:v>
                </c:pt>
                <c:pt idx="33">
                  <c:v>42156</c:v>
                </c:pt>
                <c:pt idx="34">
                  <c:v>42186</c:v>
                </c:pt>
                <c:pt idx="35">
                  <c:v>42217</c:v>
                </c:pt>
                <c:pt idx="36">
                  <c:v>42248</c:v>
                </c:pt>
                <c:pt idx="37">
                  <c:v>42278</c:v>
                </c:pt>
                <c:pt idx="38">
                  <c:v>42309</c:v>
                </c:pt>
                <c:pt idx="39">
                  <c:v>42339</c:v>
                </c:pt>
                <c:pt idx="40">
                  <c:v>42370</c:v>
                </c:pt>
                <c:pt idx="41">
                  <c:v>42401</c:v>
                </c:pt>
                <c:pt idx="42">
                  <c:v>42430</c:v>
                </c:pt>
                <c:pt idx="43">
                  <c:v>42461</c:v>
                </c:pt>
                <c:pt idx="44">
                  <c:v>42491</c:v>
                </c:pt>
                <c:pt idx="45">
                  <c:v>42522</c:v>
                </c:pt>
                <c:pt idx="46">
                  <c:v>42552</c:v>
                </c:pt>
                <c:pt idx="47">
                  <c:v>42583</c:v>
                </c:pt>
                <c:pt idx="48">
                  <c:v>42614</c:v>
                </c:pt>
                <c:pt idx="49">
                  <c:v>42644</c:v>
                </c:pt>
                <c:pt idx="50">
                  <c:v>42675</c:v>
                </c:pt>
                <c:pt idx="51">
                  <c:v>42705</c:v>
                </c:pt>
                <c:pt idx="52">
                  <c:v>42736</c:v>
                </c:pt>
                <c:pt idx="53">
                  <c:v>42767</c:v>
                </c:pt>
                <c:pt idx="54">
                  <c:v>42795</c:v>
                </c:pt>
                <c:pt idx="55">
                  <c:v>42826</c:v>
                </c:pt>
                <c:pt idx="56">
                  <c:v>42856</c:v>
                </c:pt>
                <c:pt idx="57">
                  <c:v>42887</c:v>
                </c:pt>
                <c:pt idx="58">
                  <c:v>42917</c:v>
                </c:pt>
                <c:pt idx="59">
                  <c:v>42948</c:v>
                </c:pt>
                <c:pt idx="60">
                  <c:v>42979</c:v>
                </c:pt>
                <c:pt idx="61">
                  <c:v>43009</c:v>
                </c:pt>
                <c:pt idx="62">
                  <c:v>43040</c:v>
                </c:pt>
                <c:pt idx="63">
                  <c:v>43070</c:v>
                </c:pt>
                <c:pt idx="64">
                  <c:v>43101</c:v>
                </c:pt>
                <c:pt idx="65">
                  <c:v>43132</c:v>
                </c:pt>
                <c:pt idx="66">
                  <c:v>43160</c:v>
                </c:pt>
                <c:pt idx="67">
                  <c:v>43191</c:v>
                </c:pt>
                <c:pt idx="68">
                  <c:v>43221</c:v>
                </c:pt>
                <c:pt idx="69">
                  <c:v>43252</c:v>
                </c:pt>
                <c:pt idx="70">
                  <c:v>43282</c:v>
                </c:pt>
                <c:pt idx="71">
                  <c:v>43313</c:v>
                </c:pt>
                <c:pt idx="72">
                  <c:v>43344</c:v>
                </c:pt>
                <c:pt idx="73">
                  <c:v>43374</c:v>
                </c:pt>
                <c:pt idx="74">
                  <c:v>43405</c:v>
                </c:pt>
                <c:pt idx="75">
                  <c:v>43435</c:v>
                </c:pt>
                <c:pt idx="76">
                  <c:v>43466</c:v>
                </c:pt>
                <c:pt idx="77">
                  <c:v>43497</c:v>
                </c:pt>
                <c:pt idx="78">
                  <c:v>43525</c:v>
                </c:pt>
                <c:pt idx="79">
                  <c:v>43556</c:v>
                </c:pt>
                <c:pt idx="80">
                  <c:v>43586</c:v>
                </c:pt>
                <c:pt idx="81">
                  <c:v>43617</c:v>
                </c:pt>
                <c:pt idx="82">
                  <c:v>43647</c:v>
                </c:pt>
                <c:pt idx="83">
                  <c:v>43678</c:v>
                </c:pt>
                <c:pt idx="84">
                  <c:v>43709</c:v>
                </c:pt>
                <c:pt idx="85">
                  <c:v>43739</c:v>
                </c:pt>
                <c:pt idx="86">
                  <c:v>43770</c:v>
                </c:pt>
                <c:pt idx="87">
                  <c:v>43800</c:v>
                </c:pt>
                <c:pt idx="88">
                  <c:v>43831</c:v>
                </c:pt>
                <c:pt idx="89">
                  <c:v>43862</c:v>
                </c:pt>
                <c:pt idx="90">
                  <c:v>43891</c:v>
                </c:pt>
                <c:pt idx="91">
                  <c:v>43922</c:v>
                </c:pt>
                <c:pt idx="92">
                  <c:v>43952</c:v>
                </c:pt>
                <c:pt idx="93">
                  <c:v>43983</c:v>
                </c:pt>
              </c:numCache>
            </c:numRef>
          </c:cat>
          <c:val>
            <c:numRef>
              <c:f>Sheet1!$D$2:$D$95</c:f>
              <c:numCache>
                <c:formatCode>General</c:formatCode>
                <c:ptCount val="94"/>
                <c:pt idx="82">
                  <c:v>12.308417133393533</c:v>
                </c:pt>
                <c:pt idx="83">
                  <c:v>12.664320075786701</c:v>
                </c:pt>
                <c:pt idx="84">
                  <c:v>12.988706116359992</c:v>
                </c:pt>
                <c:pt idx="85">
                  <c:v>13.289100094950735</c:v>
                </c:pt>
                <c:pt idx="86">
                  <c:v>13.570432884643084</c:v>
                </c:pt>
                <c:pt idx="87">
                  <c:v>13.836143948286011</c:v>
                </c:pt>
                <c:pt idx="88">
                  <c:v>14.08874577309828</c:v>
                </c:pt>
                <c:pt idx="89">
                  <c:v>14.330140130565775</c:v>
                </c:pt>
                <c:pt idx="90">
                  <c:v>14.56180778432018</c:v>
                </c:pt>
                <c:pt idx="91">
                  <c:v>14.784928536281775</c:v>
                </c:pt>
                <c:pt idx="92">
                  <c:v>15.000460539966804</c:v>
                </c:pt>
                <c:pt idx="93">
                  <c:v>15.209194600178307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Sheet1!$A$2:$A$95</c:f>
              <c:numCache>
                <c:formatCode>yyyy\-mm\-dd</c:formatCode>
                <c:ptCount val="94"/>
                <c:pt idx="0">
                  <c:v>41153</c:v>
                </c:pt>
                <c:pt idx="1">
                  <c:v>41183</c:v>
                </c:pt>
                <c:pt idx="2">
                  <c:v>41214</c:v>
                </c:pt>
                <c:pt idx="3">
                  <c:v>41244</c:v>
                </c:pt>
                <c:pt idx="4">
                  <c:v>41275</c:v>
                </c:pt>
                <c:pt idx="5">
                  <c:v>41306</c:v>
                </c:pt>
                <c:pt idx="6">
                  <c:v>41334</c:v>
                </c:pt>
                <c:pt idx="7">
                  <c:v>41365</c:v>
                </c:pt>
                <c:pt idx="8">
                  <c:v>41395</c:v>
                </c:pt>
                <c:pt idx="9">
                  <c:v>41426</c:v>
                </c:pt>
                <c:pt idx="10">
                  <c:v>41456</c:v>
                </c:pt>
                <c:pt idx="11">
                  <c:v>41487</c:v>
                </c:pt>
                <c:pt idx="12">
                  <c:v>41518</c:v>
                </c:pt>
                <c:pt idx="13">
                  <c:v>41548</c:v>
                </c:pt>
                <c:pt idx="14">
                  <c:v>41579</c:v>
                </c:pt>
                <c:pt idx="15">
                  <c:v>41609</c:v>
                </c:pt>
                <c:pt idx="16">
                  <c:v>41640</c:v>
                </c:pt>
                <c:pt idx="17">
                  <c:v>41671</c:v>
                </c:pt>
                <c:pt idx="18">
                  <c:v>41699</c:v>
                </c:pt>
                <c:pt idx="19">
                  <c:v>41730</c:v>
                </c:pt>
                <c:pt idx="20">
                  <c:v>41760</c:v>
                </c:pt>
                <c:pt idx="21">
                  <c:v>41791</c:v>
                </c:pt>
                <c:pt idx="22">
                  <c:v>41821</c:v>
                </c:pt>
                <c:pt idx="23">
                  <c:v>41852</c:v>
                </c:pt>
                <c:pt idx="24">
                  <c:v>41883</c:v>
                </c:pt>
                <c:pt idx="25">
                  <c:v>41913</c:v>
                </c:pt>
                <c:pt idx="26">
                  <c:v>41944</c:v>
                </c:pt>
                <c:pt idx="27">
                  <c:v>41974</c:v>
                </c:pt>
                <c:pt idx="28">
                  <c:v>42005</c:v>
                </c:pt>
                <c:pt idx="29">
                  <c:v>42036</c:v>
                </c:pt>
                <c:pt idx="30">
                  <c:v>42064</c:v>
                </c:pt>
                <c:pt idx="31">
                  <c:v>42095</c:v>
                </c:pt>
                <c:pt idx="32">
                  <c:v>42125</c:v>
                </c:pt>
                <c:pt idx="33">
                  <c:v>42156</c:v>
                </c:pt>
                <c:pt idx="34">
                  <c:v>42186</c:v>
                </c:pt>
                <c:pt idx="35">
                  <c:v>42217</c:v>
                </c:pt>
                <c:pt idx="36">
                  <c:v>42248</c:v>
                </c:pt>
                <c:pt idx="37">
                  <c:v>42278</c:v>
                </c:pt>
                <c:pt idx="38">
                  <c:v>42309</c:v>
                </c:pt>
                <c:pt idx="39">
                  <c:v>42339</c:v>
                </c:pt>
                <c:pt idx="40">
                  <c:v>42370</c:v>
                </c:pt>
                <c:pt idx="41">
                  <c:v>42401</c:v>
                </c:pt>
                <c:pt idx="42">
                  <c:v>42430</c:v>
                </c:pt>
                <c:pt idx="43">
                  <c:v>42461</c:v>
                </c:pt>
                <c:pt idx="44">
                  <c:v>42491</c:v>
                </c:pt>
                <c:pt idx="45">
                  <c:v>42522</c:v>
                </c:pt>
                <c:pt idx="46">
                  <c:v>42552</c:v>
                </c:pt>
                <c:pt idx="47">
                  <c:v>42583</c:v>
                </c:pt>
                <c:pt idx="48">
                  <c:v>42614</c:v>
                </c:pt>
                <c:pt idx="49">
                  <c:v>42644</c:v>
                </c:pt>
                <c:pt idx="50">
                  <c:v>42675</c:v>
                </c:pt>
                <c:pt idx="51">
                  <c:v>42705</c:v>
                </c:pt>
                <c:pt idx="52">
                  <c:v>42736</c:v>
                </c:pt>
                <c:pt idx="53">
                  <c:v>42767</c:v>
                </c:pt>
                <c:pt idx="54">
                  <c:v>42795</c:v>
                </c:pt>
                <c:pt idx="55">
                  <c:v>42826</c:v>
                </c:pt>
                <c:pt idx="56">
                  <c:v>42856</c:v>
                </c:pt>
                <c:pt idx="57">
                  <c:v>42887</c:v>
                </c:pt>
                <c:pt idx="58">
                  <c:v>42917</c:v>
                </c:pt>
                <c:pt idx="59">
                  <c:v>42948</c:v>
                </c:pt>
                <c:pt idx="60">
                  <c:v>42979</c:v>
                </c:pt>
                <c:pt idx="61">
                  <c:v>43009</c:v>
                </c:pt>
                <c:pt idx="62">
                  <c:v>43040</c:v>
                </c:pt>
                <c:pt idx="63">
                  <c:v>43070</c:v>
                </c:pt>
                <c:pt idx="64">
                  <c:v>43101</c:v>
                </c:pt>
                <c:pt idx="65">
                  <c:v>43132</c:v>
                </c:pt>
                <c:pt idx="66">
                  <c:v>43160</c:v>
                </c:pt>
                <c:pt idx="67">
                  <c:v>43191</c:v>
                </c:pt>
                <c:pt idx="68">
                  <c:v>43221</c:v>
                </c:pt>
                <c:pt idx="69">
                  <c:v>43252</c:v>
                </c:pt>
                <c:pt idx="70">
                  <c:v>43282</c:v>
                </c:pt>
                <c:pt idx="71">
                  <c:v>43313</c:v>
                </c:pt>
                <c:pt idx="72">
                  <c:v>43344</c:v>
                </c:pt>
                <c:pt idx="73">
                  <c:v>43374</c:v>
                </c:pt>
                <c:pt idx="74">
                  <c:v>43405</c:v>
                </c:pt>
                <c:pt idx="75">
                  <c:v>43435</c:v>
                </c:pt>
                <c:pt idx="76">
                  <c:v>43466</c:v>
                </c:pt>
                <c:pt idx="77">
                  <c:v>43497</c:v>
                </c:pt>
                <c:pt idx="78">
                  <c:v>43525</c:v>
                </c:pt>
                <c:pt idx="79">
                  <c:v>43556</c:v>
                </c:pt>
                <c:pt idx="80">
                  <c:v>43586</c:v>
                </c:pt>
                <c:pt idx="81">
                  <c:v>43617</c:v>
                </c:pt>
                <c:pt idx="82">
                  <c:v>43647</c:v>
                </c:pt>
                <c:pt idx="83">
                  <c:v>43678</c:v>
                </c:pt>
                <c:pt idx="84">
                  <c:v>43709</c:v>
                </c:pt>
                <c:pt idx="85">
                  <c:v>43739</c:v>
                </c:pt>
                <c:pt idx="86">
                  <c:v>43770</c:v>
                </c:pt>
                <c:pt idx="87">
                  <c:v>43800</c:v>
                </c:pt>
                <c:pt idx="88">
                  <c:v>43831</c:v>
                </c:pt>
                <c:pt idx="89">
                  <c:v>43862</c:v>
                </c:pt>
                <c:pt idx="90">
                  <c:v>43891</c:v>
                </c:pt>
                <c:pt idx="91">
                  <c:v>43922</c:v>
                </c:pt>
                <c:pt idx="92">
                  <c:v>43952</c:v>
                </c:pt>
                <c:pt idx="93">
                  <c:v>43983</c:v>
                </c:pt>
              </c:numCache>
            </c:numRef>
          </c:cat>
          <c:val>
            <c:numRef>
              <c:f>Sheet1!$E$2:$E$95</c:f>
              <c:numCache>
                <c:formatCode>General</c:formatCode>
                <c:ptCount val="94"/>
                <c:pt idx="82">
                  <c:v>6.6142705274477809</c:v>
                </c:pt>
                <c:pt idx="83">
                  <c:v>6.3122286528410259</c:v>
                </c:pt>
                <c:pt idx="84">
                  <c:v>6.0418398595278271</c:v>
                </c:pt>
                <c:pt idx="85">
                  <c:v>5.7955811582204007</c:v>
                </c:pt>
                <c:pt idx="86">
                  <c:v>5.5685235757335354</c:v>
                </c:pt>
                <c:pt idx="87">
                  <c:v>5.3572296004749358</c:v>
                </c:pt>
                <c:pt idx="88">
                  <c:v>5.1591887499597942</c:v>
                </c:pt>
                <c:pt idx="89">
                  <c:v>4.972501313152133</c:v>
                </c:pt>
                <c:pt idx="90">
                  <c:v>4.7956886449524614</c:v>
                </c:pt>
                <c:pt idx="91">
                  <c:v>4.6275731225582675</c:v>
                </c:pt>
                <c:pt idx="92">
                  <c:v>4.4671988348070064</c:v>
                </c:pt>
                <c:pt idx="93">
                  <c:v>4.3137772852937335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773888"/>
        <c:axId val="54732480"/>
      </c:lineChart>
      <c:dateAx>
        <c:axId val="100773888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54732480"/>
        <c:crosses val="autoZero"/>
        <c:auto val="1"/>
        <c:lblOffset val="100"/>
        <c:baseTimeUnit val="days"/>
      </c:dateAx>
      <c:valAx>
        <c:axId val="5473248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0077388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r>
              <a:t>Ceftaroline forecast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37</c:v>
                </c:pt>
                <c:pt idx="1">
                  <c:v>46</c:v>
                </c:pt>
                <c:pt idx="2">
                  <c:v>20</c:v>
                </c:pt>
                <c:pt idx="3">
                  <c:v>18</c:v>
                </c:pt>
                <c:pt idx="4">
                  <c:v>23</c:v>
                </c:pt>
                <c:pt idx="5">
                  <c:v>111</c:v>
                </c:pt>
                <c:pt idx="6">
                  <c:v>79</c:v>
                </c:pt>
                <c:pt idx="7">
                  <c:v>149</c:v>
                </c:pt>
                <c:pt idx="8">
                  <c:v>217</c:v>
                </c:pt>
                <c:pt idx="9">
                  <c:v>187</c:v>
                </c:pt>
                <c:pt idx="10">
                  <c:v>42</c:v>
                </c:pt>
                <c:pt idx="11">
                  <c:v>92</c:v>
                </c:pt>
                <c:pt idx="12">
                  <c:v>147</c:v>
                </c:pt>
                <c:pt idx="13">
                  <c:v>116</c:v>
                </c:pt>
                <c:pt idx="14">
                  <c:v>141</c:v>
                </c:pt>
                <c:pt idx="15">
                  <c:v>156</c:v>
                </c:pt>
                <c:pt idx="16">
                  <c:v>73</c:v>
                </c:pt>
                <c:pt idx="17">
                  <c:v>64</c:v>
                </c:pt>
                <c:pt idx="18">
                  <c:v>168</c:v>
                </c:pt>
                <c:pt idx="19">
                  <c:v>118</c:v>
                </c:pt>
                <c:pt idx="20">
                  <c:v>163</c:v>
                </c:pt>
                <c:pt idx="21">
                  <c:v>53</c:v>
                </c:pt>
                <c:pt idx="22">
                  <c:v>99</c:v>
                </c:pt>
                <c:pt idx="23">
                  <c:v>212</c:v>
                </c:pt>
                <c:pt idx="24">
                  <c:v>124</c:v>
                </c:pt>
                <c:pt idx="25">
                  <c:v>78</c:v>
                </c:pt>
                <c:pt idx="26">
                  <c:v>99</c:v>
                </c:pt>
                <c:pt idx="27">
                  <c:v>209</c:v>
                </c:pt>
                <c:pt idx="28">
                  <c:v>296</c:v>
                </c:pt>
                <c:pt idx="29">
                  <c:v>125</c:v>
                </c:pt>
                <c:pt idx="30">
                  <c:v>68</c:v>
                </c:pt>
                <c:pt idx="31">
                  <c:v>95</c:v>
                </c:pt>
                <c:pt idx="32">
                  <c:v>202</c:v>
                </c:pt>
                <c:pt idx="33">
                  <c:v>22</c:v>
                </c:pt>
                <c:pt idx="34">
                  <c:v>103</c:v>
                </c:pt>
                <c:pt idx="35">
                  <c:v>75</c:v>
                </c:pt>
                <c:pt idx="36">
                  <c:v>27</c:v>
                </c:pt>
                <c:pt idx="37">
                  <c:v>100</c:v>
                </c:pt>
                <c:pt idx="38">
                  <c:v>73</c:v>
                </c:pt>
                <c:pt idx="39">
                  <c:v>31</c:v>
                </c:pt>
                <c:pt idx="40">
                  <c:v>162</c:v>
                </c:pt>
                <c:pt idx="41">
                  <c:v>64</c:v>
                </c:pt>
                <c:pt idx="42">
                  <c:v>119</c:v>
                </c:pt>
                <c:pt idx="43">
                  <c:v>151</c:v>
                </c:pt>
                <c:pt idx="44">
                  <c:v>58</c:v>
                </c:pt>
                <c:pt idx="45">
                  <c:v>68</c:v>
                </c:pt>
                <c:pt idx="46">
                  <c:v>160</c:v>
                </c:pt>
                <c:pt idx="47">
                  <c:v>162</c:v>
                </c:pt>
                <c:pt idx="48">
                  <c:v>98</c:v>
                </c:pt>
                <c:pt idx="49">
                  <c:v>40</c:v>
                </c:pt>
                <c:pt idx="50">
                  <c:v>63</c:v>
                </c:pt>
                <c:pt idx="51">
                  <c:v>113</c:v>
                </c:pt>
                <c:pt idx="52">
                  <c:v>38</c:v>
                </c:pt>
                <c:pt idx="53">
                  <c:v>120</c:v>
                </c:pt>
                <c:pt idx="54">
                  <c:v>121</c:v>
                </c:pt>
                <c:pt idx="55">
                  <c:v>172</c:v>
                </c:pt>
                <c:pt idx="56">
                  <c:v>125</c:v>
                </c:pt>
                <c:pt idx="57">
                  <c:v>263</c:v>
                </c:pt>
                <c:pt idx="58">
                  <c:v>297</c:v>
                </c:pt>
                <c:pt idx="59">
                  <c:v>59</c:v>
                </c:pt>
                <c:pt idx="60">
                  <c:v>151</c:v>
                </c:pt>
                <c:pt idx="61">
                  <c:v>159</c:v>
                </c:pt>
                <c:pt idx="62">
                  <c:v>189</c:v>
                </c:pt>
                <c:pt idx="63">
                  <c:v>259</c:v>
                </c:pt>
                <c:pt idx="64">
                  <c:v>98</c:v>
                </c:pt>
                <c:pt idx="65">
                  <c:v>230</c:v>
                </c:pt>
                <c:pt idx="66">
                  <c:v>257</c:v>
                </c:pt>
                <c:pt idx="67">
                  <c:v>255</c:v>
                </c:pt>
                <c:pt idx="68">
                  <c:v>415</c:v>
                </c:pt>
                <c:pt idx="69">
                  <c:v>128</c:v>
                </c:pt>
                <c:pt idx="70">
                  <c:v>100</c:v>
                </c:pt>
                <c:pt idx="71">
                  <c:v>192</c:v>
                </c:pt>
                <c:pt idx="72">
                  <c:v>174</c:v>
                </c:pt>
                <c:pt idx="73">
                  <c:v>191</c:v>
                </c:pt>
                <c:pt idx="74">
                  <c:v>124</c:v>
                </c:pt>
                <c:pt idx="75">
                  <c:v>105</c:v>
                </c:pt>
                <c:pt idx="76">
                  <c:v>93</c:v>
                </c:pt>
                <c:pt idx="77">
                  <c:v>167</c:v>
                </c:pt>
                <c:pt idx="78">
                  <c:v>96</c:v>
                </c:pt>
                <c:pt idx="79">
                  <c:v>111</c:v>
                </c:pt>
                <c:pt idx="80">
                  <c:v>193</c:v>
                </c:pt>
                <c:pt idx="81">
                  <c:v>243</c:v>
                </c:pt>
                <c:pt idx="82">
                  <c:v>64</c:v>
                </c:pt>
                <c:pt idx="83">
                  <c:v>52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117.96300854446385</c:v>
                </c:pt>
                <c:pt idx="85">
                  <c:v>117.96300854446385</c:v>
                </c:pt>
                <c:pt idx="86">
                  <c:v>117.96300854446385</c:v>
                </c:pt>
                <c:pt idx="87">
                  <c:v>117.96300854446385</c:v>
                </c:pt>
                <c:pt idx="88">
                  <c:v>117.96300854446385</c:v>
                </c:pt>
                <c:pt idx="89">
                  <c:v>117.96300854446385</c:v>
                </c:pt>
                <c:pt idx="90">
                  <c:v>117.96300854446385</c:v>
                </c:pt>
                <c:pt idx="91">
                  <c:v>117.96300854446385</c:v>
                </c:pt>
                <c:pt idx="92">
                  <c:v>117.96300854446385</c:v>
                </c:pt>
                <c:pt idx="93">
                  <c:v>117.96300854446385</c:v>
                </c:pt>
                <c:pt idx="94">
                  <c:v>117.96300854446385</c:v>
                </c:pt>
                <c:pt idx="95">
                  <c:v>117.96300854446385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219.52982448565166</c:v>
                </c:pt>
                <c:pt idx="85">
                  <c:v>225.66438272328253</c:v>
                </c:pt>
                <c:pt idx="86">
                  <c:v>231.75638848306602</c:v>
                </c:pt>
                <c:pt idx="87">
                  <c:v>237.81360695868617</c:v>
                </c:pt>
                <c:pt idx="88">
                  <c:v>243.84264999455897</c:v>
                </c:pt>
                <c:pt idx="89">
                  <c:v>249.8492017485182</c:v>
                </c:pt>
                <c:pt idx="90">
                  <c:v>255.83819093401968</c:v>
                </c:pt>
                <c:pt idx="91">
                  <c:v>261.81392428617926</c:v>
                </c:pt>
                <c:pt idx="92">
                  <c:v>267.78019138280911</c:v>
                </c:pt>
                <c:pt idx="93">
                  <c:v>273.74034796963338</c:v>
                </c:pt>
                <c:pt idx="94">
                  <c:v>279.69738292498783</c:v>
                </c:pt>
                <c:pt idx="95">
                  <c:v>285.65397261221494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44.297036803610112</c:v>
                </c:pt>
                <c:pt idx="85">
                  <c:v>43.044488243776343</c:v>
                </c:pt>
                <c:pt idx="86">
                  <c:v>41.865974153183664</c:v>
                </c:pt>
                <c:pt idx="87">
                  <c:v>40.753841332352962</c:v>
                </c:pt>
                <c:pt idx="88">
                  <c:v>39.701590187180308</c:v>
                </c:pt>
                <c:pt idx="89">
                  <c:v>38.703649066651465</c:v>
                </c:pt>
                <c:pt idx="90">
                  <c:v>37.755202021041455</c:v>
                </c:pt>
                <c:pt idx="91">
                  <c:v>36.85205533629015</c:v>
                </c:pt>
                <c:pt idx="92">
                  <c:v>35.990532713371159</c:v>
                </c:pt>
                <c:pt idx="93">
                  <c:v>35.167391943477782</c:v>
                </c:pt>
                <c:pt idx="94">
                  <c:v>34.37975794373525</c:v>
                </c:pt>
                <c:pt idx="95">
                  <c:v>33.6250684052171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764416"/>
        <c:axId val="54734784"/>
      </c:lineChart>
      <c:dateAx>
        <c:axId val="48764416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54734784"/>
        <c:crosses val="autoZero"/>
        <c:auto val="1"/>
        <c:lblOffset val="100"/>
        <c:baseTimeUnit val="days"/>
      </c:dateAx>
      <c:valAx>
        <c:axId val="5473478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4876441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r>
              <a:t>Ceftazidime-Avibactam forecast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Sheet1!$A$2:$A$61</c:f>
              <c:numCache>
                <c:formatCode>yyyy\-mm\-dd</c:formatCode>
                <c:ptCount val="60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  <c:pt idx="13">
                  <c:v>42583</c:v>
                </c:pt>
                <c:pt idx="14">
                  <c:v>42614</c:v>
                </c:pt>
                <c:pt idx="15">
                  <c:v>42644</c:v>
                </c:pt>
                <c:pt idx="16">
                  <c:v>42675</c:v>
                </c:pt>
                <c:pt idx="17">
                  <c:v>42705</c:v>
                </c:pt>
                <c:pt idx="18">
                  <c:v>42736</c:v>
                </c:pt>
                <c:pt idx="19">
                  <c:v>42767</c:v>
                </c:pt>
                <c:pt idx="20">
                  <c:v>42795</c:v>
                </c:pt>
                <c:pt idx="21">
                  <c:v>42826</c:v>
                </c:pt>
                <c:pt idx="22">
                  <c:v>42856</c:v>
                </c:pt>
                <c:pt idx="23">
                  <c:v>42887</c:v>
                </c:pt>
                <c:pt idx="24">
                  <c:v>42917</c:v>
                </c:pt>
                <c:pt idx="25">
                  <c:v>42948</c:v>
                </c:pt>
                <c:pt idx="26">
                  <c:v>42979</c:v>
                </c:pt>
                <c:pt idx="27">
                  <c:v>43009</c:v>
                </c:pt>
                <c:pt idx="28">
                  <c:v>43040</c:v>
                </c:pt>
                <c:pt idx="29">
                  <c:v>43070</c:v>
                </c:pt>
                <c:pt idx="30">
                  <c:v>43101</c:v>
                </c:pt>
                <c:pt idx="31">
                  <c:v>43132</c:v>
                </c:pt>
                <c:pt idx="32">
                  <c:v>43160</c:v>
                </c:pt>
                <c:pt idx="33">
                  <c:v>43191</c:v>
                </c:pt>
                <c:pt idx="34">
                  <c:v>43221</c:v>
                </c:pt>
                <c:pt idx="35">
                  <c:v>43252</c:v>
                </c:pt>
                <c:pt idx="36">
                  <c:v>43282</c:v>
                </c:pt>
                <c:pt idx="37">
                  <c:v>43313</c:v>
                </c:pt>
                <c:pt idx="38">
                  <c:v>43344</c:v>
                </c:pt>
                <c:pt idx="39">
                  <c:v>43374</c:v>
                </c:pt>
                <c:pt idx="40">
                  <c:v>43405</c:v>
                </c:pt>
                <c:pt idx="41">
                  <c:v>43435</c:v>
                </c:pt>
                <c:pt idx="42">
                  <c:v>43466</c:v>
                </c:pt>
                <c:pt idx="43">
                  <c:v>43497</c:v>
                </c:pt>
                <c:pt idx="44">
                  <c:v>43525</c:v>
                </c:pt>
                <c:pt idx="45">
                  <c:v>43556</c:v>
                </c:pt>
                <c:pt idx="46">
                  <c:v>43586</c:v>
                </c:pt>
                <c:pt idx="47">
                  <c:v>43617</c:v>
                </c:pt>
                <c:pt idx="48">
                  <c:v>43647</c:v>
                </c:pt>
                <c:pt idx="49">
                  <c:v>43678</c:v>
                </c:pt>
                <c:pt idx="50">
                  <c:v>43709</c:v>
                </c:pt>
                <c:pt idx="51">
                  <c:v>43739</c:v>
                </c:pt>
                <c:pt idx="52">
                  <c:v>43770</c:v>
                </c:pt>
                <c:pt idx="53">
                  <c:v>43800</c:v>
                </c:pt>
                <c:pt idx="54">
                  <c:v>43831</c:v>
                </c:pt>
                <c:pt idx="55">
                  <c:v>43862</c:v>
                </c:pt>
                <c:pt idx="56">
                  <c:v>43891</c:v>
                </c:pt>
                <c:pt idx="57">
                  <c:v>43922</c:v>
                </c:pt>
                <c:pt idx="58">
                  <c:v>43952</c:v>
                </c:pt>
                <c:pt idx="59">
                  <c:v>43983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8</c:v>
                </c:pt>
                <c:pt idx="1">
                  <c:v>33</c:v>
                </c:pt>
                <c:pt idx="2">
                  <c:v>8</c:v>
                </c:pt>
                <c:pt idx="3">
                  <c:v>81</c:v>
                </c:pt>
                <c:pt idx="4">
                  <c:v>77</c:v>
                </c:pt>
                <c:pt idx="5">
                  <c:v>97</c:v>
                </c:pt>
                <c:pt idx="6">
                  <c:v>2</c:v>
                </c:pt>
                <c:pt idx="7">
                  <c:v>58</c:v>
                </c:pt>
                <c:pt idx="8">
                  <c:v>93</c:v>
                </c:pt>
                <c:pt idx="9">
                  <c:v>57</c:v>
                </c:pt>
                <c:pt idx="10">
                  <c:v>23</c:v>
                </c:pt>
                <c:pt idx="11">
                  <c:v>37</c:v>
                </c:pt>
                <c:pt idx="12">
                  <c:v>33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10</c:v>
                </c:pt>
                <c:pt idx="18">
                  <c:v>133</c:v>
                </c:pt>
                <c:pt idx="19">
                  <c:v>37</c:v>
                </c:pt>
                <c:pt idx="20">
                  <c:v>0</c:v>
                </c:pt>
                <c:pt idx="21">
                  <c:v>58</c:v>
                </c:pt>
                <c:pt idx="22">
                  <c:v>24</c:v>
                </c:pt>
                <c:pt idx="23">
                  <c:v>54</c:v>
                </c:pt>
                <c:pt idx="24">
                  <c:v>103</c:v>
                </c:pt>
                <c:pt idx="25">
                  <c:v>68</c:v>
                </c:pt>
                <c:pt idx="26">
                  <c:v>128</c:v>
                </c:pt>
                <c:pt idx="27">
                  <c:v>86</c:v>
                </c:pt>
                <c:pt idx="28">
                  <c:v>34</c:v>
                </c:pt>
                <c:pt idx="29">
                  <c:v>65</c:v>
                </c:pt>
                <c:pt idx="30">
                  <c:v>8</c:v>
                </c:pt>
                <c:pt idx="31">
                  <c:v>42</c:v>
                </c:pt>
                <c:pt idx="32">
                  <c:v>78</c:v>
                </c:pt>
                <c:pt idx="33">
                  <c:v>8</c:v>
                </c:pt>
                <c:pt idx="34">
                  <c:v>44</c:v>
                </c:pt>
                <c:pt idx="35">
                  <c:v>16</c:v>
                </c:pt>
                <c:pt idx="36">
                  <c:v>73</c:v>
                </c:pt>
                <c:pt idx="37">
                  <c:v>13</c:v>
                </c:pt>
                <c:pt idx="38">
                  <c:v>81</c:v>
                </c:pt>
                <c:pt idx="39">
                  <c:v>128</c:v>
                </c:pt>
                <c:pt idx="40">
                  <c:v>14</c:v>
                </c:pt>
                <c:pt idx="41">
                  <c:v>218</c:v>
                </c:pt>
                <c:pt idx="42">
                  <c:v>141</c:v>
                </c:pt>
                <c:pt idx="43">
                  <c:v>76</c:v>
                </c:pt>
                <c:pt idx="44">
                  <c:v>127</c:v>
                </c:pt>
                <c:pt idx="45">
                  <c:v>92</c:v>
                </c:pt>
                <c:pt idx="46">
                  <c:v>110</c:v>
                </c:pt>
                <c:pt idx="47">
                  <c:v>63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Sheet1!$A$2:$A$61</c:f>
              <c:numCache>
                <c:formatCode>yyyy\-mm\-dd</c:formatCode>
                <c:ptCount val="60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  <c:pt idx="13">
                  <c:v>42583</c:v>
                </c:pt>
                <c:pt idx="14">
                  <c:v>42614</c:v>
                </c:pt>
                <c:pt idx="15">
                  <c:v>42644</c:v>
                </c:pt>
                <c:pt idx="16">
                  <c:v>42675</c:v>
                </c:pt>
                <c:pt idx="17">
                  <c:v>42705</c:v>
                </c:pt>
                <c:pt idx="18">
                  <c:v>42736</c:v>
                </c:pt>
                <c:pt idx="19">
                  <c:v>42767</c:v>
                </c:pt>
                <c:pt idx="20">
                  <c:v>42795</c:v>
                </c:pt>
                <c:pt idx="21">
                  <c:v>42826</c:v>
                </c:pt>
                <c:pt idx="22">
                  <c:v>42856</c:v>
                </c:pt>
                <c:pt idx="23">
                  <c:v>42887</c:v>
                </c:pt>
                <c:pt idx="24">
                  <c:v>42917</c:v>
                </c:pt>
                <c:pt idx="25">
                  <c:v>42948</c:v>
                </c:pt>
                <c:pt idx="26">
                  <c:v>42979</c:v>
                </c:pt>
                <c:pt idx="27">
                  <c:v>43009</c:v>
                </c:pt>
                <c:pt idx="28">
                  <c:v>43040</c:v>
                </c:pt>
                <c:pt idx="29">
                  <c:v>43070</c:v>
                </c:pt>
                <c:pt idx="30">
                  <c:v>43101</c:v>
                </c:pt>
                <c:pt idx="31">
                  <c:v>43132</c:v>
                </c:pt>
                <c:pt idx="32">
                  <c:v>43160</c:v>
                </c:pt>
                <c:pt idx="33">
                  <c:v>43191</c:v>
                </c:pt>
                <c:pt idx="34">
                  <c:v>43221</c:v>
                </c:pt>
                <c:pt idx="35">
                  <c:v>43252</c:v>
                </c:pt>
                <c:pt idx="36">
                  <c:v>43282</c:v>
                </c:pt>
                <c:pt idx="37">
                  <c:v>43313</c:v>
                </c:pt>
                <c:pt idx="38">
                  <c:v>43344</c:v>
                </c:pt>
                <c:pt idx="39">
                  <c:v>43374</c:v>
                </c:pt>
                <c:pt idx="40">
                  <c:v>43405</c:v>
                </c:pt>
                <c:pt idx="41">
                  <c:v>43435</c:v>
                </c:pt>
                <c:pt idx="42">
                  <c:v>43466</c:v>
                </c:pt>
                <c:pt idx="43">
                  <c:v>43497</c:v>
                </c:pt>
                <c:pt idx="44">
                  <c:v>43525</c:v>
                </c:pt>
                <c:pt idx="45">
                  <c:v>43556</c:v>
                </c:pt>
                <c:pt idx="46">
                  <c:v>43586</c:v>
                </c:pt>
                <c:pt idx="47">
                  <c:v>43617</c:v>
                </c:pt>
                <c:pt idx="48">
                  <c:v>43647</c:v>
                </c:pt>
                <c:pt idx="49">
                  <c:v>43678</c:v>
                </c:pt>
                <c:pt idx="50">
                  <c:v>43709</c:v>
                </c:pt>
                <c:pt idx="51">
                  <c:v>43739</c:v>
                </c:pt>
                <c:pt idx="52">
                  <c:v>43770</c:v>
                </c:pt>
                <c:pt idx="53">
                  <c:v>43800</c:v>
                </c:pt>
                <c:pt idx="54">
                  <c:v>43831</c:v>
                </c:pt>
                <c:pt idx="55">
                  <c:v>43862</c:v>
                </c:pt>
                <c:pt idx="56">
                  <c:v>43891</c:v>
                </c:pt>
                <c:pt idx="57">
                  <c:v>43922</c:v>
                </c:pt>
                <c:pt idx="58">
                  <c:v>43952</c:v>
                </c:pt>
                <c:pt idx="59">
                  <c:v>43983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48">
                  <c:v>126.85205658502687</c:v>
                </c:pt>
                <c:pt idx="49">
                  <c:v>126.85205658502687</c:v>
                </c:pt>
                <c:pt idx="50">
                  <c:v>126.85205658502687</c:v>
                </c:pt>
                <c:pt idx="51">
                  <c:v>126.85205658502687</c:v>
                </c:pt>
                <c:pt idx="52">
                  <c:v>126.85205658502687</c:v>
                </c:pt>
                <c:pt idx="53">
                  <c:v>126.85205658502687</c:v>
                </c:pt>
                <c:pt idx="54">
                  <c:v>126.85205658502687</c:v>
                </c:pt>
                <c:pt idx="55">
                  <c:v>126.85205658502687</c:v>
                </c:pt>
                <c:pt idx="56">
                  <c:v>126.85205658502687</c:v>
                </c:pt>
                <c:pt idx="57">
                  <c:v>126.85205658502687</c:v>
                </c:pt>
                <c:pt idx="58">
                  <c:v>126.85205658502687</c:v>
                </c:pt>
                <c:pt idx="59">
                  <c:v>126.85205658502687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Sheet1!$A$2:$A$61</c:f>
              <c:numCache>
                <c:formatCode>yyyy\-mm\-dd</c:formatCode>
                <c:ptCount val="60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  <c:pt idx="13">
                  <c:v>42583</c:v>
                </c:pt>
                <c:pt idx="14">
                  <c:v>42614</c:v>
                </c:pt>
                <c:pt idx="15">
                  <c:v>42644</c:v>
                </c:pt>
                <c:pt idx="16">
                  <c:v>42675</c:v>
                </c:pt>
                <c:pt idx="17">
                  <c:v>42705</c:v>
                </c:pt>
                <c:pt idx="18">
                  <c:v>42736</c:v>
                </c:pt>
                <c:pt idx="19">
                  <c:v>42767</c:v>
                </c:pt>
                <c:pt idx="20">
                  <c:v>42795</c:v>
                </c:pt>
                <c:pt idx="21">
                  <c:v>42826</c:v>
                </c:pt>
                <c:pt idx="22">
                  <c:v>42856</c:v>
                </c:pt>
                <c:pt idx="23">
                  <c:v>42887</c:v>
                </c:pt>
                <c:pt idx="24">
                  <c:v>42917</c:v>
                </c:pt>
                <c:pt idx="25">
                  <c:v>42948</c:v>
                </c:pt>
                <c:pt idx="26">
                  <c:v>42979</c:v>
                </c:pt>
                <c:pt idx="27">
                  <c:v>43009</c:v>
                </c:pt>
                <c:pt idx="28">
                  <c:v>43040</c:v>
                </c:pt>
                <c:pt idx="29">
                  <c:v>43070</c:v>
                </c:pt>
                <c:pt idx="30">
                  <c:v>43101</c:v>
                </c:pt>
                <c:pt idx="31">
                  <c:v>43132</c:v>
                </c:pt>
                <c:pt idx="32">
                  <c:v>43160</c:v>
                </c:pt>
                <c:pt idx="33">
                  <c:v>43191</c:v>
                </c:pt>
                <c:pt idx="34">
                  <c:v>43221</c:v>
                </c:pt>
                <c:pt idx="35">
                  <c:v>43252</c:v>
                </c:pt>
                <c:pt idx="36">
                  <c:v>43282</c:v>
                </c:pt>
                <c:pt idx="37">
                  <c:v>43313</c:v>
                </c:pt>
                <c:pt idx="38">
                  <c:v>43344</c:v>
                </c:pt>
                <c:pt idx="39">
                  <c:v>43374</c:v>
                </c:pt>
                <c:pt idx="40">
                  <c:v>43405</c:v>
                </c:pt>
                <c:pt idx="41">
                  <c:v>43435</c:v>
                </c:pt>
                <c:pt idx="42">
                  <c:v>43466</c:v>
                </c:pt>
                <c:pt idx="43">
                  <c:v>43497</c:v>
                </c:pt>
                <c:pt idx="44">
                  <c:v>43525</c:v>
                </c:pt>
                <c:pt idx="45">
                  <c:v>43556</c:v>
                </c:pt>
                <c:pt idx="46">
                  <c:v>43586</c:v>
                </c:pt>
                <c:pt idx="47">
                  <c:v>43617</c:v>
                </c:pt>
                <c:pt idx="48">
                  <c:v>43647</c:v>
                </c:pt>
                <c:pt idx="49">
                  <c:v>43678</c:v>
                </c:pt>
                <c:pt idx="50">
                  <c:v>43709</c:v>
                </c:pt>
                <c:pt idx="51">
                  <c:v>43739</c:v>
                </c:pt>
                <c:pt idx="52">
                  <c:v>43770</c:v>
                </c:pt>
                <c:pt idx="53">
                  <c:v>43800</c:v>
                </c:pt>
                <c:pt idx="54">
                  <c:v>43831</c:v>
                </c:pt>
                <c:pt idx="55">
                  <c:v>43862</c:v>
                </c:pt>
                <c:pt idx="56">
                  <c:v>43891</c:v>
                </c:pt>
                <c:pt idx="57">
                  <c:v>43922</c:v>
                </c:pt>
                <c:pt idx="58">
                  <c:v>43952</c:v>
                </c:pt>
                <c:pt idx="59">
                  <c:v>43983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48">
                  <c:v>298.81059461834246</c:v>
                </c:pt>
                <c:pt idx="49">
                  <c:v>322.29614742983352</c:v>
                </c:pt>
                <c:pt idx="50">
                  <c:v>345.48134339146338</c:v>
                </c:pt>
                <c:pt idx="51">
                  <c:v>368.45088168815698</c:v>
                </c:pt>
                <c:pt idx="52">
                  <c:v>391.26659563874733</c:v>
                </c:pt>
                <c:pt idx="53">
                  <c:v>413.97502377105116</c:v>
                </c:pt>
                <c:pt idx="54">
                  <c:v>436.61206114987374</c:v>
                </c:pt>
                <c:pt idx="55">
                  <c:v>459.20595441070941</c:v>
                </c:pt>
                <c:pt idx="56">
                  <c:v>481.77930579835242</c:v>
                </c:pt>
                <c:pt idx="57">
                  <c:v>504.35045772626347</c:v>
                </c:pt>
                <c:pt idx="58">
                  <c:v>526.93447562667473</c:v>
                </c:pt>
                <c:pt idx="59">
                  <c:v>549.54386205402875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Sheet1!$A$2:$A$61</c:f>
              <c:numCache>
                <c:formatCode>yyyy\-mm\-dd</c:formatCode>
                <c:ptCount val="60"/>
                <c:pt idx="0">
                  <c:v>42186</c:v>
                </c:pt>
                <c:pt idx="1">
                  <c:v>42217</c:v>
                </c:pt>
                <c:pt idx="2">
                  <c:v>42248</c:v>
                </c:pt>
                <c:pt idx="3">
                  <c:v>42278</c:v>
                </c:pt>
                <c:pt idx="4">
                  <c:v>42309</c:v>
                </c:pt>
                <c:pt idx="5">
                  <c:v>42339</c:v>
                </c:pt>
                <c:pt idx="6">
                  <c:v>42370</c:v>
                </c:pt>
                <c:pt idx="7">
                  <c:v>42401</c:v>
                </c:pt>
                <c:pt idx="8">
                  <c:v>42430</c:v>
                </c:pt>
                <c:pt idx="9">
                  <c:v>42461</c:v>
                </c:pt>
                <c:pt idx="10">
                  <c:v>42491</c:v>
                </c:pt>
                <c:pt idx="11">
                  <c:v>42522</c:v>
                </c:pt>
                <c:pt idx="12">
                  <c:v>42552</c:v>
                </c:pt>
                <c:pt idx="13">
                  <c:v>42583</c:v>
                </c:pt>
                <c:pt idx="14">
                  <c:v>42614</c:v>
                </c:pt>
                <c:pt idx="15">
                  <c:v>42644</c:v>
                </c:pt>
                <c:pt idx="16">
                  <c:v>42675</c:v>
                </c:pt>
                <c:pt idx="17">
                  <c:v>42705</c:v>
                </c:pt>
                <c:pt idx="18">
                  <c:v>42736</c:v>
                </c:pt>
                <c:pt idx="19">
                  <c:v>42767</c:v>
                </c:pt>
                <c:pt idx="20">
                  <c:v>42795</c:v>
                </c:pt>
                <c:pt idx="21">
                  <c:v>42826</c:v>
                </c:pt>
                <c:pt idx="22">
                  <c:v>42856</c:v>
                </c:pt>
                <c:pt idx="23">
                  <c:v>42887</c:v>
                </c:pt>
                <c:pt idx="24">
                  <c:v>42917</c:v>
                </c:pt>
                <c:pt idx="25">
                  <c:v>42948</c:v>
                </c:pt>
                <c:pt idx="26">
                  <c:v>42979</c:v>
                </c:pt>
                <c:pt idx="27">
                  <c:v>43009</c:v>
                </c:pt>
                <c:pt idx="28">
                  <c:v>43040</c:v>
                </c:pt>
                <c:pt idx="29">
                  <c:v>43070</c:v>
                </c:pt>
                <c:pt idx="30">
                  <c:v>43101</c:v>
                </c:pt>
                <c:pt idx="31">
                  <c:v>43132</c:v>
                </c:pt>
                <c:pt idx="32">
                  <c:v>43160</c:v>
                </c:pt>
                <c:pt idx="33">
                  <c:v>43191</c:v>
                </c:pt>
                <c:pt idx="34">
                  <c:v>43221</c:v>
                </c:pt>
                <c:pt idx="35">
                  <c:v>43252</c:v>
                </c:pt>
                <c:pt idx="36">
                  <c:v>43282</c:v>
                </c:pt>
                <c:pt idx="37">
                  <c:v>43313</c:v>
                </c:pt>
                <c:pt idx="38">
                  <c:v>43344</c:v>
                </c:pt>
                <c:pt idx="39">
                  <c:v>43374</c:v>
                </c:pt>
                <c:pt idx="40">
                  <c:v>43405</c:v>
                </c:pt>
                <c:pt idx="41">
                  <c:v>43435</c:v>
                </c:pt>
                <c:pt idx="42">
                  <c:v>43466</c:v>
                </c:pt>
                <c:pt idx="43">
                  <c:v>43497</c:v>
                </c:pt>
                <c:pt idx="44">
                  <c:v>43525</c:v>
                </c:pt>
                <c:pt idx="45">
                  <c:v>43556</c:v>
                </c:pt>
                <c:pt idx="46">
                  <c:v>43586</c:v>
                </c:pt>
                <c:pt idx="47">
                  <c:v>43617</c:v>
                </c:pt>
                <c:pt idx="48">
                  <c:v>43647</c:v>
                </c:pt>
                <c:pt idx="49">
                  <c:v>43678</c:v>
                </c:pt>
                <c:pt idx="50">
                  <c:v>43709</c:v>
                </c:pt>
                <c:pt idx="51">
                  <c:v>43739</c:v>
                </c:pt>
                <c:pt idx="52">
                  <c:v>43770</c:v>
                </c:pt>
                <c:pt idx="53">
                  <c:v>43800</c:v>
                </c:pt>
                <c:pt idx="54">
                  <c:v>43831</c:v>
                </c:pt>
                <c:pt idx="55">
                  <c:v>43862</c:v>
                </c:pt>
                <c:pt idx="56">
                  <c:v>43891</c:v>
                </c:pt>
                <c:pt idx="57">
                  <c:v>43922</c:v>
                </c:pt>
                <c:pt idx="58">
                  <c:v>43952</c:v>
                </c:pt>
                <c:pt idx="59">
                  <c:v>43983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48">
                  <c:v>12.887513884372931</c:v>
                </c:pt>
                <c:pt idx="49">
                  <c:v>10.708360620549566</c:v>
                </c:pt>
                <c:pt idx="50">
                  <c:v>8.9226976226316417</c:v>
                </c:pt>
                <c:pt idx="51">
                  <c:v>7.4459445329712342</c:v>
                </c:pt>
                <c:pt idx="52">
                  <c:v>6.2163888285744955</c:v>
                </c:pt>
                <c:pt idx="53">
                  <c:v>5.1876148249811136</c:v>
                </c:pt>
                <c:pt idx="54">
                  <c:v>4.3238524326375263</c:v>
                </c:pt>
                <c:pt idx="55">
                  <c:v>3.5969822135518648</c:v>
                </c:pt>
                <c:pt idx="56">
                  <c:v>2.9845314396382308</c:v>
                </c:pt>
                <c:pt idx="57">
                  <c:v>2.4682896376234464</c:v>
                </c:pt>
                <c:pt idx="58">
                  <c:v>2.0333258513448471</c:v>
                </c:pt>
                <c:pt idx="59">
                  <c:v>1.6672746597964379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697472"/>
        <c:axId val="54737088"/>
      </c:lineChart>
      <c:dateAx>
        <c:axId val="54697472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54737088"/>
        <c:crosses val="autoZero"/>
        <c:auto val="1"/>
        <c:lblOffset val="100"/>
        <c:baseTimeUnit val="days"/>
      </c:dateAx>
      <c:valAx>
        <c:axId val="5473708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469747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r>
              <a:t>Ceftolozane-Tazobactam forecast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Sheet1!$A$2:$A$66</c:f>
              <c:numCache>
                <c:formatCode>yyyy\-mm\-dd</c:formatCode>
                <c:ptCount val="65"/>
                <c:pt idx="0">
                  <c:v>42036</c:v>
                </c:pt>
                <c:pt idx="1">
                  <c:v>42064</c:v>
                </c:pt>
                <c:pt idx="2">
                  <c:v>42095</c:v>
                </c:pt>
                <c:pt idx="3">
                  <c:v>42125</c:v>
                </c:pt>
                <c:pt idx="4">
                  <c:v>42156</c:v>
                </c:pt>
                <c:pt idx="5">
                  <c:v>42186</c:v>
                </c:pt>
                <c:pt idx="6">
                  <c:v>42217</c:v>
                </c:pt>
                <c:pt idx="7">
                  <c:v>42248</c:v>
                </c:pt>
                <c:pt idx="8">
                  <c:v>42278</c:v>
                </c:pt>
                <c:pt idx="9">
                  <c:v>42309</c:v>
                </c:pt>
                <c:pt idx="10">
                  <c:v>42339</c:v>
                </c:pt>
                <c:pt idx="11">
                  <c:v>42370</c:v>
                </c:pt>
                <c:pt idx="12">
                  <c:v>42401</c:v>
                </c:pt>
                <c:pt idx="13">
                  <c:v>42430</c:v>
                </c:pt>
                <c:pt idx="14">
                  <c:v>42461</c:v>
                </c:pt>
                <c:pt idx="15">
                  <c:v>42491</c:v>
                </c:pt>
                <c:pt idx="16">
                  <c:v>42522</c:v>
                </c:pt>
                <c:pt idx="17">
                  <c:v>42552</c:v>
                </c:pt>
                <c:pt idx="18">
                  <c:v>42583</c:v>
                </c:pt>
                <c:pt idx="19">
                  <c:v>42614</c:v>
                </c:pt>
                <c:pt idx="20">
                  <c:v>42644</c:v>
                </c:pt>
                <c:pt idx="21">
                  <c:v>42675</c:v>
                </c:pt>
                <c:pt idx="22">
                  <c:v>42705</c:v>
                </c:pt>
                <c:pt idx="23">
                  <c:v>42736</c:v>
                </c:pt>
                <c:pt idx="24">
                  <c:v>42767</c:v>
                </c:pt>
                <c:pt idx="25">
                  <c:v>42795</c:v>
                </c:pt>
                <c:pt idx="26">
                  <c:v>42826</c:v>
                </c:pt>
                <c:pt idx="27">
                  <c:v>42856</c:v>
                </c:pt>
                <c:pt idx="28">
                  <c:v>42887</c:v>
                </c:pt>
                <c:pt idx="29">
                  <c:v>42917</c:v>
                </c:pt>
                <c:pt idx="30">
                  <c:v>42948</c:v>
                </c:pt>
                <c:pt idx="31">
                  <c:v>42979</c:v>
                </c:pt>
                <c:pt idx="32">
                  <c:v>43009</c:v>
                </c:pt>
                <c:pt idx="33">
                  <c:v>43040</c:v>
                </c:pt>
                <c:pt idx="34">
                  <c:v>43070</c:v>
                </c:pt>
                <c:pt idx="35">
                  <c:v>43101</c:v>
                </c:pt>
                <c:pt idx="36">
                  <c:v>43132</c:v>
                </c:pt>
                <c:pt idx="37">
                  <c:v>43160</c:v>
                </c:pt>
                <c:pt idx="38">
                  <c:v>43191</c:v>
                </c:pt>
                <c:pt idx="39">
                  <c:v>43221</c:v>
                </c:pt>
                <c:pt idx="40">
                  <c:v>43252</c:v>
                </c:pt>
                <c:pt idx="41">
                  <c:v>43282</c:v>
                </c:pt>
                <c:pt idx="42">
                  <c:v>43313</c:v>
                </c:pt>
                <c:pt idx="43">
                  <c:v>43344</c:v>
                </c:pt>
                <c:pt idx="44">
                  <c:v>43374</c:v>
                </c:pt>
                <c:pt idx="45">
                  <c:v>43405</c:v>
                </c:pt>
                <c:pt idx="46">
                  <c:v>43435</c:v>
                </c:pt>
                <c:pt idx="47">
                  <c:v>43466</c:v>
                </c:pt>
                <c:pt idx="48">
                  <c:v>43497</c:v>
                </c:pt>
                <c:pt idx="49">
                  <c:v>43525</c:v>
                </c:pt>
                <c:pt idx="50">
                  <c:v>43556</c:v>
                </c:pt>
                <c:pt idx="51">
                  <c:v>43586</c:v>
                </c:pt>
                <c:pt idx="52">
                  <c:v>43617</c:v>
                </c:pt>
                <c:pt idx="53">
                  <c:v>43647</c:v>
                </c:pt>
                <c:pt idx="54">
                  <c:v>43678</c:v>
                </c:pt>
                <c:pt idx="55">
                  <c:v>43709</c:v>
                </c:pt>
                <c:pt idx="56">
                  <c:v>43739</c:v>
                </c:pt>
                <c:pt idx="57">
                  <c:v>43770</c:v>
                </c:pt>
                <c:pt idx="58">
                  <c:v>43800</c:v>
                </c:pt>
                <c:pt idx="59">
                  <c:v>43831</c:v>
                </c:pt>
                <c:pt idx="60">
                  <c:v>43862</c:v>
                </c:pt>
                <c:pt idx="61">
                  <c:v>43891</c:v>
                </c:pt>
                <c:pt idx="62">
                  <c:v>43922</c:v>
                </c:pt>
                <c:pt idx="63">
                  <c:v>43952</c:v>
                </c:pt>
                <c:pt idx="64">
                  <c:v>43983</c:v>
                </c:pt>
              </c:numCache>
            </c:numRef>
          </c:cat>
          <c:val>
            <c:numRef>
              <c:f>Sheet1!$B$2:$B$66</c:f>
              <c:numCache>
                <c:formatCode>General</c:formatCode>
                <c:ptCount val="65"/>
                <c:pt idx="0">
                  <c:v>36</c:v>
                </c:pt>
                <c:pt idx="1">
                  <c:v>13</c:v>
                </c:pt>
                <c:pt idx="2">
                  <c:v>0</c:v>
                </c:pt>
                <c:pt idx="3">
                  <c:v>48</c:v>
                </c:pt>
                <c:pt idx="4">
                  <c:v>40</c:v>
                </c:pt>
                <c:pt idx="5">
                  <c:v>57</c:v>
                </c:pt>
                <c:pt idx="6">
                  <c:v>145</c:v>
                </c:pt>
                <c:pt idx="7">
                  <c:v>121</c:v>
                </c:pt>
                <c:pt idx="8">
                  <c:v>122</c:v>
                </c:pt>
                <c:pt idx="9">
                  <c:v>81</c:v>
                </c:pt>
                <c:pt idx="10">
                  <c:v>50</c:v>
                </c:pt>
                <c:pt idx="11">
                  <c:v>59</c:v>
                </c:pt>
                <c:pt idx="12">
                  <c:v>35</c:v>
                </c:pt>
                <c:pt idx="13">
                  <c:v>15</c:v>
                </c:pt>
                <c:pt idx="14">
                  <c:v>108</c:v>
                </c:pt>
                <c:pt idx="15">
                  <c:v>113</c:v>
                </c:pt>
                <c:pt idx="16">
                  <c:v>58</c:v>
                </c:pt>
                <c:pt idx="17">
                  <c:v>139</c:v>
                </c:pt>
                <c:pt idx="18">
                  <c:v>28</c:v>
                </c:pt>
                <c:pt idx="19">
                  <c:v>155</c:v>
                </c:pt>
                <c:pt idx="20">
                  <c:v>17</c:v>
                </c:pt>
                <c:pt idx="21">
                  <c:v>17</c:v>
                </c:pt>
                <c:pt idx="22">
                  <c:v>14</c:v>
                </c:pt>
                <c:pt idx="23">
                  <c:v>114</c:v>
                </c:pt>
                <c:pt idx="24">
                  <c:v>83</c:v>
                </c:pt>
                <c:pt idx="25">
                  <c:v>123</c:v>
                </c:pt>
                <c:pt idx="26">
                  <c:v>76</c:v>
                </c:pt>
                <c:pt idx="27">
                  <c:v>31</c:v>
                </c:pt>
                <c:pt idx="28">
                  <c:v>185</c:v>
                </c:pt>
                <c:pt idx="29">
                  <c:v>149</c:v>
                </c:pt>
                <c:pt idx="30">
                  <c:v>180</c:v>
                </c:pt>
                <c:pt idx="31">
                  <c:v>147</c:v>
                </c:pt>
                <c:pt idx="32">
                  <c:v>8</c:v>
                </c:pt>
                <c:pt idx="33">
                  <c:v>36</c:v>
                </c:pt>
                <c:pt idx="34">
                  <c:v>86</c:v>
                </c:pt>
                <c:pt idx="35">
                  <c:v>14</c:v>
                </c:pt>
                <c:pt idx="36">
                  <c:v>59</c:v>
                </c:pt>
                <c:pt idx="37">
                  <c:v>128</c:v>
                </c:pt>
                <c:pt idx="38">
                  <c:v>133</c:v>
                </c:pt>
                <c:pt idx="39">
                  <c:v>288</c:v>
                </c:pt>
                <c:pt idx="40">
                  <c:v>353</c:v>
                </c:pt>
                <c:pt idx="41">
                  <c:v>214</c:v>
                </c:pt>
                <c:pt idx="42">
                  <c:v>172</c:v>
                </c:pt>
                <c:pt idx="43">
                  <c:v>75</c:v>
                </c:pt>
                <c:pt idx="44">
                  <c:v>69</c:v>
                </c:pt>
                <c:pt idx="45">
                  <c:v>70</c:v>
                </c:pt>
                <c:pt idx="46">
                  <c:v>104</c:v>
                </c:pt>
                <c:pt idx="47">
                  <c:v>84</c:v>
                </c:pt>
                <c:pt idx="48">
                  <c:v>4</c:v>
                </c:pt>
                <c:pt idx="49">
                  <c:v>38</c:v>
                </c:pt>
                <c:pt idx="50">
                  <c:v>80</c:v>
                </c:pt>
                <c:pt idx="51">
                  <c:v>107</c:v>
                </c:pt>
                <c:pt idx="52">
                  <c:v>68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Sheet1!$A$2:$A$66</c:f>
              <c:numCache>
                <c:formatCode>yyyy\-mm\-dd</c:formatCode>
                <c:ptCount val="65"/>
                <c:pt idx="0">
                  <c:v>42036</c:v>
                </c:pt>
                <c:pt idx="1">
                  <c:v>42064</c:v>
                </c:pt>
                <c:pt idx="2">
                  <c:v>42095</c:v>
                </c:pt>
                <c:pt idx="3">
                  <c:v>42125</c:v>
                </c:pt>
                <c:pt idx="4">
                  <c:v>42156</c:v>
                </c:pt>
                <c:pt idx="5">
                  <c:v>42186</c:v>
                </c:pt>
                <c:pt idx="6">
                  <c:v>42217</c:v>
                </c:pt>
                <c:pt idx="7">
                  <c:v>42248</c:v>
                </c:pt>
                <c:pt idx="8">
                  <c:v>42278</c:v>
                </c:pt>
                <c:pt idx="9">
                  <c:v>42309</c:v>
                </c:pt>
                <c:pt idx="10">
                  <c:v>42339</c:v>
                </c:pt>
                <c:pt idx="11">
                  <c:v>42370</c:v>
                </c:pt>
                <c:pt idx="12">
                  <c:v>42401</c:v>
                </c:pt>
                <c:pt idx="13">
                  <c:v>42430</c:v>
                </c:pt>
                <c:pt idx="14">
                  <c:v>42461</c:v>
                </c:pt>
                <c:pt idx="15">
                  <c:v>42491</c:v>
                </c:pt>
                <c:pt idx="16">
                  <c:v>42522</c:v>
                </c:pt>
                <c:pt idx="17">
                  <c:v>42552</c:v>
                </c:pt>
                <c:pt idx="18">
                  <c:v>42583</c:v>
                </c:pt>
                <c:pt idx="19">
                  <c:v>42614</c:v>
                </c:pt>
                <c:pt idx="20">
                  <c:v>42644</c:v>
                </c:pt>
                <c:pt idx="21">
                  <c:v>42675</c:v>
                </c:pt>
                <c:pt idx="22">
                  <c:v>42705</c:v>
                </c:pt>
                <c:pt idx="23">
                  <c:v>42736</c:v>
                </c:pt>
                <c:pt idx="24">
                  <c:v>42767</c:v>
                </c:pt>
                <c:pt idx="25">
                  <c:v>42795</c:v>
                </c:pt>
                <c:pt idx="26">
                  <c:v>42826</c:v>
                </c:pt>
                <c:pt idx="27">
                  <c:v>42856</c:v>
                </c:pt>
                <c:pt idx="28">
                  <c:v>42887</c:v>
                </c:pt>
                <c:pt idx="29">
                  <c:v>42917</c:v>
                </c:pt>
                <c:pt idx="30">
                  <c:v>42948</c:v>
                </c:pt>
                <c:pt idx="31">
                  <c:v>42979</c:v>
                </c:pt>
                <c:pt idx="32">
                  <c:v>43009</c:v>
                </c:pt>
                <c:pt idx="33">
                  <c:v>43040</c:v>
                </c:pt>
                <c:pt idx="34">
                  <c:v>43070</c:v>
                </c:pt>
                <c:pt idx="35">
                  <c:v>43101</c:v>
                </c:pt>
                <c:pt idx="36">
                  <c:v>43132</c:v>
                </c:pt>
                <c:pt idx="37">
                  <c:v>43160</c:v>
                </c:pt>
                <c:pt idx="38">
                  <c:v>43191</c:v>
                </c:pt>
                <c:pt idx="39">
                  <c:v>43221</c:v>
                </c:pt>
                <c:pt idx="40">
                  <c:v>43252</c:v>
                </c:pt>
                <c:pt idx="41">
                  <c:v>43282</c:v>
                </c:pt>
                <c:pt idx="42">
                  <c:v>43313</c:v>
                </c:pt>
                <c:pt idx="43">
                  <c:v>43344</c:v>
                </c:pt>
                <c:pt idx="44">
                  <c:v>43374</c:v>
                </c:pt>
                <c:pt idx="45">
                  <c:v>43405</c:v>
                </c:pt>
                <c:pt idx="46">
                  <c:v>43435</c:v>
                </c:pt>
                <c:pt idx="47">
                  <c:v>43466</c:v>
                </c:pt>
                <c:pt idx="48">
                  <c:v>43497</c:v>
                </c:pt>
                <c:pt idx="49">
                  <c:v>43525</c:v>
                </c:pt>
                <c:pt idx="50">
                  <c:v>43556</c:v>
                </c:pt>
                <c:pt idx="51">
                  <c:v>43586</c:v>
                </c:pt>
                <c:pt idx="52">
                  <c:v>43617</c:v>
                </c:pt>
                <c:pt idx="53">
                  <c:v>43647</c:v>
                </c:pt>
                <c:pt idx="54">
                  <c:v>43678</c:v>
                </c:pt>
                <c:pt idx="55">
                  <c:v>43709</c:v>
                </c:pt>
                <c:pt idx="56">
                  <c:v>43739</c:v>
                </c:pt>
                <c:pt idx="57">
                  <c:v>43770</c:v>
                </c:pt>
                <c:pt idx="58">
                  <c:v>43800</c:v>
                </c:pt>
                <c:pt idx="59">
                  <c:v>43831</c:v>
                </c:pt>
                <c:pt idx="60">
                  <c:v>43862</c:v>
                </c:pt>
                <c:pt idx="61">
                  <c:v>43891</c:v>
                </c:pt>
                <c:pt idx="62">
                  <c:v>43922</c:v>
                </c:pt>
                <c:pt idx="63">
                  <c:v>43952</c:v>
                </c:pt>
                <c:pt idx="64">
                  <c:v>43983</c:v>
                </c:pt>
              </c:numCache>
            </c:numRef>
          </c:cat>
          <c:val>
            <c:numRef>
              <c:f>Sheet1!$C$2:$C$66</c:f>
              <c:numCache>
                <c:formatCode>General</c:formatCode>
                <c:ptCount val="65"/>
                <c:pt idx="53">
                  <c:v>87.353946570066498</c:v>
                </c:pt>
                <c:pt idx="54">
                  <c:v>87.460130424348648</c:v>
                </c:pt>
                <c:pt idx="55">
                  <c:v>87.501644368489082</c:v>
                </c:pt>
                <c:pt idx="56">
                  <c:v>87.517868656311933</c:v>
                </c:pt>
                <c:pt idx="57">
                  <c:v>87.52420842300414</c:v>
                </c:pt>
                <c:pt idx="58">
                  <c:v>87.526685593511544</c:v>
                </c:pt>
                <c:pt idx="59">
                  <c:v>87.527653489644138</c:v>
                </c:pt>
                <c:pt idx="60">
                  <c:v>87.528031668976354</c:v>
                </c:pt>
                <c:pt idx="61">
                  <c:v>87.528179431852266</c:v>
                </c:pt>
                <c:pt idx="62">
                  <c:v>87.528237165938521</c:v>
                </c:pt>
                <c:pt idx="63">
                  <c:v>87.52825972385736</c:v>
                </c:pt>
                <c:pt idx="64">
                  <c:v>87.528268537707802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Sheet1!$A$2:$A$66</c:f>
              <c:numCache>
                <c:formatCode>yyyy\-mm\-dd</c:formatCode>
                <c:ptCount val="65"/>
                <c:pt idx="0">
                  <c:v>42036</c:v>
                </c:pt>
                <c:pt idx="1">
                  <c:v>42064</c:v>
                </c:pt>
                <c:pt idx="2">
                  <c:v>42095</c:v>
                </c:pt>
                <c:pt idx="3">
                  <c:v>42125</c:v>
                </c:pt>
                <c:pt idx="4">
                  <c:v>42156</c:v>
                </c:pt>
                <c:pt idx="5">
                  <c:v>42186</c:v>
                </c:pt>
                <c:pt idx="6">
                  <c:v>42217</c:v>
                </c:pt>
                <c:pt idx="7">
                  <c:v>42248</c:v>
                </c:pt>
                <c:pt idx="8">
                  <c:v>42278</c:v>
                </c:pt>
                <c:pt idx="9">
                  <c:v>42309</c:v>
                </c:pt>
                <c:pt idx="10">
                  <c:v>42339</c:v>
                </c:pt>
                <c:pt idx="11">
                  <c:v>42370</c:v>
                </c:pt>
                <c:pt idx="12">
                  <c:v>42401</c:v>
                </c:pt>
                <c:pt idx="13">
                  <c:v>42430</c:v>
                </c:pt>
                <c:pt idx="14">
                  <c:v>42461</c:v>
                </c:pt>
                <c:pt idx="15">
                  <c:v>42491</c:v>
                </c:pt>
                <c:pt idx="16">
                  <c:v>42522</c:v>
                </c:pt>
                <c:pt idx="17">
                  <c:v>42552</c:v>
                </c:pt>
                <c:pt idx="18">
                  <c:v>42583</c:v>
                </c:pt>
                <c:pt idx="19">
                  <c:v>42614</c:v>
                </c:pt>
                <c:pt idx="20">
                  <c:v>42644</c:v>
                </c:pt>
                <c:pt idx="21">
                  <c:v>42675</c:v>
                </c:pt>
                <c:pt idx="22">
                  <c:v>42705</c:v>
                </c:pt>
                <c:pt idx="23">
                  <c:v>42736</c:v>
                </c:pt>
                <c:pt idx="24">
                  <c:v>42767</c:v>
                </c:pt>
                <c:pt idx="25">
                  <c:v>42795</c:v>
                </c:pt>
                <c:pt idx="26">
                  <c:v>42826</c:v>
                </c:pt>
                <c:pt idx="27">
                  <c:v>42856</c:v>
                </c:pt>
                <c:pt idx="28">
                  <c:v>42887</c:v>
                </c:pt>
                <c:pt idx="29">
                  <c:v>42917</c:v>
                </c:pt>
                <c:pt idx="30">
                  <c:v>42948</c:v>
                </c:pt>
                <c:pt idx="31">
                  <c:v>42979</c:v>
                </c:pt>
                <c:pt idx="32">
                  <c:v>43009</c:v>
                </c:pt>
                <c:pt idx="33">
                  <c:v>43040</c:v>
                </c:pt>
                <c:pt idx="34">
                  <c:v>43070</c:v>
                </c:pt>
                <c:pt idx="35">
                  <c:v>43101</c:v>
                </c:pt>
                <c:pt idx="36">
                  <c:v>43132</c:v>
                </c:pt>
                <c:pt idx="37">
                  <c:v>43160</c:v>
                </c:pt>
                <c:pt idx="38">
                  <c:v>43191</c:v>
                </c:pt>
                <c:pt idx="39">
                  <c:v>43221</c:v>
                </c:pt>
                <c:pt idx="40">
                  <c:v>43252</c:v>
                </c:pt>
                <c:pt idx="41">
                  <c:v>43282</c:v>
                </c:pt>
                <c:pt idx="42">
                  <c:v>43313</c:v>
                </c:pt>
                <c:pt idx="43">
                  <c:v>43344</c:v>
                </c:pt>
                <c:pt idx="44">
                  <c:v>43374</c:v>
                </c:pt>
                <c:pt idx="45">
                  <c:v>43405</c:v>
                </c:pt>
                <c:pt idx="46">
                  <c:v>43435</c:v>
                </c:pt>
                <c:pt idx="47">
                  <c:v>43466</c:v>
                </c:pt>
                <c:pt idx="48">
                  <c:v>43497</c:v>
                </c:pt>
                <c:pt idx="49">
                  <c:v>43525</c:v>
                </c:pt>
                <c:pt idx="50">
                  <c:v>43556</c:v>
                </c:pt>
                <c:pt idx="51">
                  <c:v>43586</c:v>
                </c:pt>
                <c:pt idx="52">
                  <c:v>43617</c:v>
                </c:pt>
                <c:pt idx="53">
                  <c:v>43647</c:v>
                </c:pt>
                <c:pt idx="54">
                  <c:v>43678</c:v>
                </c:pt>
                <c:pt idx="55">
                  <c:v>43709</c:v>
                </c:pt>
                <c:pt idx="56">
                  <c:v>43739</c:v>
                </c:pt>
                <c:pt idx="57">
                  <c:v>43770</c:v>
                </c:pt>
                <c:pt idx="58">
                  <c:v>43800</c:v>
                </c:pt>
                <c:pt idx="59">
                  <c:v>43831</c:v>
                </c:pt>
                <c:pt idx="60">
                  <c:v>43862</c:v>
                </c:pt>
                <c:pt idx="61">
                  <c:v>43891</c:v>
                </c:pt>
                <c:pt idx="62">
                  <c:v>43922</c:v>
                </c:pt>
                <c:pt idx="63">
                  <c:v>43952</c:v>
                </c:pt>
                <c:pt idx="64">
                  <c:v>43983</c:v>
                </c:pt>
              </c:numCache>
            </c:numRef>
          </c:cat>
          <c:val>
            <c:numRef>
              <c:f>Sheet1!$D$2:$D$66</c:f>
              <c:numCache>
                <c:formatCode>General</c:formatCode>
                <c:ptCount val="65"/>
                <c:pt idx="53">
                  <c:v>184.44847318905735</c:v>
                </c:pt>
                <c:pt idx="54">
                  <c:v>196.55607983299922</c:v>
                </c:pt>
                <c:pt idx="55">
                  <c:v>198.42646943152576</c:v>
                </c:pt>
                <c:pt idx="56">
                  <c:v>198.73023232462279</c:v>
                </c:pt>
                <c:pt idx="57">
                  <c:v>198.78391109892925</c:v>
                </c:pt>
                <c:pt idx="58">
                  <c:v>198.79496349347616</c:v>
                </c:pt>
                <c:pt idx="59">
                  <c:v>198.79776733908005</c:v>
                </c:pt>
                <c:pt idx="60">
                  <c:v>198.79863164056746</c:v>
                </c:pt>
                <c:pt idx="61">
                  <c:v>198.79893404228713</c:v>
                </c:pt>
                <c:pt idx="62">
                  <c:v>198.79904680809781</c:v>
                </c:pt>
                <c:pt idx="63">
                  <c:v>198.79909004537367</c:v>
                </c:pt>
                <c:pt idx="64">
                  <c:v>198.79910681348665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Sheet1!$A$2:$A$66</c:f>
              <c:numCache>
                <c:formatCode>yyyy\-mm\-dd</c:formatCode>
                <c:ptCount val="65"/>
                <c:pt idx="0">
                  <c:v>42036</c:v>
                </c:pt>
                <c:pt idx="1">
                  <c:v>42064</c:v>
                </c:pt>
                <c:pt idx="2">
                  <c:v>42095</c:v>
                </c:pt>
                <c:pt idx="3">
                  <c:v>42125</c:v>
                </c:pt>
                <c:pt idx="4">
                  <c:v>42156</c:v>
                </c:pt>
                <c:pt idx="5">
                  <c:v>42186</c:v>
                </c:pt>
                <c:pt idx="6">
                  <c:v>42217</c:v>
                </c:pt>
                <c:pt idx="7">
                  <c:v>42248</c:v>
                </c:pt>
                <c:pt idx="8">
                  <c:v>42278</c:v>
                </c:pt>
                <c:pt idx="9">
                  <c:v>42309</c:v>
                </c:pt>
                <c:pt idx="10">
                  <c:v>42339</c:v>
                </c:pt>
                <c:pt idx="11">
                  <c:v>42370</c:v>
                </c:pt>
                <c:pt idx="12">
                  <c:v>42401</c:v>
                </c:pt>
                <c:pt idx="13">
                  <c:v>42430</c:v>
                </c:pt>
                <c:pt idx="14">
                  <c:v>42461</c:v>
                </c:pt>
                <c:pt idx="15">
                  <c:v>42491</c:v>
                </c:pt>
                <c:pt idx="16">
                  <c:v>42522</c:v>
                </c:pt>
                <c:pt idx="17">
                  <c:v>42552</c:v>
                </c:pt>
                <c:pt idx="18">
                  <c:v>42583</c:v>
                </c:pt>
                <c:pt idx="19">
                  <c:v>42614</c:v>
                </c:pt>
                <c:pt idx="20">
                  <c:v>42644</c:v>
                </c:pt>
                <c:pt idx="21">
                  <c:v>42675</c:v>
                </c:pt>
                <c:pt idx="22">
                  <c:v>42705</c:v>
                </c:pt>
                <c:pt idx="23">
                  <c:v>42736</c:v>
                </c:pt>
                <c:pt idx="24">
                  <c:v>42767</c:v>
                </c:pt>
                <c:pt idx="25">
                  <c:v>42795</c:v>
                </c:pt>
                <c:pt idx="26">
                  <c:v>42826</c:v>
                </c:pt>
                <c:pt idx="27">
                  <c:v>42856</c:v>
                </c:pt>
                <c:pt idx="28">
                  <c:v>42887</c:v>
                </c:pt>
                <c:pt idx="29">
                  <c:v>42917</c:v>
                </c:pt>
                <c:pt idx="30">
                  <c:v>42948</c:v>
                </c:pt>
                <c:pt idx="31">
                  <c:v>42979</c:v>
                </c:pt>
                <c:pt idx="32">
                  <c:v>43009</c:v>
                </c:pt>
                <c:pt idx="33">
                  <c:v>43040</c:v>
                </c:pt>
                <c:pt idx="34">
                  <c:v>43070</c:v>
                </c:pt>
                <c:pt idx="35">
                  <c:v>43101</c:v>
                </c:pt>
                <c:pt idx="36">
                  <c:v>43132</c:v>
                </c:pt>
                <c:pt idx="37">
                  <c:v>43160</c:v>
                </c:pt>
                <c:pt idx="38">
                  <c:v>43191</c:v>
                </c:pt>
                <c:pt idx="39">
                  <c:v>43221</c:v>
                </c:pt>
                <c:pt idx="40">
                  <c:v>43252</c:v>
                </c:pt>
                <c:pt idx="41">
                  <c:v>43282</c:v>
                </c:pt>
                <c:pt idx="42">
                  <c:v>43313</c:v>
                </c:pt>
                <c:pt idx="43">
                  <c:v>43344</c:v>
                </c:pt>
                <c:pt idx="44">
                  <c:v>43374</c:v>
                </c:pt>
                <c:pt idx="45">
                  <c:v>43405</c:v>
                </c:pt>
                <c:pt idx="46">
                  <c:v>43435</c:v>
                </c:pt>
                <c:pt idx="47">
                  <c:v>43466</c:v>
                </c:pt>
                <c:pt idx="48">
                  <c:v>43497</c:v>
                </c:pt>
                <c:pt idx="49">
                  <c:v>43525</c:v>
                </c:pt>
                <c:pt idx="50">
                  <c:v>43556</c:v>
                </c:pt>
                <c:pt idx="51">
                  <c:v>43586</c:v>
                </c:pt>
                <c:pt idx="52">
                  <c:v>43617</c:v>
                </c:pt>
                <c:pt idx="53">
                  <c:v>43647</c:v>
                </c:pt>
                <c:pt idx="54">
                  <c:v>43678</c:v>
                </c:pt>
                <c:pt idx="55">
                  <c:v>43709</c:v>
                </c:pt>
                <c:pt idx="56">
                  <c:v>43739</c:v>
                </c:pt>
                <c:pt idx="57">
                  <c:v>43770</c:v>
                </c:pt>
                <c:pt idx="58">
                  <c:v>43800</c:v>
                </c:pt>
                <c:pt idx="59">
                  <c:v>43831</c:v>
                </c:pt>
                <c:pt idx="60">
                  <c:v>43862</c:v>
                </c:pt>
                <c:pt idx="61">
                  <c:v>43891</c:v>
                </c:pt>
                <c:pt idx="62">
                  <c:v>43922</c:v>
                </c:pt>
                <c:pt idx="63">
                  <c:v>43952</c:v>
                </c:pt>
                <c:pt idx="64">
                  <c:v>43983</c:v>
                </c:pt>
              </c:numCache>
            </c:numRef>
          </c:cat>
          <c:val>
            <c:numRef>
              <c:f>Sheet1!$E$2:$E$66</c:f>
              <c:numCache>
                <c:formatCode>General</c:formatCode>
                <c:ptCount val="65"/>
                <c:pt idx="53">
                  <c:v>16.288875999167427</c:v>
                </c:pt>
                <c:pt idx="54">
                  <c:v>14.264862092104519</c:v>
                </c:pt>
                <c:pt idx="55">
                  <c:v>13.991239885592707</c:v>
                </c:pt>
                <c:pt idx="56">
                  <c:v>13.952988860903966</c:v>
                </c:pt>
                <c:pt idx="57">
                  <c:v>13.948313478814903</c:v>
                </c:pt>
                <c:pt idx="58">
                  <c:v>13.948050064529589</c:v>
                </c:pt>
                <c:pt idx="59">
                  <c:v>13.948185725576776</c:v>
                </c:pt>
                <c:pt idx="60">
                  <c:v>13.948275153158839</c:v>
                </c:pt>
                <c:pt idx="61">
                  <c:v>13.948315654720247</c:v>
                </c:pt>
                <c:pt idx="62">
                  <c:v>13.948332328387689</c:v>
                </c:pt>
                <c:pt idx="63">
                  <c:v>13.948338972727395</c:v>
                </c:pt>
                <c:pt idx="64">
                  <c:v>13.948341588593093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478528"/>
        <c:axId val="54776896"/>
      </c:lineChart>
      <c:dateAx>
        <c:axId val="43478528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54776896"/>
        <c:crosses val="autoZero"/>
        <c:auto val="1"/>
        <c:lblOffset val="100"/>
        <c:baseTimeUnit val="days"/>
      </c:dateAx>
      <c:valAx>
        <c:axId val="5477689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4347852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r>
              <a:t>Daptomycin forecast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57</c:v>
                </c:pt>
                <c:pt idx="1">
                  <c:v>40</c:v>
                </c:pt>
                <c:pt idx="2">
                  <c:v>48</c:v>
                </c:pt>
                <c:pt idx="3">
                  <c:v>109</c:v>
                </c:pt>
                <c:pt idx="4">
                  <c:v>105</c:v>
                </c:pt>
                <c:pt idx="5">
                  <c:v>47</c:v>
                </c:pt>
                <c:pt idx="6">
                  <c:v>122</c:v>
                </c:pt>
                <c:pt idx="7">
                  <c:v>87</c:v>
                </c:pt>
                <c:pt idx="8">
                  <c:v>38</c:v>
                </c:pt>
                <c:pt idx="9">
                  <c:v>87</c:v>
                </c:pt>
                <c:pt idx="10">
                  <c:v>86</c:v>
                </c:pt>
                <c:pt idx="11">
                  <c:v>125</c:v>
                </c:pt>
                <c:pt idx="12">
                  <c:v>117</c:v>
                </c:pt>
                <c:pt idx="13">
                  <c:v>132</c:v>
                </c:pt>
                <c:pt idx="14">
                  <c:v>219</c:v>
                </c:pt>
                <c:pt idx="15">
                  <c:v>117</c:v>
                </c:pt>
                <c:pt idx="16">
                  <c:v>74</c:v>
                </c:pt>
                <c:pt idx="17">
                  <c:v>93</c:v>
                </c:pt>
                <c:pt idx="18">
                  <c:v>76</c:v>
                </c:pt>
                <c:pt idx="19">
                  <c:v>57</c:v>
                </c:pt>
                <c:pt idx="20">
                  <c:v>73</c:v>
                </c:pt>
                <c:pt idx="21">
                  <c:v>95</c:v>
                </c:pt>
                <c:pt idx="22">
                  <c:v>140</c:v>
                </c:pt>
                <c:pt idx="23">
                  <c:v>155</c:v>
                </c:pt>
                <c:pt idx="24">
                  <c:v>175</c:v>
                </c:pt>
                <c:pt idx="25">
                  <c:v>133</c:v>
                </c:pt>
                <c:pt idx="26">
                  <c:v>83</c:v>
                </c:pt>
                <c:pt idx="27">
                  <c:v>97</c:v>
                </c:pt>
                <c:pt idx="28">
                  <c:v>125</c:v>
                </c:pt>
                <c:pt idx="29">
                  <c:v>165</c:v>
                </c:pt>
                <c:pt idx="30">
                  <c:v>166</c:v>
                </c:pt>
                <c:pt idx="31">
                  <c:v>115</c:v>
                </c:pt>
                <c:pt idx="32">
                  <c:v>123</c:v>
                </c:pt>
                <c:pt idx="33">
                  <c:v>71</c:v>
                </c:pt>
                <c:pt idx="34">
                  <c:v>118</c:v>
                </c:pt>
                <c:pt idx="35">
                  <c:v>149</c:v>
                </c:pt>
                <c:pt idx="36">
                  <c:v>70</c:v>
                </c:pt>
                <c:pt idx="37">
                  <c:v>92</c:v>
                </c:pt>
                <c:pt idx="38">
                  <c:v>76</c:v>
                </c:pt>
                <c:pt idx="39">
                  <c:v>147</c:v>
                </c:pt>
                <c:pt idx="40">
                  <c:v>98</c:v>
                </c:pt>
                <c:pt idx="41">
                  <c:v>135</c:v>
                </c:pt>
                <c:pt idx="42">
                  <c:v>71</c:v>
                </c:pt>
                <c:pt idx="43">
                  <c:v>160</c:v>
                </c:pt>
                <c:pt idx="44">
                  <c:v>133</c:v>
                </c:pt>
                <c:pt idx="45">
                  <c:v>127</c:v>
                </c:pt>
                <c:pt idx="46">
                  <c:v>218</c:v>
                </c:pt>
                <c:pt idx="47">
                  <c:v>204</c:v>
                </c:pt>
                <c:pt idx="48">
                  <c:v>218</c:v>
                </c:pt>
                <c:pt idx="49">
                  <c:v>103</c:v>
                </c:pt>
                <c:pt idx="50">
                  <c:v>123</c:v>
                </c:pt>
                <c:pt idx="51">
                  <c:v>135</c:v>
                </c:pt>
                <c:pt idx="52">
                  <c:v>74</c:v>
                </c:pt>
                <c:pt idx="53">
                  <c:v>130</c:v>
                </c:pt>
                <c:pt idx="54">
                  <c:v>149</c:v>
                </c:pt>
                <c:pt idx="55">
                  <c:v>118</c:v>
                </c:pt>
                <c:pt idx="56">
                  <c:v>163</c:v>
                </c:pt>
                <c:pt idx="57">
                  <c:v>104</c:v>
                </c:pt>
                <c:pt idx="58">
                  <c:v>106</c:v>
                </c:pt>
                <c:pt idx="59">
                  <c:v>100</c:v>
                </c:pt>
                <c:pt idx="60">
                  <c:v>152</c:v>
                </c:pt>
                <c:pt idx="61">
                  <c:v>99</c:v>
                </c:pt>
                <c:pt idx="62">
                  <c:v>144</c:v>
                </c:pt>
                <c:pt idx="63">
                  <c:v>85</c:v>
                </c:pt>
                <c:pt idx="64">
                  <c:v>158</c:v>
                </c:pt>
                <c:pt idx="65">
                  <c:v>128</c:v>
                </c:pt>
                <c:pt idx="66">
                  <c:v>96</c:v>
                </c:pt>
                <c:pt idx="67">
                  <c:v>102</c:v>
                </c:pt>
                <c:pt idx="68">
                  <c:v>230</c:v>
                </c:pt>
                <c:pt idx="69">
                  <c:v>155</c:v>
                </c:pt>
                <c:pt idx="70">
                  <c:v>102</c:v>
                </c:pt>
                <c:pt idx="71">
                  <c:v>95</c:v>
                </c:pt>
                <c:pt idx="72">
                  <c:v>86</c:v>
                </c:pt>
                <c:pt idx="73">
                  <c:v>73</c:v>
                </c:pt>
                <c:pt idx="74">
                  <c:v>110</c:v>
                </c:pt>
                <c:pt idx="75">
                  <c:v>97</c:v>
                </c:pt>
                <c:pt idx="76">
                  <c:v>148</c:v>
                </c:pt>
                <c:pt idx="77">
                  <c:v>92</c:v>
                </c:pt>
                <c:pt idx="78">
                  <c:v>55</c:v>
                </c:pt>
                <c:pt idx="79">
                  <c:v>52</c:v>
                </c:pt>
                <c:pt idx="80">
                  <c:v>70</c:v>
                </c:pt>
                <c:pt idx="81">
                  <c:v>103</c:v>
                </c:pt>
                <c:pt idx="82">
                  <c:v>137</c:v>
                </c:pt>
                <c:pt idx="83">
                  <c:v>220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153.19564830969711</c:v>
                </c:pt>
                <c:pt idx="85">
                  <c:v>129.013793443667</c:v>
                </c:pt>
                <c:pt idx="86">
                  <c:v>120.09016871238475</c:v>
                </c:pt>
                <c:pt idx="87">
                  <c:v>116.60461866174005</c:v>
                </c:pt>
                <c:pt idx="88">
                  <c:v>115.21062279853524</c:v>
                </c:pt>
                <c:pt idx="89">
                  <c:v>114.64768413018977</c:v>
                </c:pt>
                <c:pt idx="90">
                  <c:v>114.41945118181688</c:v>
                </c:pt>
                <c:pt idx="91">
                  <c:v>114.32676927809993</c:v>
                </c:pt>
                <c:pt idx="92">
                  <c:v>114.289107915099</c:v>
                </c:pt>
                <c:pt idx="93">
                  <c:v>114.27380011430897</c:v>
                </c:pt>
                <c:pt idx="94">
                  <c:v>114.26757744670401</c:v>
                </c:pt>
                <c:pt idx="95">
                  <c:v>114.26504780201297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221.26571641877865</c:v>
                </c:pt>
                <c:pt idx="85">
                  <c:v>194.73078492326346</c:v>
                </c:pt>
                <c:pt idx="86">
                  <c:v>183.20365046162422</c:v>
                </c:pt>
                <c:pt idx="87">
                  <c:v>178.44960923215186</c:v>
                </c:pt>
                <c:pt idx="88">
                  <c:v>176.50853534431656</c:v>
                </c:pt>
                <c:pt idx="89">
                  <c:v>175.71820814085714</c:v>
                </c:pt>
                <c:pt idx="90">
                  <c:v>175.39672398239645</c:v>
                </c:pt>
                <c:pt idx="91">
                  <c:v>175.2659993453448</c:v>
                </c:pt>
                <c:pt idx="92">
                  <c:v>175.21285042306485</c:v>
                </c:pt>
                <c:pt idx="93">
                  <c:v>175.19124279562743</c:v>
                </c:pt>
                <c:pt idx="94">
                  <c:v>175.18245844138295</c:v>
                </c:pt>
                <c:pt idx="95">
                  <c:v>175.17888728721613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93.618585501160609</c:v>
                </c:pt>
                <c:pt idx="85">
                  <c:v>74.180293145059267</c:v>
                </c:pt>
                <c:pt idx="86">
                  <c:v>67.927108007575129</c:v>
                </c:pt>
                <c:pt idx="87">
                  <c:v>65.608506599738746</c:v>
                </c:pt>
                <c:pt idx="88">
                  <c:v>64.700362885502855</c:v>
                </c:pt>
                <c:pt idx="89">
                  <c:v>64.33671387545472</c:v>
                </c:pt>
                <c:pt idx="90">
                  <c:v>64.189784595305909</c:v>
                </c:pt>
                <c:pt idx="91">
                  <c:v>64.130202074825121</c:v>
                </c:pt>
                <c:pt idx="92">
                  <c:v>64.106004402425938</c:v>
                </c:pt>
                <c:pt idx="93">
                  <c:v>64.096171308003278</c:v>
                </c:pt>
                <c:pt idx="94">
                  <c:v>64.092174499907117</c:v>
                </c:pt>
                <c:pt idx="95">
                  <c:v>64.090549775640085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42496"/>
        <c:axId val="54779200"/>
      </c:lineChart>
      <c:dateAx>
        <c:axId val="59242496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54779200"/>
        <c:crosses val="autoZero"/>
        <c:auto val="1"/>
        <c:lblOffset val="100"/>
        <c:baseTimeUnit val="days"/>
      </c:dateAx>
      <c:valAx>
        <c:axId val="5477920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924249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r>
              <a:t>Ertapenem forecast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71</c:v>
                </c:pt>
                <c:pt idx="1">
                  <c:v>80</c:v>
                </c:pt>
                <c:pt idx="2">
                  <c:v>120</c:v>
                </c:pt>
                <c:pt idx="3">
                  <c:v>81</c:v>
                </c:pt>
                <c:pt idx="4">
                  <c:v>179</c:v>
                </c:pt>
                <c:pt idx="5">
                  <c:v>143</c:v>
                </c:pt>
                <c:pt idx="6">
                  <c:v>61</c:v>
                </c:pt>
                <c:pt idx="7">
                  <c:v>126</c:v>
                </c:pt>
                <c:pt idx="8">
                  <c:v>101</c:v>
                </c:pt>
                <c:pt idx="9">
                  <c:v>71</c:v>
                </c:pt>
                <c:pt idx="10">
                  <c:v>151</c:v>
                </c:pt>
                <c:pt idx="11">
                  <c:v>96</c:v>
                </c:pt>
                <c:pt idx="12">
                  <c:v>83</c:v>
                </c:pt>
                <c:pt idx="13">
                  <c:v>124</c:v>
                </c:pt>
                <c:pt idx="14">
                  <c:v>89</c:v>
                </c:pt>
                <c:pt idx="15">
                  <c:v>118</c:v>
                </c:pt>
                <c:pt idx="16">
                  <c:v>84</c:v>
                </c:pt>
                <c:pt idx="17">
                  <c:v>123</c:v>
                </c:pt>
                <c:pt idx="18">
                  <c:v>123</c:v>
                </c:pt>
                <c:pt idx="19">
                  <c:v>76</c:v>
                </c:pt>
                <c:pt idx="20">
                  <c:v>82</c:v>
                </c:pt>
                <c:pt idx="21">
                  <c:v>93</c:v>
                </c:pt>
                <c:pt idx="22">
                  <c:v>71</c:v>
                </c:pt>
                <c:pt idx="23">
                  <c:v>137</c:v>
                </c:pt>
                <c:pt idx="24">
                  <c:v>236</c:v>
                </c:pt>
                <c:pt idx="25">
                  <c:v>161</c:v>
                </c:pt>
                <c:pt idx="26">
                  <c:v>143</c:v>
                </c:pt>
                <c:pt idx="27">
                  <c:v>97</c:v>
                </c:pt>
                <c:pt idx="28">
                  <c:v>116</c:v>
                </c:pt>
                <c:pt idx="29">
                  <c:v>117</c:v>
                </c:pt>
                <c:pt idx="30">
                  <c:v>218</c:v>
                </c:pt>
                <c:pt idx="31">
                  <c:v>110</c:v>
                </c:pt>
                <c:pt idx="32">
                  <c:v>127</c:v>
                </c:pt>
                <c:pt idx="33">
                  <c:v>171</c:v>
                </c:pt>
                <c:pt idx="34">
                  <c:v>169</c:v>
                </c:pt>
                <c:pt idx="35">
                  <c:v>191</c:v>
                </c:pt>
                <c:pt idx="36">
                  <c:v>266</c:v>
                </c:pt>
                <c:pt idx="37">
                  <c:v>165</c:v>
                </c:pt>
                <c:pt idx="38">
                  <c:v>168</c:v>
                </c:pt>
                <c:pt idx="39">
                  <c:v>199</c:v>
                </c:pt>
                <c:pt idx="40">
                  <c:v>191</c:v>
                </c:pt>
                <c:pt idx="41">
                  <c:v>165</c:v>
                </c:pt>
                <c:pt idx="42">
                  <c:v>142</c:v>
                </c:pt>
                <c:pt idx="43">
                  <c:v>185</c:v>
                </c:pt>
                <c:pt idx="44">
                  <c:v>158</c:v>
                </c:pt>
                <c:pt idx="45">
                  <c:v>151</c:v>
                </c:pt>
                <c:pt idx="46">
                  <c:v>137</c:v>
                </c:pt>
                <c:pt idx="47">
                  <c:v>147</c:v>
                </c:pt>
                <c:pt idx="48">
                  <c:v>82</c:v>
                </c:pt>
                <c:pt idx="49">
                  <c:v>96</c:v>
                </c:pt>
                <c:pt idx="50">
                  <c:v>152</c:v>
                </c:pt>
                <c:pt idx="51">
                  <c:v>134</c:v>
                </c:pt>
                <c:pt idx="52">
                  <c:v>186</c:v>
                </c:pt>
                <c:pt idx="53">
                  <c:v>157</c:v>
                </c:pt>
                <c:pt idx="54">
                  <c:v>203</c:v>
                </c:pt>
                <c:pt idx="55">
                  <c:v>137</c:v>
                </c:pt>
                <c:pt idx="56">
                  <c:v>155</c:v>
                </c:pt>
                <c:pt idx="57">
                  <c:v>197</c:v>
                </c:pt>
                <c:pt idx="58">
                  <c:v>145</c:v>
                </c:pt>
                <c:pt idx="59">
                  <c:v>157</c:v>
                </c:pt>
                <c:pt idx="60">
                  <c:v>122</c:v>
                </c:pt>
                <c:pt idx="61">
                  <c:v>121</c:v>
                </c:pt>
                <c:pt idx="62">
                  <c:v>102</c:v>
                </c:pt>
                <c:pt idx="63">
                  <c:v>128</c:v>
                </c:pt>
                <c:pt idx="64">
                  <c:v>161</c:v>
                </c:pt>
                <c:pt idx="65">
                  <c:v>185</c:v>
                </c:pt>
                <c:pt idx="66">
                  <c:v>229</c:v>
                </c:pt>
                <c:pt idx="67">
                  <c:v>102</c:v>
                </c:pt>
                <c:pt idx="68">
                  <c:v>132</c:v>
                </c:pt>
                <c:pt idx="69">
                  <c:v>188</c:v>
                </c:pt>
                <c:pt idx="70">
                  <c:v>128</c:v>
                </c:pt>
                <c:pt idx="71">
                  <c:v>143</c:v>
                </c:pt>
                <c:pt idx="72">
                  <c:v>105</c:v>
                </c:pt>
                <c:pt idx="73">
                  <c:v>129</c:v>
                </c:pt>
                <c:pt idx="74">
                  <c:v>148</c:v>
                </c:pt>
                <c:pt idx="75">
                  <c:v>167</c:v>
                </c:pt>
                <c:pt idx="76">
                  <c:v>124</c:v>
                </c:pt>
                <c:pt idx="77">
                  <c:v>69</c:v>
                </c:pt>
                <c:pt idx="78">
                  <c:v>142</c:v>
                </c:pt>
                <c:pt idx="79">
                  <c:v>107</c:v>
                </c:pt>
                <c:pt idx="80">
                  <c:v>103</c:v>
                </c:pt>
                <c:pt idx="81">
                  <c:v>122</c:v>
                </c:pt>
                <c:pt idx="82">
                  <c:v>203</c:v>
                </c:pt>
                <c:pt idx="83">
                  <c:v>123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135.1241272556137</c:v>
                </c:pt>
                <c:pt idx="85">
                  <c:v>135.1241272556137</c:v>
                </c:pt>
                <c:pt idx="86">
                  <c:v>135.1241272556137</c:v>
                </c:pt>
                <c:pt idx="87">
                  <c:v>135.1241272556137</c:v>
                </c:pt>
                <c:pt idx="88">
                  <c:v>135.1241272556137</c:v>
                </c:pt>
                <c:pt idx="89">
                  <c:v>135.1241272556137</c:v>
                </c:pt>
                <c:pt idx="90">
                  <c:v>135.1241272556137</c:v>
                </c:pt>
                <c:pt idx="91">
                  <c:v>135.1241272556137</c:v>
                </c:pt>
                <c:pt idx="92">
                  <c:v>135.1241272556137</c:v>
                </c:pt>
                <c:pt idx="93">
                  <c:v>135.1241272556137</c:v>
                </c:pt>
                <c:pt idx="94">
                  <c:v>135.1241272556137</c:v>
                </c:pt>
                <c:pt idx="95">
                  <c:v>135.1241272556137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188.3163518065999</c:v>
                </c:pt>
                <c:pt idx="85">
                  <c:v>189.51759530067844</c:v>
                </c:pt>
                <c:pt idx="86">
                  <c:v>190.7050235937669</c:v>
                </c:pt>
                <c:pt idx="87">
                  <c:v>191.87934977930965</c:v>
                </c:pt>
                <c:pt idx="88">
                  <c:v>193.04122976682419</c:v>
                </c:pt>
                <c:pt idx="89">
                  <c:v>194.19126848134388</c:v>
                </c:pt>
                <c:pt idx="90">
                  <c:v>195.33002522559508</c:v>
                </c:pt>
                <c:pt idx="91">
                  <c:v>196.45801833902948</c:v>
                </c:pt>
                <c:pt idx="92">
                  <c:v>197.57572926316803</c:v>
                </c:pt>
                <c:pt idx="93">
                  <c:v>198.68360610312439</c:v>
                </c:pt>
                <c:pt idx="94">
                  <c:v>199.7820667595465</c:v>
                </c:pt>
                <c:pt idx="95">
                  <c:v>200.8715016926165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88.643524286789827</c:v>
                </c:pt>
                <c:pt idx="85">
                  <c:v>88.031615499116072</c:v>
                </c:pt>
                <c:pt idx="86">
                  <c:v>87.43377349580642</c:v>
                </c:pt>
                <c:pt idx="87">
                  <c:v>86.849285213751884</c:v>
                </c:pt>
                <c:pt idx="88">
                  <c:v>86.277494773771565</c:v>
                </c:pt>
                <c:pt idx="89">
                  <c:v>85.71779728116951</c:v>
                </c:pt>
                <c:pt idx="90">
                  <c:v>85.169633463557531</c:v>
                </c:pt>
                <c:pt idx="91">
                  <c:v>84.632485011822325</c:v>
                </c:pt>
                <c:pt idx="92">
                  <c:v>84.10587051478312</c:v>
                </c:pt>
                <c:pt idx="93">
                  <c:v>83.589341897666358</c:v>
                </c:pt>
                <c:pt idx="94">
                  <c:v>83.082481290164736</c:v>
                </c:pt>
                <c:pt idx="95">
                  <c:v>82.584898262438415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41984"/>
        <c:axId val="59483840"/>
      </c:lineChart>
      <c:dateAx>
        <c:axId val="592419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59483840"/>
        <c:crosses val="autoZero"/>
        <c:auto val="1"/>
        <c:lblOffset val="100"/>
        <c:baseTimeUnit val="days"/>
      </c:dateAx>
      <c:valAx>
        <c:axId val="5948384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92419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r>
              <a:t>Meropenem-Vaborbactam forecast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Sheet1!$A$2:$A$20</c:f>
              <c:numCache>
                <c:formatCode>yyyy\-mm\-dd</c:formatCode>
                <c:ptCount val="19"/>
                <c:pt idx="0">
                  <c:v>43435</c:v>
                </c:pt>
                <c:pt idx="1">
                  <c:v>43466</c:v>
                </c:pt>
                <c:pt idx="2">
                  <c:v>43497</c:v>
                </c:pt>
                <c:pt idx="3">
                  <c:v>43525</c:v>
                </c:pt>
                <c:pt idx="4">
                  <c:v>43556</c:v>
                </c:pt>
                <c:pt idx="5">
                  <c:v>43586</c:v>
                </c:pt>
                <c:pt idx="6">
                  <c:v>43617</c:v>
                </c:pt>
                <c:pt idx="7">
                  <c:v>43647</c:v>
                </c:pt>
                <c:pt idx="8">
                  <c:v>43678</c:v>
                </c:pt>
                <c:pt idx="9">
                  <c:v>43709</c:v>
                </c:pt>
                <c:pt idx="10">
                  <c:v>43739</c:v>
                </c:pt>
                <c:pt idx="11">
                  <c:v>43770</c:v>
                </c:pt>
                <c:pt idx="12">
                  <c:v>43800</c:v>
                </c:pt>
                <c:pt idx="13">
                  <c:v>43831</c:v>
                </c:pt>
                <c:pt idx="14">
                  <c:v>43862</c:v>
                </c:pt>
                <c:pt idx="15">
                  <c:v>43891</c:v>
                </c:pt>
                <c:pt idx="16">
                  <c:v>43922</c:v>
                </c:pt>
                <c:pt idx="17">
                  <c:v>43952</c:v>
                </c:pt>
                <c:pt idx="18">
                  <c:v>43983</c:v>
                </c:pt>
              </c:numCache>
            </c:num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1</c:v>
                </c:pt>
                <c:pt idx="1">
                  <c:v>36</c:v>
                </c:pt>
                <c:pt idx="2">
                  <c:v>78</c:v>
                </c:pt>
                <c:pt idx="3">
                  <c:v>43</c:v>
                </c:pt>
                <c:pt idx="4">
                  <c:v>49</c:v>
                </c:pt>
                <c:pt idx="5">
                  <c:v>50</c:v>
                </c:pt>
                <c:pt idx="6">
                  <c:v>93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Sheet1!$A$2:$A$20</c:f>
              <c:numCache>
                <c:formatCode>yyyy\-mm\-dd</c:formatCode>
                <c:ptCount val="19"/>
                <c:pt idx="0">
                  <c:v>43435</c:v>
                </c:pt>
                <c:pt idx="1">
                  <c:v>43466</c:v>
                </c:pt>
                <c:pt idx="2">
                  <c:v>43497</c:v>
                </c:pt>
                <c:pt idx="3">
                  <c:v>43525</c:v>
                </c:pt>
                <c:pt idx="4">
                  <c:v>43556</c:v>
                </c:pt>
                <c:pt idx="5">
                  <c:v>43586</c:v>
                </c:pt>
                <c:pt idx="6">
                  <c:v>43617</c:v>
                </c:pt>
                <c:pt idx="7">
                  <c:v>43647</c:v>
                </c:pt>
                <c:pt idx="8">
                  <c:v>43678</c:v>
                </c:pt>
                <c:pt idx="9">
                  <c:v>43709</c:v>
                </c:pt>
                <c:pt idx="10">
                  <c:v>43739</c:v>
                </c:pt>
                <c:pt idx="11">
                  <c:v>43770</c:v>
                </c:pt>
                <c:pt idx="12">
                  <c:v>43800</c:v>
                </c:pt>
                <c:pt idx="13">
                  <c:v>43831</c:v>
                </c:pt>
                <c:pt idx="14">
                  <c:v>43862</c:v>
                </c:pt>
                <c:pt idx="15">
                  <c:v>43891</c:v>
                </c:pt>
                <c:pt idx="16">
                  <c:v>43922</c:v>
                </c:pt>
                <c:pt idx="17">
                  <c:v>43952</c:v>
                </c:pt>
                <c:pt idx="18">
                  <c:v>43983</c:v>
                </c:pt>
              </c:numCache>
            </c:numRef>
          </c:cat>
          <c:val>
            <c:numRef>
              <c:f>Sheet1!$C$2:$C$20</c:f>
              <c:numCache>
                <c:formatCode>General</c:formatCode>
                <c:ptCount val="19"/>
                <c:pt idx="7">
                  <c:v>40.297096030952176</c:v>
                </c:pt>
                <c:pt idx="8">
                  <c:v>40.297096030952176</c:v>
                </c:pt>
                <c:pt idx="9">
                  <c:v>40.297096030952176</c:v>
                </c:pt>
                <c:pt idx="10">
                  <c:v>40.297096030952176</c:v>
                </c:pt>
                <c:pt idx="11">
                  <c:v>40.297096030952176</c:v>
                </c:pt>
                <c:pt idx="12">
                  <c:v>40.297096030952176</c:v>
                </c:pt>
                <c:pt idx="13">
                  <c:v>40.297096030952176</c:v>
                </c:pt>
                <c:pt idx="14">
                  <c:v>40.297096030952176</c:v>
                </c:pt>
                <c:pt idx="15">
                  <c:v>40.297096030952176</c:v>
                </c:pt>
                <c:pt idx="16">
                  <c:v>40.297096030952176</c:v>
                </c:pt>
                <c:pt idx="17">
                  <c:v>40.297096030952176</c:v>
                </c:pt>
                <c:pt idx="18">
                  <c:v>40.297096030952176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Sheet1!$A$2:$A$20</c:f>
              <c:numCache>
                <c:formatCode>yyyy\-mm\-dd</c:formatCode>
                <c:ptCount val="19"/>
                <c:pt idx="0">
                  <c:v>43435</c:v>
                </c:pt>
                <c:pt idx="1">
                  <c:v>43466</c:v>
                </c:pt>
                <c:pt idx="2">
                  <c:v>43497</c:v>
                </c:pt>
                <c:pt idx="3">
                  <c:v>43525</c:v>
                </c:pt>
                <c:pt idx="4">
                  <c:v>43556</c:v>
                </c:pt>
                <c:pt idx="5">
                  <c:v>43586</c:v>
                </c:pt>
                <c:pt idx="6">
                  <c:v>43617</c:v>
                </c:pt>
                <c:pt idx="7">
                  <c:v>43647</c:v>
                </c:pt>
                <c:pt idx="8">
                  <c:v>43678</c:v>
                </c:pt>
                <c:pt idx="9">
                  <c:v>43709</c:v>
                </c:pt>
                <c:pt idx="10">
                  <c:v>43739</c:v>
                </c:pt>
                <c:pt idx="11">
                  <c:v>43770</c:v>
                </c:pt>
                <c:pt idx="12">
                  <c:v>43800</c:v>
                </c:pt>
                <c:pt idx="13">
                  <c:v>43831</c:v>
                </c:pt>
                <c:pt idx="14">
                  <c:v>43862</c:v>
                </c:pt>
                <c:pt idx="15">
                  <c:v>43891</c:v>
                </c:pt>
                <c:pt idx="16">
                  <c:v>43922</c:v>
                </c:pt>
                <c:pt idx="17">
                  <c:v>43952</c:v>
                </c:pt>
                <c:pt idx="18">
                  <c:v>43983</c:v>
                </c:pt>
              </c:numCache>
            </c:numRef>
          </c:cat>
          <c:val>
            <c:numRef>
              <c:f>Sheet1!$D$2:$D$20</c:f>
              <c:numCache>
                <c:formatCode>General</c:formatCode>
                <c:ptCount val="19"/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Sheet1!$A$2:$A$20</c:f>
              <c:numCache>
                <c:formatCode>yyyy\-mm\-dd</c:formatCode>
                <c:ptCount val="19"/>
                <c:pt idx="0">
                  <c:v>43435</c:v>
                </c:pt>
                <c:pt idx="1">
                  <c:v>43466</c:v>
                </c:pt>
                <c:pt idx="2">
                  <c:v>43497</c:v>
                </c:pt>
                <c:pt idx="3">
                  <c:v>43525</c:v>
                </c:pt>
                <c:pt idx="4">
                  <c:v>43556</c:v>
                </c:pt>
                <c:pt idx="5">
                  <c:v>43586</c:v>
                </c:pt>
                <c:pt idx="6">
                  <c:v>43617</c:v>
                </c:pt>
                <c:pt idx="7">
                  <c:v>43647</c:v>
                </c:pt>
                <c:pt idx="8">
                  <c:v>43678</c:v>
                </c:pt>
                <c:pt idx="9">
                  <c:v>43709</c:v>
                </c:pt>
                <c:pt idx="10">
                  <c:v>43739</c:v>
                </c:pt>
                <c:pt idx="11">
                  <c:v>43770</c:v>
                </c:pt>
                <c:pt idx="12">
                  <c:v>43800</c:v>
                </c:pt>
                <c:pt idx="13">
                  <c:v>43831</c:v>
                </c:pt>
                <c:pt idx="14">
                  <c:v>43862</c:v>
                </c:pt>
                <c:pt idx="15">
                  <c:v>43891</c:v>
                </c:pt>
                <c:pt idx="16">
                  <c:v>43922</c:v>
                </c:pt>
                <c:pt idx="17">
                  <c:v>43952</c:v>
                </c:pt>
                <c:pt idx="18">
                  <c:v>43983</c:v>
                </c:pt>
              </c:numCache>
            </c:numRef>
          </c:cat>
          <c:val>
            <c:numRef>
              <c:f>Sheet1!$E$2:$E$20</c:f>
              <c:numCache>
                <c:formatCode>General</c:formatCode>
                <c:ptCount val="19"/>
                <c:pt idx="7">
                  <c:v>1.5762360969979721</c:v>
                </c:pt>
                <c:pt idx="8">
                  <c:v>1.5762360969979721</c:v>
                </c:pt>
                <c:pt idx="9">
                  <c:v>1.5762360969979721</c:v>
                </c:pt>
                <c:pt idx="10">
                  <c:v>1.5762360969979721</c:v>
                </c:pt>
                <c:pt idx="11">
                  <c:v>1.5762360969979721</c:v>
                </c:pt>
                <c:pt idx="12">
                  <c:v>1.5762360969979721</c:v>
                </c:pt>
                <c:pt idx="13">
                  <c:v>1.5762360969979721</c:v>
                </c:pt>
                <c:pt idx="14">
                  <c:v>1.5762360969979721</c:v>
                </c:pt>
                <c:pt idx="15">
                  <c:v>1.5762360969979721</c:v>
                </c:pt>
                <c:pt idx="16">
                  <c:v>1.5762360969979721</c:v>
                </c:pt>
                <c:pt idx="17">
                  <c:v>1.5762360969979721</c:v>
                </c:pt>
                <c:pt idx="18">
                  <c:v>1.5762360969979721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179008"/>
        <c:axId val="59486144"/>
      </c:lineChart>
      <c:dateAx>
        <c:axId val="59179008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59486144"/>
        <c:crosses val="autoZero"/>
        <c:auto val="1"/>
        <c:lblOffset val="100"/>
        <c:baseTimeUnit val="days"/>
      </c:dateAx>
      <c:valAx>
        <c:axId val="5948614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917900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r>
              <a:rPr lang="en-US"/>
              <a:t>Albumin forecast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999</c:v>
                </c:pt>
                <c:pt idx="1">
                  <c:v>1679</c:v>
                </c:pt>
                <c:pt idx="2">
                  <c:v>2033</c:v>
                </c:pt>
                <c:pt idx="3">
                  <c:v>1328</c:v>
                </c:pt>
                <c:pt idx="4">
                  <c:v>1430</c:v>
                </c:pt>
                <c:pt idx="5">
                  <c:v>1104</c:v>
                </c:pt>
                <c:pt idx="6">
                  <c:v>2210</c:v>
                </c:pt>
                <c:pt idx="7">
                  <c:v>878</c:v>
                </c:pt>
                <c:pt idx="8">
                  <c:v>1270</c:v>
                </c:pt>
                <c:pt idx="9">
                  <c:v>2010</c:v>
                </c:pt>
                <c:pt idx="10">
                  <c:v>1406</c:v>
                </c:pt>
                <c:pt idx="11">
                  <c:v>1800</c:v>
                </c:pt>
                <c:pt idx="12">
                  <c:v>2558</c:v>
                </c:pt>
                <c:pt idx="13">
                  <c:v>1958</c:v>
                </c:pt>
                <c:pt idx="14">
                  <c:v>1191</c:v>
                </c:pt>
                <c:pt idx="15">
                  <c:v>1694</c:v>
                </c:pt>
                <c:pt idx="16">
                  <c:v>2088</c:v>
                </c:pt>
                <c:pt idx="17">
                  <c:v>1552</c:v>
                </c:pt>
                <c:pt idx="18">
                  <c:v>1942</c:v>
                </c:pt>
                <c:pt idx="19">
                  <c:v>1530</c:v>
                </c:pt>
                <c:pt idx="20">
                  <c:v>2296</c:v>
                </c:pt>
                <c:pt idx="21">
                  <c:v>2263</c:v>
                </c:pt>
                <c:pt idx="22">
                  <c:v>2736</c:v>
                </c:pt>
                <c:pt idx="23">
                  <c:v>1826</c:v>
                </c:pt>
                <c:pt idx="24">
                  <c:v>1547</c:v>
                </c:pt>
                <c:pt idx="25">
                  <c:v>1121</c:v>
                </c:pt>
                <c:pt idx="26">
                  <c:v>1400</c:v>
                </c:pt>
                <c:pt idx="27">
                  <c:v>1326</c:v>
                </c:pt>
                <c:pt idx="28">
                  <c:v>1999</c:v>
                </c:pt>
                <c:pt idx="29">
                  <c:v>1291</c:v>
                </c:pt>
                <c:pt idx="30">
                  <c:v>1248</c:v>
                </c:pt>
                <c:pt idx="31">
                  <c:v>1130</c:v>
                </c:pt>
                <c:pt idx="32">
                  <c:v>1435</c:v>
                </c:pt>
                <c:pt idx="33">
                  <c:v>1293</c:v>
                </c:pt>
                <c:pt idx="34">
                  <c:v>1394</c:v>
                </c:pt>
                <c:pt idx="35">
                  <c:v>1457</c:v>
                </c:pt>
                <c:pt idx="36">
                  <c:v>1304</c:v>
                </c:pt>
                <c:pt idx="37">
                  <c:v>1369</c:v>
                </c:pt>
                <c:pt idx="38">
                  <c:v>1586</c:v>
                </c:pt>
                <c:pt idx="39">
                  <c:v>1356</c:v>
                </c:pt>
                <c:pt idx="40">
                  <c:v>1178</c:v>
                </c:pt>
                <c:pt idx="41">
                  <c:v>1353</c:v>
                </c:pt>
                <c:pt idx="42">
                  <c:v>1352</c:v>
                </c:pt>
                <c:pt idx="43">
                  <c:v>1482</c:v>
                </c:pt>
                <c:pt idx="44">
                  <c:v>1424</c:v>
                </c:pt>
                <c:pt idx="45">
                  <c:v>1595</c:v>
                </c:pt>
                <c:pt idx="46">
                  <c:v>1615</c:v>
                </c:pt>
                <c:pt idx="47">
                  <c:v>1355</c:v>
                </c:pt>
                <c:pt idx="48">
                  <c:v>1425</c:v>
                </c:pt>
                <c:pt idx="49">
                  <c:v>1642</c:v>
                </c:pt>
                <c:pt idx="50">
                  <c:v>1474</c:v>
                </c:pt>
                <c:pt idx="51">
                  <c:v>1309</c:v>
                </c:pt>
                <c:pt idx="52">
                  <c:v>1397</c:v>
                </c:pt>
                <c:pt idx="53">
                  <c:v>1702</c:v>
                </c:pt>
                <c:pt idx="54">
                  <c:v>1465</c:v>
                </c:pt>
                <c:pt idx="55">
                  <c:v>1681</c:v>
                </c:pt>
                <c:pt idx="56">
                  <c:v>1242</c:v>
                </c:pt>
                <c:pt idx="57">
                  <c:v>1347</c:v>
                </c:pt>
                <c:pt idx="58">
                  <c:v>1302</c:v>
                </c:pt>
                <c:pt idx="59">
                  <c:v>1296</c:v>
                </c:pt>
                <c:pt idx="60">
                  <c:v>1217</c:v>
                </c:pt>
                <c:pt idx="61">
                  <c:v>1193</c:v>
                </c:pt>
                <c:pt idx="62">
                  <c:v>1396</c:v>
                </c:pt>
                <c:pt idx="63">
                  <c:v>1850</c:v>
                </c:pt>
                <c:pt idx="64">
                  <c:v>1283</c:v>
                </c:pt>
                <c:pt idx="65">
                  <c:v>1936</c:v>
                </c:pt>
                <c:pt idx="66">
                  <c:v>1228</c:v>
                </c:pt>
                <c:pt idx="67">
                  <c:v>1067</c:v>
                </c:pt>
                <c:pt idx="68">
                  <c:v>1189</c:v>
                </c:pt>
                <c:pt idx="69">
                  <c:v>1460</c:v>
                </c:pt>
                <c:pt idx="70">
                  <c:v>2000</c:v>
                </c:pt>
                <c:pt idx="71">
                  <c:v>1593</c:v>
                </c:pt>
                <c:pt idx="72">
                  <c:v>1093</c:v>
                </c:pt>
                <c:pt idx="73">
                  <c:v>1134</c:v>
                </c:pt>
                <c:pt idx="74">
                  <c:v>1548</c:v>
                </c:pt>
                <c:pt idx="75">
                  <c:v>1665</c:v>
                </c:pt>
                <c:pt idx="76">
                  <c:v>1144</c:v>
                </c:pt>
                <c:pt idx="77">
                  <c:v>1276</c:v>
                </c:pt>
                <c:pt idx="78">
                  <c:v>1895</c:v>
                </c:pt>
                <c:pt idx="79">
                  <c:v>1118</c:v>
                </c:pt>
                <c:pt idx="80">
                  <c:v>1280</c:v>
                </c:pt>
                <c:pt idx="81">
                  <c:v>1273</c:v>
                </c:pt>
                <c:pt idx="82">
                  <c:v>1099</c:v>
                </c:pt>
                <c:pt idx="83">
                  <c:v>1463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1408.1687409072242</c:v>
                </c:pt>
                <c:pt idx="85">
                  <c:v>1408.1687409072242</c:v>
                </c:pt>
                <c:pt idx="86">
                  <c:v>1408.1687409072242</c:v>
                </c:pt>
                <c:pt idx="87">
                  <c:v>1408.1687409072242</c:v>
                </c:pt>
                <c:pt idx="88">
                  <c:v>1408.1687409072242</c:v>
                </c:pt>
                <c:pt idx="89">
                  <c:v>1408.1687409072242</c:v>
                </c:pt>
                <c:pt idx="90">
                  <c:v>1408.1687409072242</c:v>
                </c:pt>
                <c:pt idx="91">
                  <c:v>1408.1687409072242</c:v>
                </c:pt>
                <c:pt idx="92">
                  <c:v>1408.1687409072242</c:v>
                </c:pt>
                <c:pt idx="93">
                  <c:v>1408.1687409072242</c:v>
                </c:pt>
                <c:pt idx="94">
                  <c:v>1408.1687409072242</c:v>
                </c:pt>
                <c:pt idx="95">
                  <c:v>1408.1687409072242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1936.8872614029669</c:v>
                </c:pt>
                <c:pt idx="85">
                  <c:v>1940.6709652103877</c:v>
                </c:pt>
                <c:pt idx="86">
                  <c:v>1944.4533565685233</c:v>
                </c:pt>
                <c:pt idx="87">
                  <c:v>1948.2345375093516</c:v>
                </c:pt>
                <c:pt idx="88">
                  <c:v>1952.0146082433055</c:v>
                </c:pt>
                <c:pt idx="89">
                  <c:v>1955.7936672133781</c:v>
                </c:pt>
                <c:pt idx="90">
                  <c:v>1959.5718111500403</c:v>
                </c:pt>
                <c:pt idx="91">
                  <c:v>1963.3491351196562</c:v>
                </c:pt>
                <c:pt idx="92">
                  <c:v>1967.1257325777644</c:v>
                </c:pt>
                <c:pt idx="93">
                  <c:v>1970.9016954135047</c:v>
                </c:pt>
                <c:pt idx="94">
                  <c:v>1974.677113994856</c:v>
                </c:pt>
                <c:pt idx="95">
                  <c:v>1978.452077218132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1012.6663059683983</c:v>
                </c:pt>
                <c:pt idx="85">
                  <c:v>1011.6350357263116</c:v>
                </c:pt>
                <c:pt idx="86">
                  <c:v>1010.6102193592302</c:v>
                </c:pt>
                <c:pt idx="87">
                  <c:v>1009.5917692539676</c:v>
                </c:pt>
                <c:pt idx="88">
                  <c:v>1008.5795996734126</c:v>
                </c:pt>
                <c:pt idx="89">
                  <c:v>1007.5736267013735</c:v>
                </c:pt>
                <c:pt idx="90">
                  <c:v>1006.5737681897219</c:v>
                </c:pt>
                <c:pt idx="91">
                  <c:v>1005.5799437081313</c:v>
                </c:pt>
                <c:pt idx="92">
                  <c:v>1004.5920744933399</c:v>
                </c:pt>
                <c:pt idx="93">
                  <c:v>1003.6100834031921</c:v>
                </c:pt>
                <c:pt idx="94">
                  <c:v>1002.6338948704743</c:v>
                </c:pt>
                <c:pt idx="95">
                  <c:v>1001.663434858655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683264"/>
        <c:axId val="98026048"/>
      </c:lineChart>
      <c:dateAx>
        <c:axId val="10068326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98026048"/>
        <c:crosses val="autoZero"/>
        <c:auto val="1"/>
        <c:lblOffset val="100"/>
        <c:baseTimeUnit val="days"/>
      </c:dateAx>
      <c:valAx>
        <c:axId val="9802604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rPr lang="en-US"/>
                  <a:t>Doses per month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06832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r>
              <a:rPr lang="en-US"/>
              <a:t>Sugammadex forecast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Sheet1!$A$2:$A$43</c:f>
              <c:numCache>
                <c:formatCode>yyyy\-mm\-dd</c:formatCode>
                <c:ptCount val="42"/>
                <c:pt idx="0">
                  <c:v>42736</c:v>
                </c:pt>
                <c:pt idx="1">
                  <c:v>42767</c:v>
                </c:pt>
                <c:pt idx="2">
                  <c:v>42795</c:v>
                </c:pt>
                <c:pt idx="3">
                  <c:v>42826</c:v>
                </c:pt>
                <c:pt idx="4">
                  <c:v>42856</c:v>
                </c:pt>
                <c:pt idx="5">
                  <c:v>42887</c:v>
                </c:pt>
                <c:pt idx="6">
                  <c:v>42917</c:v>
                </c:pt>
                <c:pt idx="7">
                  <c:v>42948</c:v>
                </c:pt>
                <c:pt idx="8">
                  <c:v>42979</c:v>
                </c:pt>
                <c:pt idx="9">
                  <c:v>43009</c:v>
                </c:pt>
                <c:pt idx="10">
                  <c:v>43040</c:v>
                </c:pt>
                <c:pt idx="11">
                  <c:v>43070</c:v>
                </c:pt>
                <c:pt idx="12">
                  <c:v>43101</c:v>
                </c:pt>
                <c:pt idx="13">
                  <c:v>43132</c:v>
                </c:pt>
                <c:pt idx="14">
                  <c:v>43160</c:v>
                </c:pt>
                <c:pt idx="15">
                  <c:v>43191</c:v>
                </c:pt>
                <c:pt idx="16">
                  <c:v>43221</c:v>
                </c:pt>
                <c:pt idx="17">
                  <c:v>43252</c:v>
                </c:pt>
                <c:pt idx="18">
                  <c:v>43282</c:v>
                </c:pt>
                <c:pt idx="19">
                  <c:v>43313</c:v>
                </c:pt>
                <c:pt idx="20">
                  <c:v>43344</c:v>
                </c:pt>
                <c:pt idx="21">
                  <c:v>43374</c:v>
                </c:pt>
                <c:pt idx="22">
                  <c:v>43405</c:v>
                </c:pt>
                <c:pt idx="23">
                  <c:v>43435</c:v>
                </c:pt>
                <c:pt idx="24">
                  <c:v>43466</c:v>
                </c:pt>
                <c:pt idx="25">
                  <c:v>43497</c:v>
                </c:pt>
                <c:pt idx="26">
                  <c:v>43525</c:v>
                </c:pt>
                <c:pt idx="27">
                  <c:v>43556</c:v>
                </c:pt>
                <c:pt idx="28">
                  <c:v>43586</c:v>
                </c:pt>
                <c:pt idx="29">
                  <c:v>43617</c:v>
                </c:pt>
                <c:pt idx="30">
                  <c:v>43647</c:v>
                </c:pt>
                <c:pt idx="31">
                  <c:v>43678</c:v>
                </c:pt>
                <c:pt idx="32">
                  <c:v>43709</c:v>
                </c:pt>
                <c:pt idx="33">
                  <c:v>43739</c:v>
                </c:pt>
                <c:pt idx="34">
                  <c:v>43770</c:v>
                </c:pt>
                <c:pt idx="35">
                  <c:v>43800</c:v>
                </c:pt>
                <c:pt idx="36">
                  <c:v>43831</c:v>
                </c:pt>
                <c:pt idx="37">
                  <c:v>43862</c:v>
                </c:pt>
                <c:pt idx="38">
                  <c:v>43891</c:v>
                </c:pt>
                <c:pt idx="39">
                  <c:v>43922</c:v>
                </c:pt>
                <c:pt idx="40">
                  <c:v>43952</c:v>
                </c:pt>
                <c:pt idx="41">
                  <c:v>43983</c:v>
                </c:pt>
              </c:numCache>
            </c:numRef>
          </c:cat>
          <c:val>
            <c:numRef>
              <c:f>Sheet1!$B$2:$B$43</c:f>
              <c:numCache>
                <c:formatCode>General</c:formatCode>
                <c:ptCount val="42"/>
                <c:pt idx="0">
                  <c:v>2</c:v>
                </c:pt>
                <c:pt idx="1">
                  <c:v>4</c:v>
                </c:pt>
                <c:pt idx="2">
                  <c:v>9</c:v>
                </c:pt>
                <c:pt idx="3">
                  <c:v>62</c:v>
                </c:pt>
                <c:pt idx="4">
                  <c:v>81</c:v>
                </c:pt>
                <c:pt idx="5">
                  <c:v>82</c:v>
                </c:pt>
                <c:pt idx="6">
                  <c:v>68</c:v>
                </c:pt>
                <c:pt idx="7">
                  <c:v>71</c:v>
                </c:pt>
                <c:pt idx="8">
                  <c:v>75</c:v>
                </c:pt>
                <c:pt idx="9">
                  <c:v>103</c:v>
                </c:pt>
                <c:pt idx="10">
                  <c:v>116</c:v>
                </c:pt>
                <c:pt idx="11">
                  <c:v>127</c:v>
                </c:pt>
                <c:pt idx="12">
                  <c:v>127</c:v>
                </c:pt>
                <c:pt idx="13">
                  <c:v>125</c:v>
                </c:pt>
                <c:pt idx="14">
                  <c:v>149</c:v>
                </c:pt>
                <c:pt idx="15">
                  <c:v>182</c:v>
                </c:pt>
                <c:pt idx="16">
                  <c:v>200</c:v>
                </c:pt>
                <c:pt idx="17">
                  <c:v>210</c:v>
                </c:pt>
                <c:pt idx="18">
                  <c:v>202</c:v>
                </c:pt>
                <c:pt idx="19">
                  <c:v>238</c:v>
                </c:pt>
                <c:pt idx="20">
                  <c:v>213</c:v>
                </c:pt>
                <c:pt idx="21">
                  <c:v>250</c:v>
                </c:pt>
                <c:pt idx="22">
                  <c:v>264</c:v>
                </c:pt>
                <c:pt idx="23">
                  <c:v>298</c:v>
                </c:pt>
                <c:pt idx="24">
                  <c:v>326</c:v>
                </c:pt>
                <c:pt idx="25">
                  <c:v>284</c:v>
                </c:pt>
                <c:pt idx="26">
                  <c:v>343</c:v>
                </c:pt>
                <c:pt idx="27">
                  <c:v>367</c:v>
                </c:pt>
                <c:pt idx="28">
                  <c:v>397</c:v>
                </c:pt>
                <c:pt idx="29">
                  <c:v>334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Sheet1!$A$2:$A$43</c:f>
              <c:numCache>
                <c:formatCode>yyyy\-mm\-dd</c:formatCode>
                <c:ptCount val="42"/>
                <c:pt idx="0">
                  <c:v>42736</c:v>
                </c:pt>
                <c:pt idx="1">
                  <c:v>42767</c:v>
                </c:pt>
                <c:pt idx="2">
                  <c:v>42795</c:v>
                </c:pt>
                <c:pt idx="3">
                  <c:v>42826</c:v>
                </c:pt>
                <c:pt idx="4">
                  <c:v>42856</c:v>
                </c:pt>
                <c:pt idx="5">
                  <c:v>42887</c:v>
                </c:pt>
                <c:pt idx="6">
                  <c:v>42917</c:v>
                </c:pt>
                <c:pt idx="7">
                  <c:v>42948</c:v>
                </c:pt>
                <c:pt idx="8">
                  <c:v>42979</c:v>
                </c:pt>
                <c:pt idx="9">
                  <c:v>43009</c:v>
                </c:pt>
                <c:pt idx="10">
                  <c:v>43040</c:v>
                </c:pt>
                <c:pt idx="11">
                  <c:v>43070</c:v>
                </c:pt>
                <c:pt idx="12">
                  <c:v>43101</c:v>
                </c:pt>
                <c:pt idx="13">
                  <c:v>43132</c:v>
                </c:pt>
                <c:pt idx="14">
                  <c:v>43160</c:v>
                </c:pt>
                <c:pt idx="15">
                  <c:v>43191</c:v>
                </c:pt>
                <c:pt idx="16">
                  <c:v>43221</c:v>
                </c:pt>
                <c:pt idx="17">
                  <c:v>43252</c:v>
                </c:pt>
                <c:pt idx="18">
                  <c:v>43282</c:v>
                </c:pt>
                <c:pt idx="19">
                  <c:v>43313</c:v>
                </c:pt>
                <c:pt idx="20">
                  <c:v>43344</c:v>
                </c:pt>
                <c:pt idx="21">
                  <c:v>43374</c:v>
                </c:pt>
                <c:pt idx="22">
                  <c:v>43405</c:v>
                </c:pt>
                <c:pt idx="23">
                  <c:v>43435</c:v>
                </c:pt>
                <c:pt idx="24">
                  <c:v>43466</c:v>
                </c:pt>
                <c:pt idx="25">
                  <c:v>43497</c:v>
                </c:pt>
                <c:pt idx="26">
                  <c:v>43525</c:v>
                </c:pt>
                <c:pt idx="27">
                  <c:v>43556</c:v>
                </c:pt>
                <c:pt idx="28">
                  <c:v>43586</c:v>
                </c:pt>
                <c:pt idx="29">
                  <c:v>43617</c:v>
                </c:pt>
                <c:pt idx="30">
                  <c:v>43647</c:v>
                </c:pt>
                <c:pt idx="31">
                  <c:v>43678</c:v>
                </c:pt>
                <c:pt idx="32">
                  <c:v>43709</c:v>
                </c:pt>
                <c:pt idx="33">
                  <c:v>43739</c:v>
                </c:pt>
                <c:pt idx="34">
                  <c:v>43770</c:v>
                </c:pt>
                <c:pt idx="35">
                  <c:v>43800</c:v>
                </c:pt>
                <c:pt idx="36">
                  <c:v>43831</c:v>
                </c:pt>
                <c:pt idx="37">
                  <c:v>43862</c:v>
                </c:pt>
                <c:pt idx="38">
                  <c:v>43891</c:v>
                </c:pt>
                <c:pt idx="39">
                  <c:v>43922</c:v>
                </c:pt>
                <c:pt idx="40">
                  <c:v>43952</c:v>
                </c:pt>
                <c:pt idx="41">
                  <c:v>43983</c:v>
                </c:pt>
              </c:numCache>
            </c:numRef>
          </c:cat>
          <c:val>
            <c:numRef>
              <c:f>Sheet1!$C$2:$C$43</c:f>
              <c:numCache>
                <c:formatCode>General</c:formatCode>
                <c:ptCount val="42"/>
                <c:pt idx="30">
                  <c:v>381.75886456362991</c:v>
                </c:pt>
                <c:pt idx="31">
                  <c:v>394.84129357991674</c:v>
                </c:pt>
                <c:pt idx="32">
                  <c:v>407.93647462264596</c:v>
                </c:pt>
                <c:pt idx="33">
                  <c:v>421.04401959854164</c:v>
                </c:pt>
                <c:pt idx="34">
                  <c:v>434.16356373892768</c:v>
                </c:pt>
                <c:pt idx="35">
                  <c:v>447.2947635435828</c:v>
                </c:pt>
                <c:pt idx="36">
                  <c:v>460.43729496045222</c:v>
                </c:pt>
                <c:pt idx="37">
                  <c:v>473.59085176822822</c:v>
                </c:pt>
                <c:pt idx="38">
                  <c:v>486.75514413420944</c:v>
                </c:pt>
                <c:pt idx="39">
                  <c:v>499.92989732424735</c:v>
                </c:pt>
                <c:pt idx="40">
                  <c:v>513.11485054518459</c:v>
                </c:pt>
                <c:pt idx="41">
                  <c:v>526.30975590314711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Sheet1!$A$2:$A$43</c:f>
              <c:numCache>
                <c:formatCode>yyyy\-mm\-dd</c:formatCode>
                <c:ptCount val="42"/>
                <c:pt idx="0">
                  <c:v>42736</c:v>
                </c:pt>
                <c:pt idx="1">
                  <c:v>42767</c:v>
                </c:pt>
                <c:pt idx="2">
                  <c:v>42795</c:v>
                </c:pt>
                <c:pt idx="3">
                  <c:v>42826</c:v>
                </c:pt>
                <c:pt idx="4">
                  <c:v>42856</c:v>
                </c:pt>
                <c:pt idx="5">
                  <c:v>42887</c:v>
                </c:pt>
                <c:pt idx="6">
                  <c:v>42917</c:v>
                </c:pt>
                <c:pt idx="7">
                  <c:v>42948</c:v>
                </c:pt>
                <c:pt idx="8">
                  <c:v>42979</c:v>
                </c:pt>
                <c:pt idx="9">
                  <c:v>43009</c:v>
                </c:pt>
                <c:pt idx="10">
                  <c:v>43040</c:v>
                </c:pt>
                <c:pt idx="11">
                  <c:v>43070</c:v>
                </c:pt>
                <c:pt idx="12">
                  <c:v>43101</c:v>
                </c:pt>
                <c:pt idx="13">
                  <c:v>43132</c:v>
                </c:pt>
                <c:pt idx="14">
                  <c:v>43160</c:v>
                </c:pt>
                <c:pt idx="15">
                  <c:v>43191</c:v>
                </c:pt>
                <c:pt idx="16">
                  <c:v>43221</c:v>
                </c:pt>
                <c:pt idx="17">
                  <c:v>43252</c:v>
                </c:pt>
                <c:pt idx="18">
                  <c:v>43282</c:v>
                </c:pt>
                <c:pt idx="19">
                  <c:v>43313</c:v>
                </c:pt>
                <c:pt idx="20">
                  <c:v>43344</c:v>
                </c:pt>
                <c:pt idx="21">
                  <c:v>43374</c:v>
                </c:pt>
                <c:pt idx="22">
                  <c:v>43405</c:v>
                </c:pt>
                <c:pt idx="23">
                  <c:v>43435</c:v>
                </c:pt>
                <c:pt idx="24">
                  <c:v>43466</c:v>
                </c:pt>
                <c:pt idx="25">
                  <c:v>43497</c:v>
                </c:pt>
                <c:pt idx="26">
                  <c:v>43525</c:v>
                </c:pt>
                <c:pt idx="27">
                  <c:v>43556</c:v>
                </c:pt>
                <c:pt idx="28">
                  <c:v>43586</c:v>
                </c:pt>
                <c:pt idx="29">
                  <c:v>43617</c:v>
                </c:pt>
                <c:pt idx="30">
                  <c:v>43647</c:v>
                </c:pt>
                <c:pt idx="31">
                  <c:v>43678</c:v>
                </c:pt>
                <c:pt idx="32">
                  <c:v>43709</c:v>
                </c:pt>
                <c:pt idx="33">
                  <c:v>43739</c:v>
                </c:pt>
                <c:pt idx="34">
                  <c:v>43770</c:v>
                </c:pt>
                <c:pt idx="35">
                  <c:v>43800</c:v>
                </c:pt>
                <c:pt idx="36">
                  <c:v>43831</c:v>
                </c:pt>
                <c:pt idx="37">
                  <c:v>43862</c:v>
                </c:pt>
                <c:pt idx="38">
                  <c:v>43891</c:v>
                </c:pt>
                <c:pt idx="39">
                  <c:v>43922</c:v>
                </c:pt>
                <c:pt idx="40">
                  <c:v>43952</c:v>
                </c:pt>
                <c:pt idx="41">
                  <c:v>43983</c:v>
                </c:pt>
              </c:numCache>
            </c:numRef>
          </c:cat>
          <c:val>
            <c:numRef>
              <c:f>Sheet1!$D$2:$D$43</c:f>
              <c:numCache>
                <c:formatCode>General</c:formatCode>
                <c:ptCount val="42"/>
                <c:pt idx="30">
                  <c:v>411.51445232691799</c:v>
                </c:pt>
                <c:pt idx="31">
                  <c:v>425.18548077539646</c:v>
                </c:pt>
                <c:pt idx="32">
                  <c:v>438.8592719877833</c:v>
                </c:pt>
                <c:pt idx="33">
                  <c:v>452.53595058045181</c:v>
                </c:pt>
                <c:pt idx="34">
                  <c:v>466.21562172413604</c:v>
                </c:pt>
                <c:pt idx="35">
                  <c:v>479.89837393969168</c:v>
                </c:pt>
                <c:pt idx="36">
                  <c:v>493.58428144282595</c:v>
                </c:pt>
                <c:pt idx="37">
                  <c:v>507.2734061201885</c:v>
                </c:pt>
                <c:pt idx="38">
                  <c:v>520.96579920236934</c:v>
                </c:pt>
                <c:pt idx="39">
                  <c:v>534.66150268630656</c:v>
                </c:pt>
                <c:pt idx="40">
                  <c:v>548.36055054943552</c:v>
                </c:pt>
                <c:pt idx="41">
                  <c:v>562.0629697899094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Sheet1!$A$2:$A$43</c:f>
              <c:numCache>
                <c:formatCode>yyyy\-mm\-dd</c:formatCode>
                <c:ptCount val="42"/>
                <c:pt idx="0">
                  <c:v>42736</c:v>
                </c:pt>
                <c:pt idx="1">
                  <c:v>42767</c:v>
                </c:pt>
                <c:pt idx="2">
                  <c:v>42795</c:v>
                </c:pt>
                <c:pt idx="3">
                  <c:v>42826</c:v>
                </c:pt>
                <c:pt idx="4">
                  <c:v>42856</c:v>
                </c:pt>
                <c:pt idx="5">
                  <c:v>42887</c:v>
                </c:pt>
                <c:pt idx="6">
                  <c:v>42917</c:v>
                </c:pt>
                <c:pt idx="7">
                  <c:v>42948</c:v>
                </c:pt>
                <c:pt idx="8">
                  <c:v>42979</c:v>
                </c:pt>
                <c:pt idx="9">
                  <c:v>43009</c:v>
                </c:pt>
                <c:pt idx="10">
                  <c:v>43040</c:v>
                </c:pt>
                <c:pt idx="11">
                  <c:v>43070</c:v>
                </c:pt>
                <c:pt idx="12">
                  <c:v>43101</c:v>
                </c:pt>
                <c:pt idx="13">
                  <c:v>43132</c:v>
                </c:pt>
                <c:pt idx="14">
                  <c:v>43160</c:v>
                </c:pt>
                <c:pt idx="15">
                  <c:v>43191</c:v>
                </c:pt>
                <c:pt idx="16">
                  <c:v>43221</c:v>
                </c:pt>
                <c:pt idx="17">
                  <c:v>43252</c:v>
                </c:pt>
                <c:pt idx="18">
                  <c:v>43282</c:v>
                </c:pt>
                <c:pt idx="19">
                  <c:v>43313</c:v>
                </c:pt>
                <c:pt idx="20">
                  <c:v>43344</c:v>
                </c:pt>
                <c:pt idx="21">
                  <c:v>43374</c:v>
                </c:pt>
                <c:pt idx="22">
                  <c:v>43405</c:v>
                </c:pt>
                <c:pt idx="23">
                  <c:v>43435</c:v>
                </c:pt>
                <c:pt idx="24">
                  <c:v>43466</c:v>
                </c:pt>
                <c:pt idx="25">
                  <c:v>43497</c:v>
                </c:pt>
                <c:pt idx="26">
                  <c:v>43525</c:v>
                </c:pt>
                <c:pt idx="27">
                  <c:v>43556</c:v>
                </c:pt>
                <c:pt idx="28">
                  <c:v>43586</c:v>
                </c:pt>
                <c:pt idx="29">
                  <c:v>43617</c:v>
                </c:pt>
                <c:pt idx="30">
                  <c:v>43647</c:v>
                </c:pt>
                <c:pt idx="31">
                  <c:v>43678</c:v>
                </c:pt>
                <c:pt idx="32">
                  <c:v>43709</c:v>
                </c:pt>
                <c:pt idx="33">
                  <c:v>43739</c:v>
                </c:pt>
                <c:pt idx="34">
                  <c:v>43770</c:v>
                </c:pt>
                <c:pt idx="35">
                  <c:v>43800</c:v>
                </c:pt>
                <c:pt idx="36">
                  <c:v>43831</c:v>
                </c:pt>
                <c:pt idx="37">
                  <c:v>43862</c:v>
                </c:pt>
                <c:pt idx="38">
                  <c:v>43891</c:v>
                </c:pt>
                <c:pt idx="39">
                  <c:v>43922</c:v>
                </c:pt>
                <c:pt idx="40">
                  <c:v>43952</c:v>
                </c:pt>
                <c:pt idx="41">
                  <c:v>43983</c:v>
                </c:pt>
              </c:numCache>
            </c:numRef>
          </c:cat>
          <c:val>
            <c:numRef>
              <c:f>Sheet1!$E$2:$E$43</c:f>
              <c:numCache>
                <c:formatCode>General</c:formatCode>
                <c:ptCount val="42"/>
                <c:pt idx="30">
                  <c:v>352.03274092509861</c:v>
                </c:pt>
                <c:pt idx="31">
                  <c:v>364.52814131813443</c:v>
                </c:pt>
                <c:pt idx="32">
                  <c:v>377.04618879732095</c:v>
                </c:pt>
                <c:pt idx="33">
                  <c:v>389.58599095612027</c:v>
                </c:pt>
                <c:pt idx="34">
                  <c:v>402.14672050787965</c:v>
                </c:pt>
                <c:pt idx="35">
                  <c:v>414.72760851568529</c:v>
                </c:pt>
                <c:pt idx="36">
                  <c:v>427.32793852216014</c:v>
                </c:pt>
                <c:pt idx="37">
                  <c:v>439.947041435122</c:v>
                </c:pt>
                <c:pt idx="38">
                  <c:v>452.58429105176748</c:v>
                </c:pt>
                <c:pt idx="39">
                  <c:v>465.2391001251861</c:v>
                </c:pt>
                <c:pt idx="40">
                  <c:v>477.91091689384643</c:v>
                </c:pt>
                <c:pt idx="41">
                  <c:v>490.59922200819273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828992"/>
        <c:axId val="98029504"/>
      </c:lineChart>
      <c:dateAx>
        <c:axId val="47828992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98029504"/>
        <c:crosses val="autoZero"/>
        <c:auto val="1"/>
        <c:lblOffset val="100"/>
        <c:baseTimeUnit val="days"/>
      </c:dateAx>
      <c:valAx>
        <c:axId val="9802950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rPr lang="en-US"/>
                  <a:t>Doses per month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78289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r>
              <a:t>Bupivacaine (liposomal) forecast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6</c:v>
                </c:pt>
                <c:pt idx="1">
                  <c:v>9</c:v>
                </c:pt>
                <c:pt idx="2">
                  <c:v>4</c:v>
                </c:pt>
                <c:pt idx="3">
                  <c:v>12</c:v>
                </c:pt>
                <c:pt idx="4">
                  <c:v>21</c:v>
                </c:pt>
                <c:pt idx="5">
                  <c:v>41</c:v>
                </c:pt>
                <c:pt idx="6">
                  <c:v>46</c:v>
                </c:pt>
                <c:pt idx="7">
                  <c:v>42</c:v>
                </c:pt>
                <c:pt idx="8">
                  <c:v>41</c:v>
                </c:pt>
                <c:pt idx="9">
                  <c:v>52</c:v>
                </c:pt>
                <c:pt idx="10">
                  <c:v>54</c:v>
                </c:pt>
                <c:pt idx="11">
                  <c:v>77</c:v>
                </c:pt>
                <c:pt idx="12">
                  <c:v>58</c:v>
                </c:pt>
                <c:pt idx="13">
                  <c:v>52</c:v>
                </c:pt>
                <c:pt idx="14">
                  <c:v>73</c:v>
                </c:pt>
                <c:pt idx="15">
                  <c:v>63</c:v>
                </c:pt>
                <c:pt idx="16">
                  <c:v>61</c:v>
                </c:pt>
                <c:pt idx="17">
                  <c:v>94</c:v>
                </c:pt>
                <c:pt idx="18">
                  <c:v>75</c:v>
                </c:pt>
                <c:pt idx="19">
                  <c:v>90</c:v>
                </c:pt>
                <c:pt idx="20">
                  <c:v>81</c:v>
                </c:pt>
                <c:pt idx="21">
                  <c:v>61</c:v>
                </c:pt>
                <c:pt idx="22">
                  <c:v>77</c:v>
                </c:pt>
                <c:pt idx="23">
                  <c:v>96</c:v>
                </c:pt>
                <c:pt idx="24">
                  <c:v>88</c:v>
                </c:pt>
                <c:pt idx="25">
                  <c:v>117</c:v>
                </c:pt>
                <c:pt idx="26">
                  <c:v>106</c:v>
                </c:pt>
                <c:pt idx="27">
                  <c:v>115</c:v>
                </c:pt>
                <c:pt idx="28">
                  <c:v>130</c:v>
                </c:pt>
                <c:pt idx="29">
                  <c:v>161</c:v>
                </c:pt>
                <c:pt idx="30">
                  <c:v>160</c:v>
                </c:pt>
                <c:pt idx="31">
                  <c:v>123</c:v>
                </c:pt>
                <c:pt idx="32">
                  <c:v>149</c:v>
                </c:pt>
                <c:pt idx="33">
                  <c:v>173</c:v>
                </c:pt>
                <c:pt idx="34">
                  <c:v>185</c:v>
                </c:pt>
                <c:pt idx="35">
                  <c:v>196</c:v>
                </c:pt>
                <c:pt idx="36">
                  <c:v>179</c:v>
                </c:pt>
                <c:pt idx="37">
                  <c:v>174</c:v>
                </c:pt>
                <c:pt idx="38">
                  <c:v>166</c:v>
                </c:pt>
                <c:pt idx="39">
                  <c:v>168</c:v>
                </c:pt>
                <c:pt idx="40">
                  <c:v>152</c:v>
                </c:pt>
                <c:pt idx="41">
                  <c:v>178</c:v>
                </c:pt>
                <c:pt idx="42">
                  <c:v>119</c:v>
                </c:pt>
                <c:pt idx="43">
                  <c:v>154</c:v>
                </c:pt>
                <c:pt idx="44">
                  <c:v>127</c:v>
                </c:pt>
                <c:pt idx="45">
                  <c:v>104</c:v>
                </c:pt>
                <c:pt idx="46">
                  <c:v>115</c:v>
                </c:pt>
                <c:pt idx="47">
                  <c:v>140</c:v>
                </c:pt>
                <c:pt idx="48">
                  <c:v>138</c:v>
                </c:pt>
                <c:pt idx="49">
                  <c:v>151</c:v>
                </c:pt>
                <c:pt idx="50">
                  <c:v>137</c:v>
                </c:pt>
                <c:pt idx="51">
                  <c:v>126</c:v>
                </c:pt>
                <c:pt idx="52">
                  <c:v>112</c:v>
                </c:pt>
                <c:pt idx="53">
                  <c:v>96</c:v>
                </c:pt>
                <c:pt idx="54">
                  <c:v>126</c:v>
                </c:pt>
                <c:pt idx="55">
                  <c:v>96</c:v>
                </c:pt>
                <c:pt idx="56">
                  <c:v>125</c:v>
                </c:pt>
                <c:pt idx="57">
                  <c:v>108</c:v>
                </c:pt>
                <c:pt idx="58">
                  <c:v>105</c:v>
                </c:pt>
                <c:pt idx="59">
                  <c:v>104</c:v>
                </c:pt>
                <c:pt idx="60">
                  <c:v>88</c:v>
                </c:pt>
                <c:pt idx="61">
                  <c:v>88</c:v>
                </c:pt>
                <c:pt idx="62">
                  <c:v>68</c:v>
                </c:pt>
                <c:pt idx="63">
                  <c:v>97</c:v>
                </c:pt>
                <c:pt idx="64">
                  <c:v>106</c:v>
                </c:pt>
                <c:pt idx="65">
                  <c:v>87</c:v>
                </c:pt>
                <c:pt idx="66">
                  <c:v>104</c:v>
                </c:pt>
                <c:pt idx="67">
                  <c:v>106</c:v>
                </c:pt>
                <c:pt idx="68">
                  <c:v>125</c:v>
                </c:pt>
                <c:pt idx="69">
                  <c:v>118</c:v>
                </c:pt>
                <c:pt idx="70">
                  <c:v>115</c:v>
                </c:pt>
                <c:pt idx="71">
                  <c:v>113</c:v>
                </c:pt>
                <c:pt idx="72">
                  <c:v>117</c:v>
                </c:pt>
                <c:pt idx="73">
                  <c:v>126</c:v>
                </c:pt>
                <c:pt idx="74">
                  <c:v>105</c:v>
                </c:pt>
                <c:pt idx="75">
                  <c:v>106</c:v>
                </c:pt>
                <c:pt idx="76">
                  <c:v>98</c:v>
                </c:pt>
                <c:pt idx="77">
                  <c:v>108</c:v>
                </c:pt>
                <c:pt idx="78">
                  <c:v>117</c:v>
                </c:pt>
                <c:pt idx="79">
                  <c:v>98</c:v>
                </c:pt>
                <c:pt idx="80">
                  <c:v>91</c:v>
                </c:pt>
                <c:pt idx="81">
                  <c:v>99</c:v>
                </c:pt>
                <c:pt idx="82">
                  <c:v>112</c:v>
                </c:pt>
                <c:pt idx="83">
                  <c:v>114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113.89947192213245</c:v>
                </c:pt>
                <c:pt idx="85">
                  <c:v>114.09058753659477</c:v>
                </c:pt>
                <c:pt idx="86">
                  <c:v>114.03151380586824</c:v>
                </c:pt>
                <c:pt idx="87">
                  <c:v>114.04976804544627</c:v>
                </c:pt>
                <c:pt idx="88">
                  <c:v>114.04412682701367</c:v>
                </c:pt>
                <c:pt idx="89">
                  <c:v>114.04587011757782</c:v>
                </c:pt>
                <c:pt idx="90">
                  <c:v>114.04533138846443</c:v>
                </c:pt>
                <c:pt idx="91">
                  <c:v>114.04549787148119</c:v>
                </c:pt>
                <c:pt idx="92">
                  <c:v>114.04544642332783</c:v>
                </c:pt>
                <c:pt idx="93">
                  <c:v>114.04546232231773</c:v>
                </c:pt>
                <c:pt idx="94">
                  <c:v>114.04545740906266</c:v>
                </c:pt>
                <c:pt idx="95">
                  <c:v>114.04545892740279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136.91774121559385</c:v>
                </c:pt>
                <c:pt idx="85">
                  <c:v>142.42214449738157</c:v>
                </c:pt>
                <c:pt idx="86">
                  <c:v>148.15382037744644</c:v>
                </c:pt>
                <c:pt idx="87">
                  <c:v>152.87947578208122</c:v>
                </c:pt>
                <c:pt idx="88">
                  <c:v>157.24267274087634</c:v>
                </c:pt>
                <c:pt idx="89">
                  <c:v>161.24818596513492</c:v>
                </c:pt>
                <c:pt idx="90">
                  <c:v>165.00022021676187</c:v>
                </c:pt>
                <c:pt idx="91">
                  <c:v>168.54032074074519</c:v>
                </c:pt>
                <c:pt idx="92">
                  <c:v>171.90657732323444</c:v>
                </c:pt>
                <c:pt idx="93">
                  <c:v>175.12492297707576</c:v>
                </c:pt>
                <c:pt idx="94">
                  <c:v>178.2159876814153</c:v>
                </c:pt>
                <c:pt idx="95">
                  <c:v>181.19582543950443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91.603227089046399</c:v>
                </c:pt>
                <c:pt idx="85">
                  <c:v>87.321545261029911</c:v>
                </c:pt>
                <c:pt idx="86">
                  <c:v>82.562019896578875</c:v>
                </c:pt>
                <c:pt idx="87">
                  <c:v>78.883342809133367</c:v>
                </c:pt>
                <c:pt idx="88">
                  <c:v>75.544750740515809</c:v>
                </c:pt>
                <c:pt idx="89">
                  <c:v>72.571718541053897</c:v>
                </c:pt>
                <c:pt idx="90">
                  <c:v>69.850756321028541</c:v>
                </c:pt>
                <c:pt idx="91">
                  <c:v>67.343189860111991</c:v>
                </c:pt>
                <c:pt idx="92">
                  <c:v>65.010052686831116</c:v>
                </c:pt>
                <c:pt idx="93">
                  <c:v>62.825689664745859</c:v>
                </c:pt>
                <c:pt idx="94">
                  <c:v>60.769393080655163</c:v>
                </c:pt>
                <c:pt idx="95">
                  <c:v>58.825140879710553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772864"/>
        <c:axId val="90938688"/>
      </c:lineChart>
      <c:dateAx>
        <c:axId val="10077286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90938688"/>
        <c:crosses val="autoZero"/>
        <c:auto val="1"/>
        <c:lblOffset val="100"/>
        <c:baseTimeUnit val="days"/>
      </c:dateAx>
      <c:valAx>
        <c:axId val="9093868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0077286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r>
              <a:t>Isoproterenol forecast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33</c:v>
                </c:pt>
                <c:pt idx="1">
                  <c:v>1</c:v>
                </c:pt>
                <c:pt idx="2">
                  <c:v>7</c:v>
                </c:pt>
                <c:pt idx="3">
                  <c:v>2</c:v>
                </c:pt>
                <c:pt idx="4">
                  <c:v>31</c:v>
                </c:pt>
                <c:pt idx="5">
                  <c:v>26</c:v>
                </c:pt>
                <c:pt idx="6">
                  <c:v>31</c:v>
                </c:pt>
                <c:pt idx="7">
                  <c:v>63</c:v>
                </c:pt>
                <c:pt idx="8">
                  <c:v>80</c:v>
                </c:pt>
                <c:pt idx="9">
                  <c:v>105</c:v>
                </c:pt>
                <c:pt idx="10">
                  <c:v>50</c:v>
                </c:pt>
                <c:pt idx="11">
                  <c:v>61</c:v>
                </c:pt>
                <c:pt idx="12">
                  <c:v>117</c:v>
                </c:pt>
                <c:pt idx="13">
                  <c:v>40</c:v>
                </c:pt>
                <c:pt idx="14">
                  <c:v>70</c:v>
                </c:pt>
                <c:pt idx="15">
                  <c:v>72</c:v>
                </c:pt>
                <c:pt idx="16">
                  <c:v>97</c:v>
                </c:pt>
                <c:pt idx="17">
                  <c:v>84</c:v>
                </c:pt>
                <c:pt idx="18">
                  <c:v>71</c:v>
                </c:pt>
                <c:pt idx="19">
                  <c:v>30</c:v>
                </c:pt>
                <c:pt idx="20">
                  <c:v>187</c:v>
                </c:pt>
                <c:pt idx="21">
                  <c:v>168</c:v>
                </c:pt>
                <c:pt idx="22">
                  <c:v>85</c:v>
                </c:pt>
                <c:pt idx="23">
                  <c:v>108</c:v>
                </c:pt>
                <c:pt idx="24">
                  <c:v>98</c:v>
                </c:pt>
                <c:pt idx="25">
                  <c:v>47</c:v>
                </c:pt>
                <c:pt idx="26">
                  <c:v>146</c:v>
                </c:pt>
                <c:pt idx="27">
                  <c:v>182</c:v>
                </c:pt>
                <c:pt idx="28">
                  <c:v>162</c:v>
                </c:pt>
                <c:pt idx="29">
                  <c:v>191</c:v>
                </c:pt>
                <c:pt idx="30">
                  <c:v>73</c:v>
                </c:pt>
                <c:pt idx="31">
                  <c:v>76</c:v>
                </c:pt>
                <c:pt idx="32">
                  <c:v>119</c:v>
                </c:pt>
                <c:pt idx="33">
                  <c:v>24</c:v>
                </c:pt>
                <c:pt idx="34">
                  <c:v>34</c:v>
                </c:pt>
                <c:pt idx="35">
                  <c:v>46</c:v>
                </c:pt>
                <c:pt idx="36">
                  <c:v>123</c:v>
                </c:pt>
                <c:pt idx="37">
                  <c:v>56</c:v>
                </c:pt>
                <c:pt idx="38">
                  <c:v>50</c:v>
                </c:pt>
                <c:pt idx="39">
                  <c:v>48</c:v>
                </c:pt>
                <c:pt idx="40">
                  <c:v>70</c:v>
                </c:pt>
                <c:pt idx="41">
                  <c:v>46</c:v>
                </c:pt>
                <c:pt idx="42">
                  <c:v>10</c:v>
                </c:pt>
                <c:pt idx="43">
                  <c:v>55</c:v>
                </c:pt>
                <c:pt idx="44">
                  <c:v>69</c:v>
                </c:pt>
                <c:pt idx="45">
                  <c:v>61</c:v>
                </c:pt>
                <c:pt idx="46">
                  <c:v>58</c:v>
                </c:pt>
                <c:pt idx="47">
                  <c:v>87</c:v>
                </c:pt>
                <c:pt idx="48">
                  <c:v>87</c:v>
                </c:pt>
                <c:pt idx="49">
                  <c:v>79</c:v>
                </c:pt>
                <c:pt idx="50">
                  <c:v>32</c:v>
                </c:pt>
                <c:pt idx="51">
                  <c:v>24</c:v>
                </c:pt>
                <c:pt idx="52">
                  <c:v>37</c:v>
                </c:pt>
                <c:pt idx="53">
                  <c:v>42</c:v>
                </c:pt>
                <c:pt idx="54">
                  <c:v>63</c:v>
                </c:pt>
                <c:pt idx="55">
                  <c:v>12</c:v>
                </c:pt>
                <c:pt idx="56">
                  <c:v>29</c:v>
                </c:pt>
                <c:pt idx="57">
                  <c:v>26</c:v>
                </c:pt>
                <c:pt idx="58">
                  <c:v>73</c:v>
                </c:pt>
                <c:pt idx="59">
                  <c:v>11</c:v>
                </c:pt>
                <c:pt idx="60">
                  <c:v>26</c:v>
                </c:pt>
                <c:pt idx="61">
                  <c:v>40</c:v>
                </c:pt>
                <c:pt idx="62">
                  <c:v>5</c:v>
                </c:pt>
                <c:pt idx="63">
                  <c:v>18</c:v>
                </c:pt>
                <c:pt idx="64">
                  <c:v>24</c:v>
                </c:pt>
                <c:pt idx="65">
                  <c:v>22</c:v>
                </c:pt>
                <c:pt idx="66">
                  <c:v>30</c:v>
                </c:pt>
                <c:pt idx="67">
                  <c:v>34</c:v>
                </c:pt>
                <c:pt idx="68">
                  <c:v>15</c:v>
                </c:pt>
                <c:pt idx="69">
                  <c:v>44</c:v>
                </c:pt>
                <c:pt idx="70">
                  <c:v>91</c:v>
                </c:pt>
                <c:pt idx="71">
                  <c:v>145</c:v>
                </c:pt>
                <c:pt idx="72">
                  <c:v>68</c:v>
                </c:pt>
                <c:pt idx="73">
                  <c:v>42</c:v>
                </c:pt>
                <c:pt idx="74">
                  <c:v>25</c:v>
                </c:pt>
                <c:pt idx="75">
                  <c:v>35</c:v>
                </c:pt>
                <c:pt idx="76">
                  <c:v>14</c:v>
                </c:pt>
                <c:pt idx="77">
                  <c:v>32</c:v>
                </c:pt>
                <c:pt idx="78">
                  <c:v>35</c:v>
                </c:pt>
                <c:pt idx="79">
                  <c:v>93</c:v>
                </c:pt>
                <c:pt idx="80">
                  <c:v>69</c:v>
                </c:pt>
                <c:pt idx="81">
                  <c:v>41</c:v>
                </c:pt>
                <c:pt idx="82">
                  <c:v>75</c:v>
                </c:pt>
                <c:pt idx="83">
                  <c:v>37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53.352276554913836</c:v>
                </c:pt>
                <c:pt idx="85">
                  <c:v>54.036129270104752</c:v>
                </c:pt>
                <c:pt idx="86">
                  <c:v>54.577811976948354</c:v>
                </c:pt>
                <c:pt idx="87">
                  <c:v>55.006258511823219</c:v>
                </c:pt>
                <c:pt idx="88">
                  <c:v>55.344756722574971</c:v>
                </c:pt>
                <c:pt idx="89">
                  <c:v>55.611953815653678</c:v>
                </c:pt>
                <c:pt idx="90">
                  <c:v>55.822722588529935</c:v>
                </c:pt>
                <c:pt idx="91">
                  <c:v>55.988889719904549</c:v>
                </c:pt>
                <c:pt idx="92">
                  <c:v>56.119837806206966</c:v>
                </c:pt>
                <c:pt idx="93">
                  <c:v>56.22299704964901</c:v>
                </c:pt>
                <c:pt idx="94">
                  <c:v>56.304243286488266</c:v>
                </c:pt>
                <c:pt idx="95">
                  <c:v>56.368218080668676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98.0653174958004</c:v>
                </c:pt>
                <c:pt idx="85">
                  <c:v>104.42071774386503</c:v>
                </c:pt>
                <c:pt idx="86">
                  <c:v>108.4274885526887</c:v>
                </c:pt>
                <c:pt idx="87">
                  <c:v>111.01883263394558</c:v>
                </c:pt>
                <c:pt idx="88">
                  <c:v>112.72621245123943</c:v>
                </c:pt>
                <c:pt idx="89">
                  <c:v>113.86939837447021</c:v>
                </c:pt>
                <c:pt idx="90">
                  <c:v>114.64655547201066</c:v>
                </c:pt>
                <c:pt idx="91">
                  <c:v>115.18282480259317</c:v>
                </c:pt>
                <c:pt idx="92">
                  <c:v>115.55836283990827</c:v>
                </c:pt>
                <c:pt idx="93">
                  <c:v>115.82515198706625</c:v>
                </c:pt>
                <c:pt idx="94">
                  <c:v>116.01731058992235</c:v>
                </c:pt>
                <c:pt idx="95">
                  <c:v>116.15751012803945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16.235171275497859</c:v>
                </c:pt>
                <c:pt idx="85">
                  <c:v>14.674363100304575</c:v>
                </c:pt>
                <c:pt idx="86">
                  <c:v>13.878211936984775</c:v>
                </c:pt>
                <c:pt idx="87">
                  <c:v>13.464660500209305</c:v>
                </c:pt>
                <c:pt idx="88">
                  <c:v>13.254808610456331</c:v>
                </c:pt>
                <c:pt idx="89">
                  <c:v>13.156005809310612</c:v>
                </c:pt>
                <c:pt idx="90">
                  <c:v>13.117599160700003</c:v>
                </c:pt>
                <c:pt idx="91">
                  <c:v>13.111165908653232</c:v>
                </c:pt>
                <c:pt idx="92">
                  <c:v>13.120650472930773</c:v>
                </c:pt>
                <c:pt idx="93">
                  <c:v>13.137066302512549</c:v>
                </c:pt>
                <c:pt idx="94">
                  <c:v>13.155512950194231</c:v>
                </c:pt>
                <c:pt idx="95">
                  <c:v>13.173449745460472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475456"/>
        <c:axId val="47861120"/>
      </c:lineChart>
      <c:dateAx>
        <c:axId val="43475456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47861120"/>
        <c:crosses val="autoZero"/>
        <c:auto val="1"/>
        <c:lblOffset val="100"/>
        <c:baseTimeUnit val="days"/>
      </c:dateAx>
      <c:valAx>
        <c:axId val="4786112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4347545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r>
              <a:t>Nicardipine forecast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325</c:v>
                </c:pt>
                <c:pt idx="1">
                  <c:v>404</c:v>
                </c:pt>
                <c:pt idx="2">
                  <c:v>338</c:v>
                </c:pt>
                <c:pt idx="3">
                  <c:v>404</c:v>
                </c:pt>
                <c:pt idx="4">
                  <c:v>500</c:v>
                </c:pt>
                <c:pt idx="5">
                  <c:v>608</c:v>
                </c:pt>
                <c:pt idx="6">
                  <c:v>623</c:v>
                </c:pt>
                <c:pt idx="7">
                  <c:v>385</c:v>
                </c:pt>
                <c:pt idx="8">
                  <c:v>394</c:v>
                </c:pt>
                <c:pt idx="9">
                  <c:v>430</c:v>
                </c:pt>
                <c:pt idx="10">
                  <c:v>502</c:v>
                </c:pt>
                <c:pt idx="11">
                  <c:v>442</c:v>
                </c:pt>
                <c:pt idx="12">
                  <c:v>383</c:v>
                </c:pt>
                <c:pt idx="13">
                  <c:v>501</c:v>
                </c:pt>
                <c:pt idx="14">
                  <c:v>472</c:v>
                </c:pt>
                <c:pt idx="15">
                  <c:v>463</c:v>
                </c:pt>
                <c:pt idx="16">
                  <c:v>422</c:v>
                </c:pt>
                <c:pt idx="17">
                  <c:v>598</c:v>
                </c:pt>
                <c:pt idx="18">
                  <c:v>563</c:v>
                </c:pt>
                <c:pt idx="19">
                  <c:v>482</c:v>
                </c:pt>
                <c:pt idx="20">
                  <c:v>567</c:v>
                </c:pt>
                <c:pt idx="21">
                  <c:v>429</c:v>
                </c:pt>
                <c:pt idx="22">
                  <c:v>656</c:v>
                </c:pt>
                <c:pt idx="23">
                  <c:v>635</c:v>
                </c:pt>
                <c:pt idx="24">
                  <c:v>570</c:v>
                </c:pt>
                <c:pt idx="25">
                  <c:v>503</c:v>
                </c:pt>
                <c:pt idx="26">
                  <c:v>507</c:v>
                </c:pt>
                <c:pt idx="27">
                  <c:v>559</c:v>
                </c:pt>
                <c:pt idx="28">
                  <c:v>553</c:v>
                </c:pt>
                <c:pt idx="29">
                  <c:v>513</c:v>
                </c:pt>
                <c:pt idx="30">
                  <c:v>603</c:v>
                </c:pt>
                <c:pt idx="31">
                  <c:v>522</c:v>
                </c:pt>
                <c:pt idx="32">
                  <c:v>587</c:v>
                </c:pt>
                <c:pt idx="33">
                  <c:v>784</c:v>
                </c:pt>
                <c:pt idx="34">
                  <c:v>508</c:v>
                </c:pt>
                <c:pt idx="35">
                  <c:v>670</c:v>
                </c:pt>
                <c:pt idx="36">
                  <c:v>581</c:v>
                </c:pt>
                <c:pt idx="37">
                  <c:v>738</c:v>
                </c:pt>
                <c:pt idx="38">
                  <c:v>644</c:v>
                </c:pt>
                <c:pt idx="39">
                  <c:v>652</c:v>
                </c:pt>
                <c:pt idx="40">
                  <c:v>621</c:v>
                </c:pt>
                <c:pt idx="41">
                  <c:v>806</c:v>
                </c:pt>
                <c:pt idx="42">
                  <c:v>809</c:v>
                </c:pt>
                <c:pt idx="43">
                  <c:v>687</c:v>
                </c:pt>
                <c:pt idx="44">
                  <c:v>905</c:v>
                </c:pt>
                <c:pt idx="45">
                  <c:v>664</c:v>
                </c:pt>
                <c:pt idx="46">
                  <c:v>562</c:v>
                </c:pt>
                <c:pt idx="47">
                  <c:v>657</c:v>
                </c:pt>
                <c:pt idx="48">
                  <c:v>811</c:v>
                </c:pt>
                <c:pt idx="49">
                  <c:v>654</c:v>
                </c:pt>
                <c:pt idx="50">
                  <c:v>530</c:v>
                </c:pt>
                <c:pt idx="51">
                  <c:v>709</c:v>
                </c:pt>
                <c:pt idx="52">
                  <c:v>717</c:v>
                </c:pt>
                <c:pt idx="53">
                  <c:v>634</c:v>
                </c:pt>
                <c:pt idx="54">
                  <c:v>857</c:v>
                </c:pt>
                <c:pt idx="55">
                  <c:v>644</c:v>
                </c:pt>
                <c:pt idx="56">
                  <c:v>757</c:v>
                </c:pt>
                <c:pt idx="57">
                  <c:v>850</c:v>
                </c:pt>
                <c:pt idx="58">
                  <c:v>819</c:v>
                </c:pt>
                <c:pt idx="59">
                  <c:v>806</c:v>
                </c:pt>
                <c:pt idx="60">
                  <c:v>712</c:v>
                </c:pt>
                <c:pt idx="61">
                  <c:v>812</c:v>
                </c:pt>
                <c:pt idx="62">
                  <c:v>863</c:v>
                </c:pt>
                <c:pt idx="63">
                  <c:v>945</c:v>
                </c:pt>
                <c:pt idx="64">
                  <c:v>894</c:v>
                </c:pt>
                <c:pt idx="65">
                  <c:v>944</c:v>
                </c:pt>
                <c:pt idx="66">
                  <c:v>1099</c:v>
                </c:pt>
                <c:pt idx="67">
                  <c:v>939</c:v>
                </c:pt>
                <c:pt idx="68">
                  <c:v>917</c:v>
                </c:pt>
                <c:pt idx="69">
                  <c:v>1043</c:v>
                </c:pt>
                <c:pt idx="70">
                  <c:v>1096</c:v>
                </c:pt>
                <c:pt idx="71">
                  <c:v>782</c:v>
                </c:pt>
                <c:pt idx="72">
                  <c:v>904</c:v>
                </c:pt>
                <c:pt idx="73">
                  <c:v>804</c:v>
                </c:pt>
                <c:pt idx="74">
                  <c:v>1038</c:v>
                </c:pt>
                <c:pt idx="75">
                  <c:v>897</c:v>
                </c:pt>
                <c:pt idx="76">
                  <c:v>901</c:v>
                </c:pt>
                <c:pt idx="77">
                  <c:v>1174</c:v>
                </c:pt>
                <c:pt idx="78">
                  <c:v>1017</c:v>
                </c:pt>
                <c:pt idx="79">
                  <c:v>873</c:v>
                </c:pt>
                <c:pt idx="80">
                  <c:v>1024</c:v>
                </c:pt>
                <c:pt idx="81">
                  <c:v>832</c:v>
                </c:pt>
                <c:pt idx="82">
                  <c:v>887</c:v>
                </c:pt>
                <c:pt idx="83">
                  <c:v>1038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959.02473583269614</c:v>
                </c:pt>
                <c:pt idx="85">
                  <c:v>959.02473583269614</c:v>
                </c:pt>
                <c:pt idx="86">
                  <c:v>959.02473583269614</c:v>
                </c:pt>
                <c:pt idx="87">
                  <c:v>959.02473583269614</c:v>
                </c:pt>
                <c:pt idx="88">
                  <c:v>959.02473583269614</c:v>
                </c:pt>
                <c:pt idx="89">
                  <c:v>959.02473583269614</c:v>
                </c:pt>
                <c:pt idx="90">
                  <c:v>959.02473583269614</c:v>
                </c:pt>
                <c:pt idx="91">
                  <c:v>959.02473583269614</c:v>
                </c:pt>
                <c:pt idx="92">
                  <c:v>959.02473583269614</c:v>
                </c:pt>
                <c:pt idx="93">
                  <c:v>959.02473583269614</c:v>
                </c:pt>
                <c:pt idx="94">
                  <c:v>959.02473583269614</c:v>
                </c:pt>
                <c:pt idx="95">
                  <c:v>959.02473583269614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1133.171375393513</c:v>
                </c:pt>
                <c:pt idx="85">
                  <c:v>1141.3039184559748</c:v>
                </c:pt>
                <c:pt idx="86">
                  <c:v>1149.1576725056714</c:v>
                </c:pt>
                <c:pt idx="87">
                  <c:v>1156.7630903731413</c:v>
                </c:pt>
                <c:pt idx="88">
                  <c:v>1164.1454675470861</c:v>
                </c:pt>
                <c:pt idx="89">
                  <c:v>1171.326087563114</c:v>
                </c:pt>
                <c:pt idx="90">
                  <c:v>1178.3230597480333</c:v>
                </c:pt>
                <c:pt idx="91">
                  <c:v>1185.1519446578807</c:v>
                </c:pt>
                <c:pt idx="92">
                  <c:v>1191.8262294826948</c:v>
                </c:pt>
                <c:pt idx="93">
                  <c:v>1198.357695191273</c:v>
                </c:pt>
                <c:pt idx="94">
                  <c:v>1204.7567041026532</c:v>
                </c:pt>
                <c:pt idx="95">
                  <c:v>1211.0324279985114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794.26977667029632</c:v>
                </c:pt>
                <c:pt idx="85">
                  <c:v>787.99234448699929</c:v>
                </c:pt>
                <c:pt idx="86">
                  <c:v>781.99375185679594</c:v>
                </c:pt>
                <c:pt idx="87">
                  <c:v>776.2435459500216</c:v>
                </c:pt>
                <c:pt idx="88">
                  <c:v>770.71643127884829</c:v>
                </c:pt>
                <c:pt idx="89">
                  <c:v>765.3911243085405</c:v>
                </c:pt>
                <c:pt idx="90">
                  <c:v>760.24951571316353</c:v>
                </c:pt>
                <c:pt idx="91">
                  <c:v>755.27604493755382</c:v>
                </c:pt>
                <c:pt idx="92">
                  <c:v>750.45722479254709</c:v>
                </c:pt>
                <c:pt idx="93">
                  <c:v>745.7812743102196</c:v>
                </c:pt>
                <c:pt idx="94">
                  <c:v>741.23783117240669</c:v>
                </c:pt>
                <c:pt idx="95">
                  <c:v>736.81772359830734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466752"/>
        <c:axId val="47864000"/>
      </c:lineChart>
      <c:dateAx>
        <c:axId val="43466752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47864000"/>
        <c:crosses val="autoZero"/>
        <c:auto val="1"/>
        <c:lblOffset val="100"/>
        <c:baseTimeUnit val="days"/>
      </c:dateAx>
      <c:valAx>
        <c:axId val="4786400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4346675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r>
              <a:t>Levothyroxine IV forecast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18</c:v>
                </c:pt>
                <c:pt idx="1">
                  <c:v>9</c:v>
                </c:pt>
                <c:pt idx="2">
                  <c:v>37</c:v>
                </c:pt>
                <c:pt idx="3">
                  <c:v>50</c:v>
                </c:pt>
                <c:pt idx="4">
                  <c:v>29</c:v>
                </c:pt>
                <c:pt idx="5">
                  <c:v>48</c:v>
                </c:pt>
                <c:pt idx="6">
                  <c:v>59</c:v>
                </c:pt>
                <c:pt idx="7">
                  <c:v>29</c:v>
                </c:pt>
                <c:pt idx="8">
                  <c:v>2</c:v>
                </c:pt>
                <c:pt idx="9">
                  <c:v>19</c:v>
                </c:pt>
                <c:pt idx="10">
                  <c:v>48</c:v>
                </c:pt>
                <c:pt idx="11">
                  <c:v>35</c:v>
                </c:pt>
                <c:pt idx="12">
                  <c:v>16</c:v>
                </c:pt>
                <c:pt idx="13">
                  <c:v>58</c:v>
                </c:pt>
                <c:pt idx="14">
                  <c:v>33</c:v>
                </c:pt>
                <c:pt idx="15">
                  <c:v>36</c:v>
                </c:pt>
                <c:pt idx="16">
                  <c:v>48</c:v>
                </c:pt>
                <c:pt idx="17">
                  <c:v>87</c:v>
                </c:pt>
                <c:pt idx="18">
                  <c:v>84</c:v>
                </c:pt>
                <c:pt idx="19">
                  <c:v>70</c:v>
                </c:pt>
                <c:pt idx="20">
                  <c:v>89</c:v>
                </c:pt>
                <c:pt idx="21">
                  <c:v>83</c:v>
                </c:pt>
                <c:pt idx="22">
                  <c:v>65</c:v>
                </c:pt>
                <c:pt idx="23">
                  <c:v>62</c:v>
                </c:pt>
                <c:pt idx="24">
                  <c:v>46</c:v>
                </c:pt>
                <c:pt idx="25">
                  <c:v>36</c:v>
                </c:pt>
                <c:pt idx="26">
                  <c:v>100</c:v>
                </c:pt>
                <c:pt idx="27">
                  <c:v>47</c:v>
                </c:pt>
                <c:pt idx="28">
                  <c:v>20</c:v>
                </c:pt>
                <c:pt idx="29">
                  <c:v>70</c:v>
                </c:pt>
                <c:pt idx="30">
                  <c:v>33</c:v>
                </c:pt>
                <c:pt idx="31">
                  <c:v>33</c:v>
                </c:pt>
                <c:pt idx="32">
                  <c:v>59</c:v>
                </c:pt>
                <c:pt idx="33">
                  <c:v>93</c:v>
                </c:pt>
                <c:pt idx="34">
                  <c:v>42</c:v>
                </c:pt>
                <c:pt idx="35">
                  <c:v>33</c:v>
                </c:pt>
                <c:pt idx="36">
                  <c:v>43</c:v>
                </c:pt>
                <c:pt idx="37">
                  <c:v>74</c:v>
                </c:pt>
                <c:pt idx="38">
                  <c:v>51</c:v>
                </c:pt>
                <c:pt idx="39">
                  <c:v>80</c:v>
                </c:pt>
                <c:pt idx="40">
                  <c:v>112</c:v>
                </c:pt>
                <c:pt idx="41">
                  <c:v>88</c:v>
                </c:pt>
                <c:pt idx="42">
                  <c:v>76</c:v>
                </c:pt>
                <c:pt idx="43">
                  <c:v>39</c:v>
                </c:pt>
                <c:pt idx="44">
                  <c:v>53</c:v>
                </c:pt>
                <c:pt idx="45">
                  <c:v>50</c:v>
                </c:pt>
                <c:pt idx="46">
                  <c:v>17</c:v>
                </c:pt>
                <c:pt idx="47">
                  <c:v>42</c:v>
                </c:pt>
                <c:pt idx="48">
                  <c:v>62</c:v>
                </c:pt>
                <c:pt idx="49">
                  <c:v>49</c:v>
                </c:pt>
                <c:pt idx="50">
                  <c:v>30</c:v>
                </c:pt>
                <c:pt idx="51">
                  <c:v>37</c:v>
                </c:pt>
                <c:pt idx="52">
                  <c:v>85</c:v>
                </c:pt>
                <c:pt idx="53">
                  <c:v>116</c:v>
                </c:pt>
                <c:pt idx="54">
                  <c:v>81</c:v>
                </c:pt>
                <c:pt idx="55">
                  <c:v>64</c:v>
                </c:pt>
                <c:pt idx="56">
                  <c:v>39</c:v>
                </c:pt>
                <c:pt idx="57">
                  <c:v>31</c:v>
                </c:pt>
                <c:pt idx="58">
                  <c:v>54</c:v>
                </c:pt>
                <c:pt idx="59">
                  <c:v>36</c:v>
                </c:pt>
                <c:pt idx="60">
                  <c:v>37</c:v>
                </c:pt>
                <c:pt idx="61">
                  <c:v>84</c:v>
                </c:pt>
                <c:pt idx="62">
                  <c:v>21</c:v>
                </c:pt>
                <c:pt idx="63">
                  <c:v>20</c:v>
                </c:pt>
                <c:pt idx="64">
                  <c:v>16</c:v>
                </c:pt>
                <c:pt idx="65">
                  <c:v>40</c:v>
                </c:pt>
                <c:pt idx="66">
                  <c:v>68</c:v>
                </c:pt>
                <c:pt idx="67">
                  <c:v>48</c:v>
                </c:pt>
                <c:pt idx="68">
                  <c:v>68</c:v>
                </c:pt>
                <c:pt idx="69">
                  <c:v>44</c:v>
                </c:pt>
                <c:pt idx="70">
                  <c:v>36</c:v>
                </c:pt>
                <c:pt idx="71">
                  <c:v>40</c:v>
                </c:pt>
                <c:pt idx="72">
                  <c:v>55</c:v>
                </c:pt>
                <c:pt idx="73">
                  <c:v>36</c:v>
                </c:pt>
                <c:pt idx="74">
                  <c:v>24</c:v>
                </c:pt>
                <c:pt idx="75">
                  <c:v>66</c:v>
                </c:pt>
                <c:pt idx="76">
                  <c:v>96</c:v>
                </c:pt>
                <c:pt idx="77">
                  <c:v>92</c:v>
                </c:pt>
                <c:pt idx="78">
                  <c:v>27</c:v>
                </c:pt>
                <c:pt idx="79">
                  <c:v>16</c:v>
                </c:pt>
                <c:pt idx="80">
                  <c:v>63</c:v>
                </c:pt>
                <c:pt idx="81">
                  <c:v>68</c:v>
                </c:pt>
                <c:pt idx="82">
                  <c:v>8</c:v>
                </c:pt>
                <c:pt idx="83">
                  <c:v>15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45.072978432126455</c:v>
                </c:pt>
                <c:pt idx="85">
                  <c:v>49.381044669011864</c:v>
                </c:pt>
                <c:pt idx="86">
                  <c:v>49.381044669011864</c:v>
                </c:pt>
                <c:pt idx="87">
                  <c:v>49.381044669011864</c:v>
                </c:pt>
                <c:pt idx="88">
                  <c:v>49.381044669011864</c:v>
                </c:pt>
                <c:pt idx="89">
                  <c:v>49.381044669011864</c:v>
                </c:pt>
                <c:pt idx="90">
                  <c:v>49.381044669011864</c:v>
                </c:pt>
                <c:pt idx="91">
                  <c:v>49.381044669011864</c:v>
                </c:pt>
                <c:pt idx="92">
                  <c:v>49.381044669011864</c:v>
                </c:pt>
                <c:pt idx="93">
                  <c:v>49.381044669011864</c:v>
                </c:pt>
                <c:pt idx="94">
                  <c:v>49.381044669011864</c:v>
                </c:pt>
                <c:pt idx="95">
                  <c:v>49.381044669011864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74.843963448587829</c:v>
                </c:pt>
                <c:pt idx="85">
                  <c:v>86.39141699534548</c:v>
                </c:pt>
                <c:pt idx="86">
                  <c:v>86.39141699534548</c:v>
                </c:pt>
                <c:pt idx="87">
                  <c:v>86.39141699534548</c:v>
                </c:pt>
                <c:pt idx="88">
                  <c:v>86.39141699534548</c:v>
                </c:pt>
                <c:pt idx="89">
                  <c:v>86.39141699534548</c:v>
                </c:pt>
                <c:pt idx="90">
                  <c:v>86.39141699534548</c:v>
                </c:pt>
                <c:pt idx="91">
                  <c:v>86.39141699534548</c:v>
                </c:pt>
                <c:pt idx="92">
                  <c:v>86.39141699534548</c:v>
                </c:pt>
                <c:pt idx="93">
                  <c:v>86.39141699534548</c:v>
                </c:pt>
                <c:pt idx="94">
                  <c:v>86.39141699534548</c:v>
                </c:pt>
                <c:pt idx="95">
                  <c:v>86.39141699534548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18.932101384903323</c:v>
                </c:pt>
                <c:pt idx="85">
                  <c:v>18.935274979471796</c:v>
                </c:pt>
                <c:pt idx="86">
                  <c:v>18.935274979471796</c:v>
                </c:pt>
                <c:pt idx="87">
                  <c:v>18.935274979471796</c:v>
                </c:pt>
                <c:pt idx="88">
                  <c:v>18.935274979471796</c:v>
                </c:pt>
                <c:pt idx="89">
                  <c:v>18.935274979471796</c:v>
                </c:pt>
                <c:pt idx="90">
                  <c:v>18.935274979471796</c:v>
                </c:pt>
                <c:pt idx="91">
                  <c:v>18.935274979471796</c:v>
                </c:pt>
                <c:pt idx="92">
                  <c:v>18.935274979471796</c:v>
                </c:pt>
                <c:pt idx="93">
                  <c:v>18.935274979471796</c:v>
                </c:pt>
                <c:pt idx="94">
                  <c:v>18.935274979471796</c:v>
                </c:pt>
                <c:pt idx="95">
                  <c:v>18.935274979471796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029696"/>
        <c:axId val="47899200"/>
      </c:lineChart>
      <c:dateAx>
        <c:axId val="48029696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47899200"/>
        <c:crosses val="autoZero"/>
        <c:auto val="1"/>
        <c:lblOffset val="100"/>
        <c:baseTimeUnit val="days"/>
      </c:dateAx>
      <c:valAx>
        <c:axId val="4789920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4802969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r>
              <a:t>IVIG forecast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38</c:v>
                </c:pt>
                <c:pt idx="1">
                  <c:v>49</c:v>
                </c:pt>
                <c:pt idx="2">
                  <c:v>66</c:v>
                </c:pt>
                <c:pt idx="3">
                  <c:v>34</c:v>
                </c:pt>
                <c:pt idx="4">
                  <c:v>49</c:v>
                </c:pt>
                <c:pt idx="5">
                  <c:v>50</c:v>
                </c:pt>
                <c:pt idx="6">
                  <c:v>40</c:v>
                </c:pt>
                <c:pt idx="7">
                  <c:v>46</c:v>
                </c:pt>
                <c:pt idx="8">
                  <c:v>51</c:v>
                </c:pt>
                <c:pt idx="9">
                  <c:v>68</c:v>
                </c:pt>
                <c:pt idx="10">
                  <c:v>57</c:v>
                </c:pt>
                <c:pt idx="11">
                  <c:v>69</c:v>
                </c:pt>
                <c:pt idx="12">
                  <c:v>52</c:v>
                </c:pt>
                <c:pt idx="13">
                  <c:v>65</c:v>
                </c:pt>
                <c:pt idx="14">
                  <c:v>62</c:v>
                </c:pt>
                <c:pt idx="15">
                  <c:v>67</c:v>
                </c:pt>
                <c:pt idx="16">
                  <c:v>57</c:v>
                </c:pt>
                <c:pt idx="17">
                  <c:v>40</c:v>
                </c:pt>
                <c:pt idx="18">
                  <c:v>53</c:v>
                </c:pt>
                <c:pt idx="19">
                  <c:v>50</c:v>
                </c:pt>
                <c:pt idx="20">
                  <c:v>79</c:v>
                </c:pt>
                <c:pt idx="21">
                  <c:v>60</c:v>
                </c:pt>
                <c:pt idx="22">
                  <c:v>51</c:v>
                </c:pt>
                <c:pt idx="23">
                  <c:v>71</c:v>
                </c:pt>
                <c:pt idx="24">
                  <c:v>44</c:v>
                </c:pt>
                <c:pt idx="25">
                  <c:v>54</c:v>
                </c:pt>
                <c:pt idx="26">
                  <c:v>51</c:v>
                </c:pt>
                <c:pt idx="27">
                  <c:v>78</c:v>
                </c:pt>
                <c:pt idx="28">
                  <c:v>89</c:v>
                </c:pt>
                <c:pt idx="29">
                  <c:v>66</c:v>
                </c:pt>
                <c:pt idx="30">
                  <c:v>46</c:v>
                </c:pt>
                <c:pt idx="31">
                  <c:v>66</c:v>
                </c:pt>
                <c:pt idx="32">
                  <c:v>72</c:v>
                </c:pt>
                <c:pt idx="33">
                  <c:v>63</c:v>
                </c:pt>
                <c:pt idx="34">
                  <c:v>71</c:v>
                </c:pt>
                <c:pt idx="35">
                  <c:v>41</c:v>
                </c:pt>
                <c:pt idx="36">
                  <c:v>97</c:v>
                </c:pt>
                <c:pt idx="37">
                  <c:v>60</c:v>
                </c:pt>
                <c:pt idx="38">
                  <c:v>61</c:v>
                </c:pt>
                <c:pt idx="39">
                  <c:v>66</c:v>
                </c:pt>
                <c:pt idx="40">
                  <c:v>60</c:v>
                </c:pt>
                <c:pt idx="41">
                  <c:v>61</c:v>
                </c:pt>
                <c:pt idx="42">
                  <c:v>60</c:v>
                </c:pt>
                <c:pt idx="43">
                  <c:v>60</c:v>
                </c:pt>
                <c:pt idx="44">
                  <c:v>87</c:v>
                </c:pt>
                <c:pt idx="45">
                  <c:v>61</c:v>
                </c:pt>
                <c:pt idx="46">
                  <c:v>59</c:v>
                </c:pt>
                <c:pt idx="47">
                  <c:v>78</c:v>
                </c:pt>
                <c:pt idx="48">
                  <c:v>62</c:v>
                </c:pt>
                <c:pt idx="49">
                  <c:v>34</c:v>
                </c:pt>
                <c:pt idx="50">
                  <c:v>33</c:v>
                </c:pt>
                <c:pt idx="51">
                  <c:v>59</c:v>
                </c:pt>
                <c:pt idx="52">
                  <c:v>60</c:v>
                </c:pt>
                <c:pt idx="53">
                  <c:v>47</c:v>
                </c:pt>
                <c:pt idx="54">
                  <c:v>42</c:v>
                </c:pt>
                <c:pt idx="55">
                  <c:v>47</c:v>
                </c:pt>
                <c:pt idx="56">
                  <c:v>48</c:v>
                </c:pt>
                <c:pt idx="57">
                  <c:v>57</c:v>
                </c:pt>
                <c:pt idx="58">
                  <c:v>62</c:v>
                </c:pt>
                <c:pt idx="59">
                  <c:v>69</c:v>
                </c:pt>
                <c:pt idx="60">
                  <c:v>70</c:v>
                </c:pt>
                <c:pt idx="61">
                  <c:v>31</c:v>
                </c:pt>
                <c:pt idx="62">
                  <c:v>39</c:v>
                </c:pt>
                <c:pt idx="63">
                  <c:v>38</c:v>
                </c:pt>
                <c:pt idx="64">
                  <c:v>60</c:v>
                </c:pt>
                <c:pt idx="65">
                  <c:v>87</c:v>
                </c:pt>
                <c:pt idx="66">
                  <c:v>65</c:v>
                </c:pt>
                <c:pt idx="67">
                  <c:v>30</c:v>
                </c:pt>
                <c:pt idx="68">
                  <c:v>55</c:v>
                </c:pt>
                <c:pt idx="69">
                  <c:v>27</c:v>
                </c:pt>
                <c:pt idx="70">
                  <c:v>28</c:v>
                </c:pt>
                <c:pt idx="71">
                  <c:v>31</c:v>
                </c:pt>
                <c:pt idx="72">
                  <c:v>24</c:v>
                </c:pt>
                <c:pt idx="73">
                  <c:v>29</c:v>
                </c:pt>
                <c:pt idx="74">
                  <c:v>9</c:v>
                </c:pt>
                <c:pt idx="75">
                  <c:v>2</c:v>
                </c:pt>
                <c:pt idx="76">
                  <c:v>0</c:v>
                </c:pt>
                <c:pt idx="77">
                  <c:v>4</c:v>
                </c:pt>
                <c:pt idx="78">
                  <c:v>28</c:v>
                </c:pt>
                <c:pt idx="79">
                  <c:v>18</c:v>
                </c:pt>
                <c:pt idx="80">
                  <c:v>24</c:v>
                </c:pt>
                <c:pt idx="81">
                  <c:v>18</c:v>
                </c:pt>
                <c:pt idx="82">
                  <c:v>6</c:v>
                </c:pt>
                <c:pt idx="83">
                  <c:v>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8.1371013288515677</c:v>
                </c:pt>
                <c:pt idx="85">
                  <c:v>9.605866567812674</c:v>
                </c:pt>
                <c:pt idx="86">
                  <c:v>10.258353032779052</c:v>
                </c:pt>
                <c:pt idx="87">
                  <c:v>10.536068712381169</c:v>
                </c:pt>
                <c:pt idx="88">
                  <c:v>10.652299871473524</c:v>
                </c:pt>
                <c:pt idx="89">
                  <c:v>10.700615097916499</c:v>
                </c:pt>
                <c:pt idx="90">
                  <c:v>10.7206427938524</c:v>
                </c:pt>
                <c:pt idx="91">
                  <c:v>10.728935137293561</c:v>
                </c:pt>
                <c:pt idx="92">
                  <c:v>10.732366895953273</c:v>
                </c:pt>
                <c:pt idx="93">
                  <c:v>10.733786838191618</c:v>
                </c:pt>
                <c:pt idx="94">
                  <c:v>10.734374312998961</c:v>
                </c:pt>
                <c:pt idx="95">
                  <c:v>10.734617361633395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16.410605122236408</c:v>
                </c:pt>
                <c:pt idx="85">
                  <c:v>21.06620209416813</c:v>
                </c:pt>
                <c:pt idx="86">
                  <c:v>23.399345973951423</c:v>
                </c:pt>
                <c:pt idx="87">
                  <c:v>24.776870443060531</c:v>
                </c:pt>
                <c:pt idx="88">
                  <c:v>25.752468397963227</c:v>
                </c:pt>
                <c:pt idx="89">
                  <c:v>26.554722367346326</c:v>
                </c:pt>
                <c:pt idx="90">
                  <c:v>27.278925097261563</c:v>
                </c:pt>
                <c:pt idx="91">
                  <c:v>27.965172989310652</c:v>
                </c:pt>
                <c:pt idx="92">
                  <c:v>28.630582359931665</c:v>
                </c:pt>
                <c:pt idx="93">
                  <c:v>29.282659595255357</c:v>
                </c:pt>
                <c:pt idx="94">
                  <c:v>29.9248671146898</c:v>
                </c:pt>
                <c:pt idx="95">
                  <c:v>30.558946114153912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1.6419028038992263</c:v>
                </c:pt>
                <c:pt idx="85">
                  <c:v>1.6747849338584779</c:v>
                </c:pt>
                <c:pt idx="86">
                  <c:v>1.640053771609818</c:v>
                </c:pt>
                <c:pt idx="87">
                  <c:v>1.5463886813115719</c:v>
                </c:pt>
                <c:pt idx="88">
                  <c:v>1.4299198900741088</c:v>
                </c:pt>
                <c:pt idx="89">
                  <c:v>1.3097220106794523</c:v>
                </c:pt>
                <c:pt idx="90">
                  <c:v>1.1937326830822317</c:v>
                </c:pt>
                <c:pt idx="91">
                  <c:v>1.0847631658078041</c:v>
                </c:pt>
                <c:pt idx="92">
                  <c:v>0.98350972837310857</c:v>
                </c:pt>
                <c:pt idx="93">
                  <c:v>0.88985498896418769</c:v>
                </c:pt>
                <c:pt idx="94">
                  <c:v>0.80339859199084984</c:v>
                </c:pt>
                <c:pt idx="95">
                  <c:v>0.72366559468447877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476992"/>
        <c:axId val="47901504"/>
      </c:lineChart>
      <c:dateAx>
        <c:axId val="43476992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47901504"/>
        <c:crosses val="autoZero"/>
        <c:auto val="1"/>
        <c:lblOffset val="100"/>
        <c:baseTimeUnit val="days"/>
      </c:dateAx>
      <c:valAx>
        <c:axId val="4790150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4347699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c:style val="2"/>
  <c:chart>
    <c:title>
      <c:tx>
        <c:rich>
          <a:bodyPr/>
          <a:lstStyle/>
          <a:p>
            <a:r>
              <a:t>Calcitonin forecast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Sheet1!$A$2:$A$96</c:f>
              <c:numCache>
                <c:formatCode>yyyy\-mm\-dd</c:formatCode>
                <c:ptCount val="95"/>
                <c:pt idx="0">
                  <c:v>41122</c:v>
                </c:pt>
                <c:pt idx="1">
                  <c:v>41153</c:v>
                </c:pt>
                <c:pt idx="2">
                  <c:v>41183</c:v>
                </c:pt>
                <c:pt idx="3">
                  <c:v>41214</c:v>
                </c:pt>
                <c:pt idx="4">
                  <c:v>41244</c:v>
                </c:pt>
                <c:pt idx="5">
                  <c:v>41275</c:v>
                </c:pt>
                <c:pt idx="6">
                  <c:v>41306</c:v>
                </c:pt>
                <c:pt idx="7">
                  <c:v>41334</c:v>
                </c:pt>
                <c:pt idx="8">
                  <c:v>41365</c:v>
                </c:pt>
                <c:pt idx="9">
                  <c:v>41395</c:v>
                </c:pt>
                <c:pt idx="10">
                  <c:v>41426</c:v>
                </c:pt>
                <c:pt idx="11">
                  <c:v>41456</c:v>
                </c:pt>
                <c:pt idx="12">
                  <c:v>41487</c:v>
                </c:pt>
                <c:pt idx="13">
                  <c:v>41518</c:v>
                </c:pt>
                <c:pt idx="14">
                  <c:v>41548</c:v>
                </c:pt>
                <c:pt idx="15">
                  <c:v>41579</c:v>
                </c:pt>
                <c:pt idx="16">
                  <c:v>41609</c:v>
                </c:pt>
                <c:pt idx="17">
                  <c:v>41640</c:v>
                </c:pt>
                <c:pt idx="18">
                  <c:v>41671</c:v>
                </c:pt>
                <c:pt idx="19">
                  <c:v>41699</c:v>
                </c:pt>
                <c:pt idx="20">
                  <c:v>41730</c:v>
                </c:pt>
                <c:pt idx="21">
                  <c:v>41760</c:v>
                </c:pt>
                <c:pt idx="22">
                  <c:v>41791</c:v>
                </c:pt>
                <c:pt idx="23">
                  <c:v>41821</c:v>
                </c:pt>
                <c:pt idx="24">
                  <c:v>41852</c:v>
                </c:pt>
                <c:pt idx="25">
                  <c:v>41883</c:v>
                </c:pt>
                <c:pt idx="26">
                  <c:v>41913</c:v>
                </c:pt>
                <c:pt idx="27">
                  <c:v>41944</c:v>
                </c:pt>
                <c:pt idx="28">
                  <c:v>41974</c:v>
                </c:pt>
                <c:pt idx="29">
                  <c:v>42005</c:v>
                </c:pt>
                <c:pt idx="30">
                  <c:v>42036</c:v>
                </c:pt>
                <c:pt idx="31">
                  <c:v>42064</c:v>
                </c:pt>
                <c:pt idx="32">
                  <c:v>42095</c:v>
                </c:pt>
                <c:pt idx="33">
                  <c:v>42125</c:v>
                </c:pt>
                <c:pt idx="34">
                  <c:v>42156</c:v>
                </c:pt>
                <c:pt idx="35">
                  <c:v>42186</c:v>
                </c:pt>
                <c:pt idx="36">
                  <c:v>42217</c:v>
                </c:pt>
                <c:pt idx="37">
                  <c:v>42248</c:v>
                </c:pt>
                <c:pt idx="38">
                  <c:v>42278</c:v>
                </c:pt>
                <c:pt idx="39">
                  <c:v>42309</c:v>
                </c:pt>
                <c:pt idx="40">
                  <c:v>42339</c:v>
                </c:pt>
                <c:pt idx="41">
                  <c:v>42370</c:v>
                </c:pt>
                <c:pt idx="42">
                  <c:v>42401</c:v>
                </c:pt>
                <c:pt idx="43">
                  <c:v>42430</c:v>
                </c:pt>
                <c:pt idx="44">
                  <c:v>42461</c:v>
                </c:pt>
                <c:pt idx="45">
                  <c:v>42491</c:v>
                </c:pt>
                <c:pt idx="46">
                  <c:v>42522</c:v>
                </c:pt>
                <c:pt idx="47">
                  <c:v>42552</c:v>
                </c:pt>
                <c:pt idx="48">
                  <c:v>42583</c:v>
                </c:pt>
                <c:pt idx="49">
                  <c:v>42614</c:v>
                </c:pt>
                <c:pt idx="50">
                  <c:v>42644</c:v>
                </c:pt>
                <c:pt idx="51">
                  <c:v>42675</c:v>
                </c:pt>
                <c:pt idx="52">
                  <c:v>42705</c:v>
                </c:pt>
                <c:pt idx="53">
                  <c:v>42736</c:v>
                </c:pt>
                <c:pt idx="54">
                  <c:v>42767</c:v>
                </c:pt>
                <c:pt idx="55">
                  <c:v>42795</c:v>
                </c:pt>
                <c:pt idx="56">
                  <c:v>42826</c:v>
                </c:pt>
                <c:pt idx="57">
                  <c:v>42856</c:v>
                </c:pt>
                <c:pt idx="58">
                  <c:v>42887</c:v>
                </c:pt>
                <c:pt idx="59">
                  <c:v>42917</c:v>
                </c:pt>
                <c:pt idx="60">
                  <c:v>42948</c:v>
                </c:pt>
                <c:pt idx="61">
                  <c:v>42979</c:v>
                </c:pt>
                <c:pt idx="62">
                  <c:v>43009</c:v>
                </c:pt>
                <c:pt idx="63">
                  <c:v>43040</c:v>
                </c:pt>
                <c:pt idx="64">
                  <c:v>43070</c:v>
                </c:pt>
                <c:pt idx="65">
                  <c:v>43101</c:v>
                </c:pt>
                <c:pt idx="66">
                  <c:v>43132</c:v>
                </c:pt>
                <c:pt idx="67">
                  <c:v>43160</c:v>
                </c:pt>
                <c:pt idx="68">
                  <c:v>43191</c:v>
                </c:pt>
                <c:pt idx="69">
                  <c:v>43221</c:v>
                </c:pt>
                <c:pt idx="70">
                  <c:v>43252</c:v>
                </c:pt>
                <c:pt idx="71">
                  <c:v>43282</c:v>
                </c:pt>
                <c:pt idx="72">
                  <c:v>43313</c:v>
                </c:pt>
                <c:pt idx="73">
                  <c:v>43344</c:v>
                </c:pt>
                <c:pt idx="74">
                  <c:v>43374</c:v>
                </c:pt>
                <c:pt idx="75">
                  <c:v>43405</c:v>
                </c:pt>
                <c:pt idx="76">
                  <c:v>43435</c:v>
                </c:pt>
                <c:pt idx="77">
                  <c:v>43466</c:v>
                </c:pt>
                <c:pt idx="78">
                  <c:v>43497</c:v>
                </c:pt>
                <c:pt idx="79">
                  <c:v>43525</c:v>
                </c:pt>
                <c:pt idx="80">
                  <c:v>43556</c:v>
                </c:pt>
                <c:pt idx="81">
                  <c:v>43586</c:v>
                </c:pt>
                <c:pt idx="82">
                  <c:v>43617</c:v>
                </c:pt>
                <c:pt idx="83">
                  <c:v>43647</c:v>
                </c:pt>
                <c:pt idx="84">
                  <c:v>43678</c:v>
                </c:pt>
                <c:pt idx="85">
                  <c:v>43709</c:v>
                </c:pt>
                <c:pt idx="86">
                  <c:v>43739</c:v>
                </c:pt>
                <c:pt idx="87">
                  <c:v>43770</c:v>
                </c:pt>
                <c:pt idx="88">
                  <c:v>43800</c:v>
                </c:pt>
                <c:pt idx="89">
                  <c:v>43831</c:v>
                </c:pt>
                <c:pt idx="90">
                  <c:v>43862</c:v>
                </c:pt>
                <c:pt idx="91">
                  <c:v>43891</c:v>
                </c:pt>
                <c:pt idx="92">
                  <c:v>43922</c:v>
                </c:pt>
                <c:pt idx="93">
                  <c:v>43952</c:v>
                </c:pt>
                <c:pt idx="94">
                  <c:v>43983</c:v>
                </c:pt>
              </c:numCache>
            </c:numRef>
          </c:cat>
          <c:val>
            <c:numRef>
              <c:f>Sheet1!$B$2:$B$96</c:f>
              <c:numCache>
                <c:formatCode>General</c:formatCode>
                <c:ptCount val="95"/>
                <c:pt idx="0">
                  <c:v>5</c:v>
                </c:pt>
                <c:pt idx="1">
                  <c:v>3</c:v>
                </c:pt>
                <c:pt idx="2">
                  <c:v>7</c:v>
                </c:pt>
                <c:pt idx="3">
                  <c:v>19</c:v>
                </c:pt>
                <c:pt idx="4">
                  <c:v>2</c:v>
                </c:pt>
                <c:pt idx="5">
                  <c:v>31</c:v>
                </c:pt>
                <c:pt idx="6">
                  <c:v>7</c:v>
                </c:pt>
                <c:pt idx="7">
                  <c:v>2</c:v>
                </c:pt>
                <c:pt idx="8">
                  <c:v>27</c:v>
                </c:pt>
                <c:pt idx="9">
                  <c:v>18</c:v>
                </c:pt>
                <c:pt idx="10">
                  <c:v>11</c:v>
                </c:pt>
                <c:pt idx="11">
                  <c:v>8</c:v>
                </c:pt>
                <c:pt idx="12">
                  <c:v>6</c:v>
                </c:pt>
                <c:pt idx="13">
                  <c:v>1</c:v>
                </c:pt>
                <c:pt idx="14">
                  <c:v>7</c:v>
                </c:pt>
                <c:pt idx="15">
                  <c:v>18</c:v>
                </c:pt>
                <c:pt idx="16">
                  <c:v>3</c:v>
                </c:pt>
                <c:pt idx="17">
                  <c:v>32</c:v>
                </c:pt>
                <c:pt idx="18">
                  <c:v>30</c:v>
                </c:pt>
                <c:pt idx="19">
                  <c:v>20</c:v>
                </c:pt>
                <c:pt idx="20">
                  <c:v>29</c:v>
                </c:pt>
                <c:pt idx="21">
                  <c:v>27</c:v>
                </c:pt>
                <c:pt idx="22">
                  <c:v>6</c:v>
                </c:pt>
                <c:pt idx="23">
                  <c:v>34</c:v>
                </c:pt>
                <c:pt idx="24">
                  <c:v>32</c:v>
                </c:pt>
                <c:pt idx="25">
                  <c:v>22</c:v>
                </c:pt>
                <c:pt idx="26">
                  <c:v>19</c:v>
                </c:pt>
                <c:pt idx="27">
                  <c:v>10</c:v>
                </c:pt>
                <c:pt idx="28">
                  <c:v>40</c:v>
                </c:pt>
                <c:pt idx="29">
                  <c:v>13</c:v>
                </c:pt>
                <c:pt idx="30">
                  <c:v>40</c:v>
                </c:pt>
                <c:pt idx="31">
                  <c:v>90</c:v>
                </c:pt>
                <c:pt idx="32">
                  <c:v>27</c:v>
                </c:pt>
                <c:pt idx="33">
                  <c:v>21</c:v>
                </c:pt>
                <c:pt idx="34">
                  <c:v>13</c:v>
                </c:pt>
                <c:pt idx="35">
                  <c:v>1</c:v>
                </c:pt>
                <c:pt idx="36">
                  <c:v>11</c:v>
                </c:pt>
                <c:pt idx="37">
                  <c:v>18</c:v>
                </c:pt>
                <c:pt idx="38">
                  <c:v>27</c:v>
                </c:pt>
                <c:pt idx="39">
                  <c:v>5</c:v>
                </c:pt>
                <c:pt idx="40">
                  <c:v>39</c:v>
                </c:pt>
                <c:pt idx="41">
                  <c:v>15</c:v>
                </c:pt>
                <c:pt idx="42">
                  <c:v>3</c:v>
                </c:pt>
                <c:pt idx="43">
                  <c:v>16</c:v>
                </c:pt>
                <c:pt idx="44">
                  <c:v>26</c:v>
                </c:pt>
                <c:pt idx="45">
                  <c:v>15</c:v>
                </c:pt>
                <c:pt idx="46">
                  <c:v>5</c:v>
                </c:pt>
                <c:pt idx="47">
                  <c:v>59</c:v>
                </c:pt>
                <c:pt idx="48">
                  <c:v>19</c:v>
                </c:pt>
                <c:pt idx="49">
                  <c:v>4</c:v>
                </c:pt>
                <c:pt idx="50">
                  <c:v>3</c:v>
                </c:pt>
                <c:pt idx="51">
                  <c:v>4</c:v>
                </c:pt>
                <c:pt idx="52">
                  <c:v>1</c:v>
                </c:pt>
                <c:pt idx="53">
                  <c:v>2</c:v>
                </c:pt>
                <c:pt idx="54">
                  <c:v>0</c:v>
                </c:pt>
                <c:pt idx="55">
                  <c:v>6</c:v>
                </c:pt>
                <c:pt idx="56">
                  <c:v>9</c:v>
                </c:pt>
                <c:pt idx="57">
                  <c:v>23</c:v>
                </c:pt>
                <c:pt idx="58">
                  <c:v>10</c:v>
                </c:pt>
                <c:pt idx="59">
                  <c:v>2</c:v>
                </c:pt>
                <c:pt idx="60">
                  <c:v>12</c:v>
                </c:pt>
                <c:pt idx="61">
                  <c:v>8</c:v>
                </c:pt>
                <c:pt idx="62">
                  <c:v>1</c:v>
                </c:pt>
                <c:pt idx="63">
                  <c:v>1</c:v>
                </c:pt>
                <c:pt idx="64">
                  <c:v>6</c:v>
                </c:pt>
                <c:pt idx="65">
                  <c:v>18</c:v>
                </c:pt>
                <c:pt idx="66">
                  <c:v>8</c:v>
                </c:pt>
                <c:pt idx="67">
                  <c:v>4</c:v>
                </c:pt>
                <c:pt idx="68">
                  <c:v>4</c:v>
                </c:pt>
                <c:pt idx="69">
                  <c:v>17</c:v>
                </c:pt>
                <c:pt idx="70">
                  <c:v>1</c:v>
                </c:pt>
                <c:pt idx="71">
                  <c:v>0</c:v>
                </c:pt>
                <c:pt idx="72">
                  <c:v>16</c:v>
                </c:pt>
                <c:pt idx="73">
                  <c:v>6</c:v>
                </c:pt>
                <c:pt idx="74">
                  <c:v>2</c:v>
                </c:pt>
                <c:pt idx="75">
                  <c:v>0</c:v>
                </c:pt>
                <c:pt idx="76">
                  <c:v>9</c:v>
                </c:pt>
                <c:pt idx="77">
                  <c:v>13</c:v>
                </c:pt>
                <c:pt idx="78">
                  <c:v>0</c:v>
                </c:pt>
                <c:pt idx="79">
                  <c:v>11</c:v>
                </c:pt>
                <c:pt idx="80">
                  <c:v>12</c:v>
                </c:pt>
                <c:pt idx="81">
                  <c:v>6</c:v>
                </c:pt>
                <c:pt idx="82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Sheet1!$A$2:$A$96</c:f>
              <c:numCache>
                <c:formatCode>yyyy\-mm\-dd</c:formatCode>
                <c:ptCount val="95"/>
                <c:pt idx="0">
                  <c:v>41122</c:v>
                </c:pt>
                <c:pt idx="1">
                  <c:v>41153</c:v>
                </c:pt>
                <c:pt idx="2">
                  <c:v>41183</c:v>
                </c:pt>
                <c:pt idx="3">
                  <c:v>41214</c:v>
                </c:pt>
                <c:pt idx="4">
                  <c:v>41244</c:v>
                </c:pt>
                <c:pt idx="5">
                  <c:v>41275</c:v>
                </c:pt>
                <c:pt idx="6">
                  <c:v>41306</c:v>
                </c:pt>
                <c:pt idx="7">
                  <c:v>41334</c:v>
                </c:pt>
                <c:pt idx="8">
                  <c:v>41365</c:v>
                </c:pt>
                <c:pt idx="9">
                  <c:v>41395</c:v>
                </c:pt>
                <c:pt idx="10">
                  <c:v>41426</c:v>
                </c:pt>
                <c:pt idx="11">
                  <c:v>41456</c:v>
                </c:pt>
                <c:pt idx="12">
                  <c:v>41487</c:v>
                </c:pt>
                <c:pt idx="13">
                  <c:v>41518</c:v>
                </c:pt>
                <c:pt idx="14">
                  <c:v>41548</c:v>
                </c:pt>
                <c:pt idx="15">
                  <c:v>41579</c:v>
                </c:pt>
                <c:pt idx="16">
                  <c:v>41609</c:v>
                </c:pt>
                <c:pt idx="17">
                  <c:v>41640</c:v>
                </c:pt>
                <c:pt idx="18">
                  <c:v>41671</c:v>
                </c:pt>
                <c:pt idx="19">
                  <c:v>41699</c:v>
                </c:pt>
                <c:pt idx="20">
                  <c:v>41730</c:v>
                </c:pt>
                <c:pt idx="21">
                  <c:v>41760</c:v>
                </c:pt>
                <c:pt idx="22">
                  <c:v>41791</c:v>
                </c:pt>
                <c:pt idx="23">
                  <c:v>41821</c:v>
                </c:pt>
                <c:pt idx="24">
                  <c:v>41852</c:v>
                </c:pt>
                <c:pt idx="25">
                  <c:v>41883</c:v>
                </c:pt>
                <c:pt idx="26">
                  <c:v>41913</c:v>
                </c:pt>
                <c:pt idx="27">
                  <c:v>41944</c:v>
                </c:pt>
                <c:pt idx="28">
                  <c:v>41974</c:v>
                </c:pt>
                <c:pt idx="29">
                  <c:v>42005</c:v>
                </c:pt>
                <c:pt idx="30">
                  <c:v>42036</c:v>
                </c:pt>
                <c:pt idx="31">
                  <c:v>42064</c:v>
                </c:pt>
                <c:pt idx="32">
                  <c:v>42095</c:v>
                </c:pt>
                <c:pt idx="33">
                  <c:v>42125</c:v>
                </c:pt>
                <c:pt idx="34">
                  <c:v>42156</c:v>
                </c:pt>
                <c:pt idx="35">
                  <c:v>42186</c:v>
                </c:pt>
                <c:pt idx="36">
                  <c:v>42217</c:v>
                </c:pt>
                <c:pt idx="37">
                  <c:v>42248</c:v>
                </c:pt>
                <c:pt idx="38">
                  <c:v>42278</c:v>
                </c:pt>
                <c:pt idx="39">
                  <c:v>42309</c:v>
                </c:pt>
                <c:pt idx="40">
                  <c:v>42339</c:v>
                </c:pt>
                <c:pt idx="41">
                  <c:v>42370</c:v>
                </c:pt>
                <c:pt idx="42">
                  <c:v>42401</c:v>
                </c:pt>
                <c:pt idx="43">
                  <c:v>42430</c:v>
                </c:pt>
                <c:pt idx="44">
                  <c:v>42461</c:v>
                </c:pt>
                <c:pt idx="45">
                  <c:v>42491</c:v>
                </c:pt>
                <c:pt idx="46">
                  <c:v>42522</c:v>
                </c:pt>
                <c:pt idx="47">
                  <c:v>42552</c:v>
                </c:pt>
                <c:pt idx="48">
                  <c:v>42583</c:v>
                </c:pt>
                <c:pt idx="49">
                  <c:v>42614</c:v>
                </c:pt>
                <c:pt idx="50">
                  <c:v>42644</c:v>
                </c:pt>
                <c:pt idx="51">
                  <c:v>42675</c:v>
                </c:pt>
                <c:pt idx="52">
                  <c:v>42705</c:v>
                </c:pt>
                <c:pt idx="53">
                  <c:v>42736</c:v>
                </c:pt>
                <c:pt idx="54">
                  <c:v>42767</c:v>
                </c:pt>
                <c:pt idx="55">
                  <c:v>42795</c:v>
                </c:pt>
                <c:pt idx="56">
                  <c:v>42826</c:v>
                </c:pt>
                <c:pt idx="57">
                  <c:v>42856</c:v>
                </c:pt>
                <c:pt idx="58">
                  <c:v>42887</c:v>
                </c:pt>
                <c:pt idx="59">
                  <c:v>42917</c:v>
                </c:pt>
                <c:pt idx="60">
                  <c:v>42948</c:v>
                </c:pt>
                <c:pt idx="61">
                  <c:v>42979</c:v>
                </c:pt>
                <c:pt idx="62">
                  <c:v>43009</c:v>
                </c:pt>
                <c:pt idx="63">
                  <c:v>43040</c:v>
                </c:pt>
                <c:pt idx="64">
                  <c:v>43070</c:v>
                </c:pt>
                <c:pt idx="65">
                  <c:v>43101</c:v>
                </c:pt>
                <c:pt idx="66">
                  <c:v>43132</c:v>
                </c:pt>
                <c:pt idx="67">
                  <c:v>43160</c:v>
                </c:pt>
                <c:pt idx="68">
                  <c:v>43191</c:v>
                </c:pt>
                <c:pt idx="69">
                  <c:v>43221</c:v>
                </c:pt>
                <c:pt idx="70">
                  <c:v>43252</c:v>
                </c:pt>
                <c:pt idx="71">
                  <c:v>43282</c:v>
                </c:pt>
                <c:pt idx="72">
                  <c:v>43313</c:v>
                </c:pt>
                <c:pt idx="73">
                  <c:v>43344</c:v>
                </c:pt>
                <c:pt idx="74">
                  <c:v>43374</c:v>
                </c:pt>
                <c:pt idx="75">
                  <c:v>43405</c:v>
                </c:pt>
                <c:pt idx="76">
                  <c:v>43435</c:v>
                </c:pt>
                <c:pt idx="77">
                  <c:v>43466</c:v>
                </c:pt>
                <c:pt idx="78">
                  <c:v>43497</c:v>
                </c:pt>
                <c:pt idx="79">
                  <c:v>43525</c:v>
                </c:pt>
                <c:pt idx="80">
                  <c:v>43556</c:v>
                </c:pt>
                <c:pt idx="81">
                  <c:v>43586</c:v>
                </c:pt>
                <c:pt idx="82">
                  <c:v>43617</c:v>
                </c:pt>
                <c:pt idx="83">
                  <c:v>43647</c:v>
                </c:pt>
                <c:pt idx="84">
                  <c:v>43678</c:v>
                </c:pt>
                <c:pt idx="85">
                  <c:v>43709</c:v>
                </c:pt>
                <c:pt idx="86">
                  <c:v>43739</c:v>
                </c:pt>
                <c:pt idx="87">
                  <c:v>43770</c:v>
                </c:pt>
                <c:pt idx="88">
                  <c:v>43800</c:v>
                </c:pt>
                <c:pt idx="89">
                  <c:v>43831</c:v>
                </c:pt>
                <c:pt idx="90">
                  <c:v>43862</c:v>
                </c:pt>
                <c:pt idx="91">
                  <c:v>43891</c:v>
                </c:pt>
                <c:pt idx="92">
                  <c:v>43922</c:v>
                </c:pt>
                <c:pt idx="93">
                  <c:v>43952</c:v>
                </c:pt>
                <c:pt idx="94">
                  <c:v>43983</c:v>
                </c:pt>
              </c:numCache>
            </c:numRef>
          </c:cat>
          <c:val>
            <c:numRef>
              <c:f>Sheet1!$C$2:$C$96</c:f>
              <c:numCache>
                <c:formatCode>General</c:formatCode>
                <c:ptCount val="95"/>
                <c:pt idx="83">
                  <c:v>6.2486251400377766</c:v>
                </c:pt>
                <c:pt idx="84">
                  <c:v>11.50928836118648</c:v>
                </c:pt>
                <c:pt idx="85">
                  <c:v>9.851686534002333</c:v>
                </c:pt>
                <c:pt idx="86">
                  <c:v>4.8385086937161725</c:v>
                </c:pt>
                <c:pt idx="87">
                  <c:v>4.8873871852075528</c:v>
                </c:pt>
                <c:pt idx="88">
                  <c:v>8.5865354532870715</c:v>
                </c:pt>
                <c:pt idx="89">
                  <c:v>8.9464771749637624</c:v>
                </c:pt>
                <c:pt idx="90">
                  <c:v>5.7435477901908003</c:v>
                </c:pt>
                <c:pt idx="91">
                  <c:v>5.2897389594674511</c:v>
                </c:pt>
                <c:pt idx="92">
                  <c:v>7.5571967106840958</c:v>
                </c:pt>
                <c:pt idx="93">
                  <c:v>8.3201753777070806</c:v>
                </c:pt>
                <c:pt idx="94">
                  <c:v>6.3466454915646633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Sheet1!$A$2:$A$96</c:f>
              <c:numCache>
                <c:formatCode>yyyy\-mm\-dd</c:formatCode>
                <c:ptCount val="95"/>
                <c:pt idx="0">
                  <c:v>41122</c:v>
                </c:pt>
                <c:pt idx="1">
                  <c:v>41153</c:v>
                </c:pt>
                <c:pt idx="2">
                  <c:v>41183</c:v>
                </c:pt>
                <c:pt idx="3">
                  <c:v>41214</c:v>
                </c:pt>
                <c:pt idx="4">
                  <c:v>41244</c:v>
                </c:pt>
                <c:pt idx="5">
                  <c:v>41275</c:v>
                </c:pt>
                <c:pt idx="6">
                  <c:v>41306</c:v>
                </c:pt>
                <c:pt idx="7">
                  <c:v>41334</c:v>
                </c:pt>
                <c:pt idx="8">
                  <c:v>41365</c:v>
                </c:pt>
                <c:pt idx="9">
                  <c:v>41395</c:v>
                </c:pt>
                <c:pt idx="10">
                  <c:v>41426</c:v>
                </c:pt>
                <c:pt idx="11">
                  <c:v>41456</c:v>
                </c:pt>
                <c:pt idx="12">
                  <c:v>41487</c:v>
                </c:pt>
                <c:pt idx="13">
                  <c:v>41518</c:v>
                </c:pt>
                <c:pt idx="14">
                  <c:v>41548</c:v>
                </c:pt>
                <c:pt idx="15">
                  <c:v>41579</c:v>
                </c:pt>
                <c:pt idx="16">
                  <c:v>41609</c:v>
                </c:pt>
                <c:pt idx="17">
                  <c:v>41640</c:v>
                </c:pt>
                <c:pt idx="18">
                  <c:v>41671</c:v>
                </c:pt>
                <c:pt idx="19">
                  <c:v>41699</c:v>
                </c:pt>
                <c:pt idx="20">
                  <c:v>41730</c:v>
                </c:pt>
                <c:pt idx="21">
                  <c:v>41760</c:v>
                </c:pt>
                <c:pt idx="22">
                  <c:v>41791</c:v>
                </c:pt>
                <c:pt idx="23">
                  <c:v>41821</c:v>
                </c:pt>
                <c:pt idx="24">
                  <c:v>41852</c:v>
                </c:pt>
                <c:pt idx="25">
                  <c:v>41883</c:v>
                </c:pt>
                <c:pt idx="26">
                  <c:v>41913</c:v>
                </c:pt>
                <c:pt idx="27">
                  <c:v>41944</c:v>
                </c:pt>
                <c:pt idx="28">
                  <c:v>41974</c:v>
                </c:pt>
                <c:pt idx="29">
                  <c:v>42005</c:v>
                </c:pt>
                <c:pt idx="30">
                  <c:v>42036</c:v>
                </c:pt>
                <c:pt idx="31">
                  <c:v>42064</c:v>
                </c:pt>
                <c:pt idx="32">
                  <c:v>42095</c:v>
                </c:pt>
                <c:pt idx="33">
                  <c:v>42125</c:v>
                </c:pt>
                <c:pt idx="34">
                  <c:v>42156</c:v>
                </c:pt>
                <c:pt idx="35">
                  <c:v>42186</c:v>
                </c:pt>
                <c:pt idx="36">
                  <c:v>42217</c:v>
                </c:pt>
                <c:pt idx="37">
                  <c:v>42248</c:v>
                </c:pt>
                <c:pt idx="38">
                  <c:v>42278</c:v>
                </c:pt>
                <c:pt idx="39">
                  <c:v>42309</c:v>
                </c:pt>
                <c:pt idx="40">
                  <c:v>42339</c:v>
                </c:pt>
                <c:pt idx="41">
                  <c:v>42370</c:v>
                </c:pt>
                <c:pt idx="42">
                  <c:v>42401</c:v>
                </c:pt>
                <c:pt idx="43">
                  <c:v>42430</c:v>
                </c:pt>
                <c:pt idx="44">
                  <c:v>42461</c:v>
                </c:pt>
                <c:pt idx="45">
                  <c:v>42491</c:v>
                </c:pt>
                <c:pt idx="46">
                  <c:v>42522</c:v>
                </c:pt>
                <c:pt idx="47">
                  <c:v>42552</c:v>
                </c:pt>
                <c:pt idx="48">
                  <c:v>42583</c:v>
                </c:pt>
                <c:pt idx="49">
                  <c:v>42614</c:v>
                </c:pt>
                <c:pt idx="50">
                  <c:v>42644</c:v>
                </c:pt>
                <c:pt idx="51">
                  <c:v>42675</c:v>
                </c:pt>
                <c:pt idx="52">
                  <c:v>42705</c:v>
                </c:pt>
                <c:pt idx="53">
                  <c:v>42736</c:v>
                </c:pt>
                <c:pt idx="54">
                  <c:v>42767</c:v>
                </c:pt>
                <c:pt idx="55">
                  <c:v>42795</c:v>
                </c:pt>
                <c:pt idx="56">
                  <c:v>42826</c:v>
                </c:pt>
                <c:pt idx="57">
                  <c:v>42856</c:v>
                </c:pt>
                <c:pt idx="58">
                  <c:v>42887</c:v>
                </c:pt>
                <c:pt idx="59">
                  <c:v>42917</c:v>
                </c:pt>
                <c:pt idx="60">
                  <c:v>42948</c:v>
                </c:pt>
                <c:pt idx="61">
                  <c:v>42979</c:v>
                </c:pt>
                <c:pt idx="62">
                  <c:v>43009</c:v>
                </c:pt>
                <c:pt idx="63">
                  <c:v>43040</c:v>
                </c:pt>
                <c:pt idx="64">
                  <c:v>43070</c:v>
                </c:pt>
                <c:pt idx="65">
                  <c:v>43101</c:v>
                </c:pt>
                <c:pt idx="66">
                  <c:v>43132</c:v>
                </c:pt>
                <c:pt idx="67">
                  <c:v>43160</c:v>
                </c:pt>
                <c:pt idx="68">
                  <c:v>43191</c:v>
                </c:pt>
                <c:pt idx="69">
                  <c:v>43221</c:v>
                </c:pt>
                <c:pt idx="70">
                  <c:v>43252</c:v>
                </c:pt>
                <c:pt idx="71">
                  <c:v>43282</c:v>
                </c:pt>
                <c:pt idx="72">
                  <c:v>43313</c:v>
                </c:pt>
                <c:pt idx="73">
                  <c:v>43344</c:v>
                </c:pt>
                <c:pt idx="74">
                  <c:v>43374</c:v>
                </c:pt>
                <c:pt idx="75">
                  <c:v>43405</c:v>
                </c:pt>
                <c:pt idx="76">
                  <c:v>43435</c:v>
                </c:pt>
                <c:pt idx="77">
                  <c:v>43466</c:v>
                </c:pt>
                <c:pt idx="78">
                  <c:v>43497</c:v>
                </c:pt>
                <c:pt idx="79">
                  <c:v>43525</c:v>
                </c:pt>
                <c:pt idx="80">
                  <c:v>43556</c:v>
                </c:pt>
                <c:pt idx="81">
                  <c:v>43586</c:v>
                </c:pt>
                <c:pt idx="82">
                  <c:v>43617</c:v>
                </c:pt>
                <c:pt idx="83">
                  <c:v>43647</c:v>
                </c:pt>
                <c:pt idx="84">
                  <c:v>43678</c:v>
                </c:pt>
                <c:pt idx="85">
                  <c:v>43709</c:v>
                </c:pt>
                <c:pt idx="86">
                  <c:v>43739</c:v>
                </c:pt>
                <c:pt idx="87">
                  <c:v>43770</c:v>
                </c:pt>
                <c:pt idx="88">
                  <c:v>43800</c:v>
                </c:pt>
                <c:pt idx="89">
                  <c:v>43831</c:v>
                </c:pt>
                <c:pt idx="90">
                  <c:v>43862</c:v>
                </c:pt>
                <c:pt idx="91">
                  <c:v>43891</c:v>
                </c:pt>
                <c:pt idx="92">
                  <c:v>43922</c:v>
                </c:pt>
                <c:pt idx="93">
                  <c:v>43952</c:v>
                </c:pt>
                <c:pt idx="94">
                  <c:v>43983</c:v>
                </c:pt>
              </c:numCache>
            </c:numRef>
          </c:cat>
          <c:val>
            <c:numRef>
              <c:f>Sheet1!$D$2:$D$96</c:f>
              <c:numCache>
                <c:formatCode>General</c:formatCode>
                <c:ptCount val="95"/>
                <c:pt idx="83">
                  <c:v>19.361207009974507</c:v>
                </c:pt>
                <c:pt idx="84">
                  <c:v>33.62055779406468</c:v>
                </c:pt>
                <c:pt idx="85">
                  <c:v>29.442801051532204</c:v>
                </c:pt>
                <c:pt idx="86">
                  <c:v>17.168273118910015</c:v>
                </c:pt>
                <c:pt idx="87">
                  <c:v>18.14802535420483</c:v>
                </c:pt>
                <c:pt idx="88">
                  <c:v>29.448495635629751</c:v>
                </c:pt>
                <c:pt idx="89">
                  <c:v>30.530153757349204</c:v>
                </c:pt>
                <c:pt idx="90">
                  <c:v>21.636020103448669</c:v>
                </c:pt>
                <c:pt idx="91">
                  <c:v>20.898909026089907</c:v>
                </c:pt>
                <c:pt idx="92">
                  <c:v>28.353828797027692</c:v>
                </c:pt>
                <c:pt idx="93">
                  <c:v>30.824788780043438</c:v>
                </c:pt>
                <c:pt idx="94">
                  <c:v>25.018680342145291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Sheet1!$A$2:$A$96</c:f>
              <c:numCache>
                <c:formatCode>yyyy\-mm\-dd</c:formatCode>
                <c:ptCount val="95"/>
                <c:pt idx="0">
                  <c:v>41122</c:v>
                </c:pt>
                <c:pt idx="1">
                  <c:v>41153</c:v>
                </c:pt>
                <c:pt idx="2">
                  <c:v>41183</c:v>
                </c:pt>
                <c:pt idx="3">
                  <c:v>41214</c:v>
                </c:pt>
                <c:pt idx="4">
                  <c:v>41244</c:v>
                </c:pt>
                <c:pt idx="5">
                  <c:v>41275</c:v>
                </c:pt>
                <c:pt idx="6">
                  <c:v>41306</c:v>
                </c:pt>
                <c:pt idx="7">
                  <c:v>41334</c:v>
                </c:pt>
                <c:pt idx="8">
                  <c:v>41365</c:v>
                </c:pt>
                <c:pt idx="9">
                  <c:v>41395</c:v>
                </c:pt>
                <c:pt idx="10">
                  <c:v>41426</c:v>
                </c:pt>
                <c:pt idx="11">
                  <c:v>41456</c:v>
                </c:pt>
                <c:pt idx="12">
                  <c:v>41487</c:v>
                </c:pt>
                <c:pt idx="13">
                  <c:v>41518</c:v>
                </c:pt>
                <c:pt idx="14">
                  <c:v>41548</c:v>
                </c:pt>
                <c:pt idx="15">
                  <c:v>41579</c:v>
                </c:pt>
                <c:pt idx="16">
                  <c:v>41609</c:v>
                </c:pt>
                <c:pt idx="17">
                  <c:v>41640</c:v>
                </c:pt>
                <c:pt idx="18">
                  <c:v>41671</c:v>
                </c:pt>
                <c:pt idx="19">
                  <c:v>41699</c:v>
                </c:pt>
                <c:pt idx="20">
                  <c:v>41730</c:v>
                </c:pt>
                <c:pt idx="21">
                  <c:v>41760</c:v>
                </c:pt>
                <c:pt idx="22">
                  <c:v>41791</c:v>
                </c:pt>
                <c:pt idx="23">
                  <c:v>41821</c:v>
                </c:pt>
                <c:pt idx="24">
                  <c:v>41852</c:v>
                </c:pt>
                <c:pt idx="25">
                  <c:v>41883</c:v>
                </c:pt>
                <c:pt idx="26">
                  <c:v>41913</c:v>
                </c:pt>
                <c:pt idx="27">
                  <c:v>41944</c:v>
                </c:pt>
                <c:pt idx="28">
                  <c:v>41974</c:v>
                </c:pt>
                <c:pt idx="29">
                  <c:v>42005</c:v>
                </c:pt>
                <c:pt idx="30">
                  <c:v>42036</c:v>
                </c:pt>
                <c:pt idx="31">
                  <c:v>42064</c:v>
                </c:pt>
                <c:pt idx="32">
                  <c:v>42095</c:v>
                </c:pt>
                <c:pt idx="33">
                  <c:v>42125</c:v>
                </c:pt>
                <c:pt idx="34">
                  <c:v>42156</c:v>
                </c:pt>
                <c:pt idx="35">
                  <c:v>42186</c:v>
                </c:pt>
                <c:pt idx="36">
                  <c:v>42217</c:v>
                </c:pt>
                <c:pt idx="37">
                  <c:v>42248</c:v>
                </c:pt>
                <c:pt idx="38">
                  <c:v>42278</c:v>
                </c:pt>
                <c:pt idx="39">
                  <c:v>42309</c:v>
                </c:pt>
                <c:pt idx="40">
                  <c:v>42339</c:v>
                </c:pt>
                <c:pt idx="41">
                  <c:v>42370</c:v>
                </c:pt>
                <c:pt idx="42">
                  <c:v>42401</c:v>
                </c:pt>
                <c:pt idx="43">
                  <c:v>42430</c:v>
                </c:pt>
                <c:pt idx="44">
                  <c:v>42461</c:v>
                </c:pt>
                <c:pt idx="45">
                  <c:v>42491</c:v>
                </c:pt>
                <c:pt idx="46">
                  <c:v>42522</c:v>
                </c:pt>
                <c:pt idx="47">
                  <c:v>42552</c:v>
                </c:pt>
                <c:pt idx="48">
                  <c:v>42583</c:v>
                </c:pt>
                <c:pt idx="49">
                  <c:v>42614</c:v>
                </c:pt>
                <c:pt idx="50">
                  <c:v>42644</c:v>
                </c:pt>
                <c:pt idx="51">
                  <c:v>42675</c:v>
                </c:pt>
                <c:pt idx="52">
                  <c:v>42705</c:v>
                </c:pt>
                <c:pt idx="53">
                  <c:v>42736</c:v>
                </c:pt>
                <c:pt idx="54">
                  <c:v>42767</c:v>
                </c:pt>
                <c:pt idx="55">
                  <c:v>42795</c:v>
                </c:pt>
                <c:pt idx="56">
                  <c:v>42826</c:v>
                </c:pt>
                <c:pt idx="57">
                  <c:v>42856</c:v>
                </c:pt>
                <c:pt idx="58">
                  <c:v>42887</c:v>
                </c:pt>
                <c:pt idx="59">
                  <c:v>42917</c:v>
                </c:pt>
                <c:pt idx="60">
                  <c:v>42948</c:v>
                </c:pt>
                <c:pt idx="61">
                  <c:v>42979</c:v>
                </c:pt>
                <c:pt idx="62">
                  <c:v>43009</c:v>
                </c:pt>
                <c:pt idx="63">
                  <c:v>43040</c:v>
                </c:pt>
                <c:pt idx="64">
                  <c:v>43070</c:v>
                </c:pt>
                <c:pt idx="65">
                  <c:v>43101</c:v>
                </c:pt>
                <c:pt idx="66">
                  <c:v>43132</c:v>
                </c:pt>
                <c:pt idx="67">
                  <c:v>43160</c:v>
                </c:pt>
                <c:pt idx="68">
                  <c:v>43191</c:v>
                </c:pt>
                <c:pt idx="69">
                  <c:v>43221</c:v>
                </c:pt>
                <c:pt idx="70">
                  <c:v>43252</c:v>
                </c:pt>
                <c:pt idx="71">
                  <c:v>43282</c:v>
                </c:pt>
                <c:pt idx="72">
                  <c:v>43313</c:v>
                </c:pt>
                <c:pt idx="73">
                  <c:v>43344</c:v>
                </c:pt>
                <c:pt idx="74">
                  <c:v>43374</c:v>
                </c:pt>
                <c:pt idx="75">
                  <c:v>43405</c:v>
                </c:pt>
                <c:pt idx="76">
                  <c:v>43435</c:v>
                </c:pt>
                <c:pt idx="77">
                  <c:v>43466</c:v>
                </c:pt>
                <c:pt idx="78">
                  <c:v>43497</c:v>
                </c:pt>
                <c:pt idx="79">
                  <c:v>43525</c:v>
                </c:pt>
                <c:pt idx="80">
                  <c:v>43556</c:v>
                </c:pt>
                <c:pt idx="81">
                  <c:v>43586</c:v>
                </c:pt>
                <c:pt idx="82">
                  <c:v>43617</c:v>
                </c:pt>
                <c:pt idx="83">
                  <c:v>43647</c:v>
                </c:pt>
                <c:pt idx="84">
                  <c:v>43678</c:v>
                </c:pt>
                <c:pt idx="85">
                  <c:v>43709</c:v>
                </c:pt>
                <c:pt idx="86">
                  <c:v>43739</c:v>
                </c:pt>
                <c:pt idx="87">
                  <c:v>43770</c:v>
                </c:pt>
                <c:pt idx="88">
                  <c:v>43800</c:v>
                </c:pt>
                <c:pt idx="89">
                  <c:v>43831</c:v>
                </c:pt>
                <c:pt idx="90">
                  <c:v>43862</c:v>
                </c:pt>
                <c:pt idx="91">
                  <c:v>43891</c:v>
                </c:pt>
                <c:pt idx="92">
                  <c:v>43922</c:v>
                </c:pt>
                <c:pt idx="93">
                  <c:v>43952</c:v>
                </c:pt>
                <c:pt idx="94">
                  <c:v>43983</c:v>
                </c:pt>
              </c:numCache>
            </c:numRef>
          </c:cat>
          <c:val>
            <c:numRef>
              <c:f>Sheet1!$E$2:$E$96</c:f>
              <c:numCache>
                <c:formatCode>General</c:formatCode>
                <c:ptCount val="95"/>
                <c:pt idx="83">
                  <c:v>0.13815969149939081</c:v>
                </c:pt>
                <c:pt idx="84">
                  <c:v>0.46307105902472356</c:v>
                </c:pt>
                <c:pt idx="85">
                  <c:v>0.33845523766670926</c:v>
                </c:pt>
                <c:pt idx="86">
                  <c:v>5.9404989878243178E-2</c:v>
                </c:pt>
                <c:pt idx="87">
                  <c:v>5.334546461406716E-2</c:v>
                </c:pt>
                <c:pt idx="88">
                  <c:v>0.19245360741356568</c:v>
                </c:pt>
                <c:pt idx="89">
                  <c:v>0.20969687258528991</c:v>
                </c:pt>
                <c:pt idx="90">
                  <c:v>7.0657450809363392E-2</c:v>
                </c:pt>
                <c:pt idx="91">
                  <c:v>5.2305470645609815E-2</c:v>
                </c:pt>
                <c:pt idx="92">
                  <c:v>0.12092077791993205</c:v>
                </c:pt>
                <c:pt idx="93">
                  <c:v>0.14940680382598301</c:v>
                </c:pt>
                <c:pt idx="94">
                  <c:v>7.5601274087935474E-2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468800"/>
        <c:axId val="47903808"/>
      </c:lineChart>
      <c:dateAx>
        <c:axId val="43468800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47903808"/>
        <c:crosses val="autoZero"/>
        <c:auto val="1"/>
        <c:lblOffset val="100"/>
        <c:baseTimeUnit val="days"/>
      </c:dateAx>
      <c:valAx>
        <c:axId val="4790380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4346880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0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2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2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2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2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Forecast for Target Medications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August 2019 to July 2020</a:t>
            </a:r>
          </a:p>
          <a:p>
            <a:r>
              <a:t>Brian Gulbis, PharmD, BCPS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67038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106</Words>
  <Application>Microsoft Office PowerPoint</Application>
  <PresentationFormat>On-screen Show (4:3)</PresentationFormat>
  <Paragraphs>39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Forecast for Target Medications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Gulbis</dc:creator>
  <cp:lastModifiedBy>Brian Gulbis</cp:lastModifiedBy>
  <cp:revision>2</cp:revision>
  <dcterms:created xsi:type="dcterms:W3CDTF">2019-07-29T03:42:55Z</dcterms:created>
  <dcterms:modified xsi:type="dcterms:W3CDTF">2019-08-01T01:53:41Z</dcterms:modified>
</cp:coreProperties>
</file>