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86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5840"/>
            <a:ext cx="78867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5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2</cp:revision>
  <dcterms:created xsi:type="dcterms:W3CDTF">2019-07-29T03:42:55Z</dcterms:created>
  <dcterms:modified xsi:type="dcterms:W3CDTF">2022-01-13T20:07:39Z</dcterms:modified>
</cp:coreProperties>
</file>