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97575-3D3A-4043-B80C-0CDCBAC6C2A1}" v="2" dt="2019-08-01T01:34:02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10897575-3D3A-4043-B80C-0CDCBAC6C2A1}"/>
    <pc:docChg chg="modSld">
      <pc:chgData name="Brian Gulbis" userId="8ed87ac563b1c39d" providerId="LiveId" clId="{10897575-3D3A-4043-B80C-0CDCBAC6C2A1}" dt="2019-08-01T01:34:02.197" v="32" actId="1957"/>
      <pc:docMkLst>
        <pc:docMk/>
      </pc:docMkLst>
      <pc:sldChg chg="modSp mod">
        <pc:chgData name="Brian Gulbis" userId="8ed87ac563b1c39d" providerId="LiveId" clId="{10897575-3D3A-4043-B80C-0CDCBAC6C2A1}" dt="2019-08-01T01:34:02.197" v="32" actId="1957"/>
        <pc:sldMkLst>
          <pc:docMk/>
          <pc:sldMk cId="0" sldId="257"/>
        </pc:sldMkLst>
        <pc:graphicFrameChg chg="mod">
          <ac:chgData name="Brian Gulbis" userId="8ed87ac563b1c39d" providerId="LiveId" clId="{10897575-3D3A-4043-B80C-0CDCBAC6C2A1}" dt="2019-08-01T01:34:02.197" v="32" actId="1957"/>
          <ac:graphicFrameMkLst>
            <pc:docMk/>
            <pc:sldMk cId="0" sldId="257"/>
            <ac:graphicFrameMk id="2" creationId="{00000000-0000-0000-0000-000000000000}"/>
          </ac:graphicFrameMkLst>
        </pc:graphicFrameChg>
      </pc:sldChg>
    </pc:docChg>
  </pc:docChgLst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Acetaminophen IV utilization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3823</c:v>
                </c:pt>
                <c:pt idx="1">
                  <c:v>3929</c:v>
                </c:pt>
                <c:pt idx="2">
                  <c:v>3743</c:v>
                </c:pt>
                <c:pt idx="3">
                  <c:v>3797</c:v>
                </c:pt>
                <c:pt idx="4">
                  <c:v>3439</c:v>
                </c:pt>
                <c:pt idx="5">
                  <c:v>3254</c:v>
                </c:pt>
                <c:pt idx="6">
                  <c:v>2636</c:v>
                </c:pt>
                <c:pt idx="7">
                  <c:v>1813</c:v>
                </c:pt>
                <c:pt idx="8">
                  <c:v>1934</c:v>
                </c:pt>
                <c:pt idx="9">
                  <c:v>1692</c:v>
                </c:pt>
                <c:pt idx="10">
                  <c:v>1560</c:v>
                </c:pt>
                <c:pt idx="11">
                  <c:v>1537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3684</c:v>
                </c:pt>
                <c:pt idx="1">
                  <c:v>3108</c:v>
                </c:pt>
                <c:pt idx="2">
                  <c:v>3085</c:v>
                </c:pt>
                <c:pt idx="3">
                  <c:v>3621</c:v>
                </c:pt>
                <c:pt idx="4">
                  <c:v>3335</c:v>
                </c:pt>
                <c:pt idx="5">
                  <c:v>3878</c:v>
                </c:pt>
                <c:pt idx="6">
                  <c:v>3712</c:v>
                </c:pt>
                <c:pt idx="7">
                  <c:v>3289</c:v>
                </c:pt>
                <c:pt idx="8">
                  <c:v>3496</c:v>
                </c:pt>
                <c:pt idx="9">
                  <c:v>3501</c:v>
                </c:pt>
                <c:pt idx="10">
                  <c:v>3419</c:v>
                </c:pt>
                <c:pt idx="11">
                  <c:v>3715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3475</c:v>
                </c:pt>
                <c:pt idx="1">
                  <c:v>3238</c:v>
                </c:pt>
                <c:pt idx="2">
                  <c:v>2677</c:v>
                </c:pt>
                <c:pt idx="3">
                  <c:v>2806</c:v>
                </c:pt>
                <c:pt idx="4">
                  <c:v>2463</c:v>
                </c:pt>
                <c:pt idx="5">
                  <c:v>2511</c:v>
                </c:pt>
                <c:pt idx="6">
                  <c:v>2435</c:v>
                </c:pt>
                <c:pt idx="7">
                  <c:v>2393</c:v>
                </c:pt>
                <c:pt idx="8">
                  <c:v>2327</c:v>
                </c:pt>
                <c:pt idx="9">
                  <c:v>3250</c:v>
                </c:pt>
                <c:pt idx="10">
                  <c:v>3500</c:v>
                </c:pt>
                <c:pt idx="11">
                  <c:v>3568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3797</c:v>
                </c:pt>
                <c:pt idx="1">
                  <c:v>3381</c:v>
                </c:pt>
                <c:pt idx="2">
                  <c:v>3822</c:v>
                </c:pt>
                <c:pt idx="3">
                  <c:v>4276</c:v>
                </c:pt>
                <c:pt idx="4">
                  <c:v>4471</c:v>
                </c:pt>
                <c:pt idx="5">
                  <c:v>4643</c:v>
                </c:pt>
                <c:pt idx="6">
                  <c:v>3649</c:v>
                </c:pt>
                <c:pt idx="7">
                  <c:v>3638</c:v>
                </c:pt>
                <c:pt idx="8">
                  <c:v>3299</c:v>
                </c:pt>
                <c:pt idx="9">
                  <c:v>3265</c:v>
                </c:pt>
                <c:pt idx="10">
                  <c:v>3698</c:v>
                </c:pt>
                <c:pt idx="11">
                  <c:v>3707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610936"/>
        <c:axId val="691611256"/>
      </c:lineChart>
      <c:dateAx>
        <c:axId val="6916109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1256"/>
        <c:crosses val="autoZero"/>
        <c:auto val="1"/>
        <c:lblOffset val="100"/>
        <c:baseTimeUnit val="months"/>
        <c:majorUnit val="1"/>
        <c:majorTimeUnit val="months"/>
      </c:dateAx>
      <c:valAx>
        <c:axId val="691611256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Pegfilgrastim utilization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60</c:v>
                </c:pt>
                <c:pt idx="1">
                  <c:v>69</c:v>
                </c:pt>
                <c:pt idx="2">
                  <c:v>58</c:v>
                </c:pt>
                <c:pt idx="3">
                  <c:v>83</c:v>
                </c:pt>
                <c:pt idx="4">
                  <c:v>76</c:v>
                </c:pt>
                <c:pt idx="5">
                  <c:v>52</c:v>
                </c:pt>
                <c:pt idx="6">
                  <c:v>68</c:v>
                </c:pt>
                <c:pt idx="7">
                  <c:v>49</c:v>
                </c:pt>
                <c:pt idx="8">
                  <c:v>68</c:v>
                </c:pt>
                <c:pt idx="9">
                  <c:v>60</c:v>
                </c:pt>
                <c:pt idx="10">
                  <c:v>59</c:v>
                </c:pt>
                <c:pt idx="11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75-4EF2-A9F1-B84EAD2A64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63</c:v>
                </c:pt>
                <c:pt idx="1">
                  <c:v>49</c:v>
                </c:pt>
                <c:pt idx="2">
                  <c:v>48</c:v>
                </c:pt>
                <c:pt idx="3">
                  <c:v>61</c:v>
                </c:pt>
                <c:pt idx="4">
                  <c:v>52</c:v>
                </c:pt>
                <c:pt idx="5">
                  <c:v>57</c:v>
                </c:pt>
                <c:pt idx="6">
                  <c:v>53</c:v>
                </c:pt>
                <c:pt idx="7">
                  <c:v>54</c:v>
                </c:pt>
                <c:pt idx="8">
                  <c:v>60</c:v>
                </c:pt>
                <c:pt idx="9">
                  <c:v>60</c:v>
                </c:pt>
                <c:pt idx="10">
                  <c:v>56</c:v>
                </c:pt>
                <c:pt idx="11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75-4EF2-A9F1-B84EAD2A64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45</c:v>
                </c:pt>
                <c:pt idx="1">
                  <c:v>66</c:v>
                </c:pt>
                <c:pt idx="2">
                  <c:v>50</c:v>
                </c:pt>
                <c:pt idx="3">
                  <c:v>52</c:v>
                </c:pt>
                <c:pt idx="4">
                  <c:v>41</c:v>
                </c:pt>
                <c:pt idx="5">
                  <c:v>44</c:v>
                </c:pt>
                <c:pt idx="6">
                  <c:v>38</c:v>
                </c:pt>
                <c:pt idx="7">
                  <c:v>40</c:v>
                </c:pt>
                <c:pt idx="8">
                  <c:v>58</c:v>
                </c:pt>
                <c:pt idx="9">
                  <c:v>38</c:v>
                </c:pt>
                <c:pt idx="10">
                  <c:v>56</c:v>
                </c:pt>
                <c:pt idx="11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75-4EF2-A9F1-B84EAD2A64B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56</c:v>
                </c:pt>
                <c:pt idx="1">
                  <c:v>44</c:v>
                </c:pt>
                <c:pt idx="2">
                  <c:v>40</c:v>
                </c:pt>
                <c:pt idx="3">
                  <c:v>47</c:v>
                </c:pt>
                <c:pt idx="4">
                  <c:v>38</c:v>
                </c:pt>
                <c:pt idx="5">
                  <c:v>54</c:v>
                </c:pt>
                <c:pt idx="6">
                  <c:v>44</c:v>
                </c:pt>
                <c:pt idx="7">
                  <c:v>46</c:v>
                </c:pt>
                <c:pt idx="8">
                  <c:v>52</c:v>
                </c:pt>
                <c:pt idx="9">
                  <c:v>50</c:v>
                </c:pt>
                <c:pt idx="10">
                  <c:v>57</c:v>
                </c:pt>
                <c:pt idx="11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75-4EF2-A9F1-B84EAD2A64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Eculizumab utilization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</c:v>
                </c:pt>
                <c:pt idx="1">
                  <c:v>13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8</c:v>
                </c:pt>
                <c:pt idx="8">
                  <c:v>9</c:v>
                </c:pt>
                <c:pt idx="9">
                  <c:v>9</c:v>
                </c:pt>
                <c:pt idx="10">
                  <c:v>10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22-483E-8262-26F5363572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13</c:v>
                </c:pt>
                <c:pt idx="1">
                  <c:v>16</c:v>
                </c:pt>
                <c:pt idx="2">
                  <c:v>12</c:v>
                </c:pt>
                <c:pt idx="3">
                  <c:v>16</c:v>
                </c:pt>
                <c:pt idx="4">
                  <c:v>15</c:v>
                </c:pt>
                <c:pt idx="5">
                  <c:v>16</c:v>
                </c:pt>
                <c:pt idx="6">
                  <c:v>14</c:v>
                </c:pt>
                <c:pt idx="7">
                  <c:v>11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22-483E-8262-26F5363572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14</c:v>
                </c:pt>
                <c:pt idx="1">
                  <c:v>10</c:v>
                </c:pt>
                <c:pt idx="2">
                  <c:v>11</c:v>
                </c:pt>
                <c:pt idx="3">
                  <c:v>11</c:v>
                </c:pt>
                <c:pt idx="4">
                  <c:v>13</c:v>
                </c:pt>
                <c:pt idx="5">
                  <c:v>13</c:v>
                </c:pt>
                <c:pt idx="6">
                  <c:v>9</c:v>
                </c:pt>
                <c:pt idx="7">
                  <c:v>11</c:v>
                </c:pt>
                <c:pt idx="8">
                  <c:v>16</c:v>
                </c:pt>
                <c:pt idx="9">
                  <c:v>14</c:v>
                </c:pt>
                <c:pt idx="10">
                  <c:v>15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22-483E-8262-26F5363572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6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22-483E-8262-26F5363572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Ceftaroline utilization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174</c:v>
                </c:pt>
                <c:pt idx="1">
                  <c:v>191</c:v>
                </c:pt>
                <c:pt idx="2">
                  <c:v>124</c:v>
                </c:pt>
                <c:pt idx="3">
                  <c:v>105</c:v>
                </c:pt>
                <c:pt idx="4">
                  <c:v>93</c:v>
                </c:pt>
                <c:pt idx="5">
                  <c:v>167</c:v>
                </c:pt>
                <c:pt idx="6">
                  <c:v>96</c:v>
                </c:pt>
                <c:pt idx="7">
                  <c:v>111</c:v>
                </c:pt>
                <c:pt idx="8">
                  <c:v>193</c:v>
                </c:pt>
                <c:pt idx="9">
                  <c:v>243</c:v>
                </c:pt>
                <c:pt idx="10">
                  <c:v>64</c:v>
                </c:pt>
                <c:pt idx="11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4E-43EC-94C7-C707B471A1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151</c:v>
                </c:pt>
                <c:pt idx="1">
                  <c:v>159</c:v>
                </c:pt>
                <c:pt idx="2">
                  <c:v>189</c:v>
                </c:pt>
                <c:pt idx="3">
                  <c:v>259</c:v>
                </c:pt>
                <c:pt idx="4">
                  <c:v>98</c:v>
                </c:pt>
                <c:pt idx="5">
                  <c:v>230</c:v>
                </c:pt>
                <c:pt idx="6">
                  <c:v>257</c:v>
                </c:pt>
                <c:pt idx="7">
                  <c:v>255</c:v>
                </c:pt>
                <c:pt idx="8">
                  <c:v>415</c:v>
                </c:pt>
                <c:pt idx="9">
                  <c:v>128</c:v>
                </c:pt>
                <c:pt idx="10">
                  <c:v>100</c:v>
                </c:pt>
                <c:pt idx="11">
                  <c:v>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4E-43EC-94C7-C707B471A1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98</c:v>
                </c:pt>
                <c:pt idx="1">
                  <c:v>40</c:v>
                </c:pt>
                <c:pt idx="2">
                  <c:v>63</c:v>
                </c:pt>
                <c:pt idx="3">
                  <c:v>113</c:v>
                </c:pt>
                <c:pt idx="4">
                  <c:v>38</c:v>
                </c:pt>
                <c:pt idx="5">
                  <c:v>120</c:v>
                </c:pt>
                <c:pt idx="6">
                  <c:v>121</c:v>
                </c:pt>
                <c:pt idx="7">
                  <c:v>172</c:v>
                </c:pt>
                <c:pt idx="8">
                  <c:v>125</c:v>
                </c:pt>
                <c:pt idx="9">
                  <c:v>263</c:v>
                </c:pt>
                <c:pt idx="10">
                  <c:v>297</c:v>
                </c:pt>
                <c:pt idx="11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4E-43EC-94C7-C707B471A19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27</c:v>
                </c:pt>
                <c:pt idx="1">
                  <c:v>100</c:v>
                </c:pt>
                <c:pt idx="2">
                  <c:v>73</c:v>
                </c:pt>
                <c:pt idx="3">
                  <c:v>31</c:v>
                </c:pt>
                <c:pt idx="4">
                  <c:v>162</c:v>
                </c:pt>
                <c:pt idx="5">
                  <c:v>64</c:v>
                </c:pt>
                <c:pt idx="6">
                  <c:v>119</c:v>
                </c:pt>
                <c:pt idx="7">
                  <c:v>151</c:v>
                </c:pt>
                <c:pt idx="8">
                  <c:v>58</c:v>
                </c:pt>
                <c:pt idx="9">
                  <c:v>68</c:v>
                </c:pt>
                <c:pt idx="10">
                  <c:v>160</c:v>
                </c:pt>
                <c:pt idx="11">
                  <c:v>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24E-43EC-94C7-C707B471A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Ceftazidime-Avibactam utilization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73</c:v>
                </c:pt>
                <c:pt idx="1">
                  <c:v>13</c:v>
                </c:pt>
                <c:pt idx="2">
                  <c:v>81</c:v>
                </c:pt>
                <c:pt idx="3">
                  <c:v>128</c:v>
                </c:pt>
                <c:pt idx="4">
                  <c:v>14</c:v>
                </c:pt>
                <c:pt idx="5">
                  <c:v>218</c:v>
                </c:pt>
                <c:pt idx="6">
                  <c:v>141</c:v>
                </c:pt>
                <c:pt idx="7">
                  <c:v>76</c:v>
                </c:pt>
                <c:pt idx="8">
                  <c:v>127</c:v>
                </c:pt>
                <c:pt idx="9">
                  <c:v>92</c:v>
                </c:pt>
                <c:pt idx="10">
                  <c:v>110</c:v>
                </c:pt>
                <c:pt idx="11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34-4758-AD98-EDC23CF7CB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103</c:v>
                </c:pt>
                <c:pt idx="1">
                  <c:v>68</c:v>
                </c:pt>
                <c:pt idx="2">
                  <c:v>128</c:v>
                </c:pt>
                <c:pt idx="3">
                  <c:v>86</c:v>
                </c:pt>
                <c:pt idx="4">
                  <c:v>34</c:v>
                </c:pt>
                <c:pt idx="5">
                  <c:v>65</c:v>
                </c:pt>
                <c:pt idx="6">
                  <c:v>8</c:v>
                </c:pt>
                <c:pt idx="7">
                  <c:v>42</c:v>
                </c:pt>
                <c:pt idx="8">
                  <c:v>78</c:v>
                </c:pt>
                <c:pt idx="9">
                  <c:v>8</c:v>
                </c:pt>
                <c:pt idx="10">
                  <c:v>44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34-4758-AD98-EDC23CF7CB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133</c:v>
                </c:pt>
                <c:pt idx="7">
                  <c:v>37</c:v>
                </c:pt>
                <c:pt idx="8">
                  <c:v>0</c:v>
                </c:pt>
                <c:pt idx="9">
                  <c:v>58</c:v>
                </c:pt>
                <c:pt idx="10">
                  <c:v>24</c:v>
                </c:pt>
                <c:pt idx="11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34-4758-AD98-EDC23CF7CBB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8</c:v>
                </c:pt>
                <c:pt idx="1">
                  <c:v>33</c:v>
                </c:pt>
                <c:pt idx="2">
                  <c:v>8</c:v>
                </c:pt>
                <c:pt idx="3">
                  <c:v>81</c:v>
                </c:pt>
                <c:pt idx="4">
                  <c:v>77</c:v>
                </c:pt>
                <c:pt idx="5">
                  <c:v>97</c:v>
                </c:pt>
                <c:pt idx="6">
                  <c:v>2</c:v>
                </c:pt>
                <c:pt idx="7">
                  <c:v>58</c:v>
                </c:pt>
                <c:pt idx="8">
                  <c:v>93</c:v>
                </c:pt>
                <c:pt idx="9">
                  <c:v>57</c:v>
                </c:pt>
                <c:pt idx="10">
                  <c:v>23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934-4758-AD98-EDC23CF7CB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Ceftolozane-Tazobactam utilization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214</c:v>
                </c:pt>
                <c:pt idx="1">
                  <c:v>172</c:v>
                </c:pt>
                <c:pt idx="2">
                  <c:v>75</c:v>
                </c:pt>
                <c:pt idx="3">
                  <c:v>69</c:v>
                </c:pt>
                <c:pt idx="4">
                  <c:v>70</c:v>
                </c:pt>
                <c:pt idx="5">
                  <c:v>104</c:v>
                </c:pt>
                <c:pt idx="6">
                  <c:v>84</c:v>
                </c:pt>
                <c:pt idx="7">
                  <c:v>4</c:v>
                </c:pt>
                <c:pt idx="8">
                  <c:v>38</c:v>
                </c:pt>
                <c:pt idx="9">
                  <c:v>80</c:v>
                </c:pt>
                <c:pt idx="10">
                  <c:v>107</c:v>
                </c:pt>
                <c:pt idx="11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35-4139-8982-EAE9652CC6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149</c:v>
                </c:pt>
                <c:pt idx="1">
                  <c:v>180</c:v>
                </c:pt>
                <c:pt idx="2">
                  <c:v>147</c:v>
                </c:pt>
                <c:pt idx="3">
                  <c:v>8</c:v>
                </c:pt>
                <c:pt idx="4">
                  <c:v>36</c:v>
                </c:pt>
                <c:pt idx="5">
                  <c:v>86</c:v>
                </c:pt>
                <c:pt idx="6">
                  <c:v>14</c:v>
                </c:pt>
                <c:pt idx="7">
                  <c:v>59</c:v>
                </c:pt>
                <c:pt idx="8">
                  <c:v>128</c:v>
                </c:pt>
                <c:pt idx="9">
                  <c:v>133</c:v>
                </c:pt>
                <c:pt idx="10">
                  <c:v>288</c:v>
                </c:pt>
                <c:pt idx="11">
                  <c:v>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35-4139-8982-EAE9652CC6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139</c:v>
                </c:pt>
                <c:pt idx="1">
                  <c:v>28</c:v>
                </c:pt>
                <c:pt idx="2">
                  <c:v>155</c:v>
                </c:pt>
                <c:pt idx="3">
                  <c:v>17</c:v>
                </c:pt>
                <c:pt idx="4">
                  <c:v>17</c:v>
                </c:pt>
                <c:pt idx="5">
                  <c:v>14</c:v>
                </c:pt>
                <c:pt idx="6">
                  <c:v>114</c:v>
                </c:pt>
                <c:pt idx="7">
                  <c:v>83</c:v>
                </c:pt>
                <c:pt idx="8">
                  <c:v>123</c:v>
                </c:pt>
                <c:pt idx="9">
                  <c:v>76</c:v>
                </c:pt>
                <c:pt idx="10">
                  <c:v>31</c:v>
                </c:pt>
                <c:pt idx="11">
                  <c:v>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35-4139-8982-EAE9652CC6D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57</c:v>
                </c:pt>
                <c:pt idx="1">
                  <c:v>145</c:v>
                </c:pt>
                <c:pt idx="2">
                  <c:v>121</c:v>
                </c:pt>
                <c:pt idx="3">
                  <c:v>122</c:v>
                </c:pt>
                <c:pt idx="4">
                  <c:v>81</c:v>
                </c:pt>
                <c:pt idx="5">
                  <c:v>50</c:v>
                </c:pt>
                <c:pt idx="6">
                  <c:v>59</c:v>
                </c:pt>
                <c:pt idx="7">
                  <c:v>35</c:v>
                </c:pt>
                <c:pt idx="8">
                  <c:v>15</c:v>
                </c:pt>
                <c:pt idx="9">
                  <c:v>108</c:v>
                </c:pt>
                <c:pt idx="10">
                  <c:v>113</c:v>
                </c:pt>
                <c:pt idx="11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35-4139-8982-EAE9652CC6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Daptomycin utilization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86</c:v>
                </c:pt>
                <c:pt idx="1">
                  <c:v>73</c:v>
                </c:pt>
                <c:pt idx="2">
                  <c:v>110</c:v>
                </c:pt>
                <c:pt idx="3">
                  <c:v>97</c:v>
                </c:pt>
                <c:pt idx="4">
                  <c:v>148</c:v>
                </c:pt>
                <c:pt idx="5">
                  <c:v>92</c:v>
                </c:pt>
                <c:pt idx="6">
                  <c:v>55</c:v>
                </c:pt>
                <c:pt idx="7">
                  <c:v>52</c:v>
                </c:pt>
                <c:pt idx="8">
                  <c:v>70</c:v>
                </c:pt>
                <c:pt idx="9">
                  <c:v>103</c:v>
                </c:pt>
                <c:pt idx="10">
                  <c:v>137</c:v>
                </c:pt>
                <c:pt idx="11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E8-4471-83D3-55838D5D73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152</c:v>
                </c:pt>
                <c:pt idx="1">
                  <c:v>99</c:v>
                </c:pt>
                <c:pt idx="2">
                  <c:v>144</c:v>
                </c:pt>
                <c:pt idx="3">
                  <c:v>85</c:v>
                </c:pt>
                <c:pt idx="4">
                  <c:v>158</c:v>
                </c:pt>
                <c:pt idx="5">
                  <c:v>128</c:v>
                </c:pt>
                <c:pt idx="6">
                  <c:v>96</c:v>
                </c:pt>
                <c:pt idx="7">
                  <c:v>102</c:v>
                </c:pt>
                <c:pt idx="8">
                  <c:v>230</c:v>
                </c:pt>
                <c:pt idx="9">
                  <c:v>155</c:v>
                </c:pt>
                <c:pt idx="10">
                  <c:v>102</c:v>
                </c:pt>
                <c:pt idx="11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E8-4471-83D3-55838D5D73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218</c:v>
                </c:pt>
                <c:pt idx="1">
                  <c:v>103</c:v>
                </c:pt>
                <c:pt idx="2">
                  <c:v>123</c:v>
                </c:pt>
                <c:pt idx="3">
                  <c:v>135</c:v>
                </c:pt>
                <c:pt idx="4">
                  <c:v>74</c:v>
                </c:pt>
                <c:pt idx="5">
                  <c:v>130</c:v>
                </c:pt>
                <c:pt idx="6">
                  <c:v>149</c:v>
                </c:pt>
                <c:pt idx="7">
                  <c:v>118</c:v>
                </c:pt>
                <c:pt idx="8">
                  <c:v>163</c:v>
                </c:pt>
                <c:pt idx="9">
                  <c:v>104</c:v>
                </c:pt>
                <c:pt idx="10">
                  <c:v>106</c:v>
                </c:pt>
                <c:pt idx="11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E8-4471-83D3-55838D5D734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70</c:v>
                </c:pt>
                <c:pt idx="1">
                  <c:v>92</c:v>
                </c:pt>
                <c:pt idx="2">
                  <c:v>76</c:v>
                </c:pt>
                <c:pt idx="3">
                  <c:v>147</c:v>
                </c:pt>
                <c:pt idx="4">
                  <c:v>98</c:v>
                </c:pt>
                <c:pt idx="5">
                  <c:v>135</c:v>
                </c:pt>
                <c:pt idx="6">
                  <c:v>71</c:v>
                </c:pt>
                <c:pt idx="7">
                  <c:v>160</c:v>
                </c:pt>
                <c:pt idx="8">
                  <c:v>133</c:v>
                </c:pt>
                <c:pt idx="9">
                  <c:v>127</c:v>
                </c:pt>
                <c:pt idx="10">
                  <c:v>218</c:v>
                </c:pt>
                <c:pt idx="11">
                  <c:v>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6E8-4471-83D3-55838D5D7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Ertapenem utilization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105</c:v>
                </c:pt>
                <c:pt idx="1">
                  <c:v>129</c:v>
                </c:pt>
                <c:pt idx="2">
                  <c:v>148</c:v>
                </c:pt>
                <c:pt idx="3">
                  <c:v>167</c:v>
                </c:pt>
                <c:pt idx="4">
                  <c:v>124</c:v>
                </c:pt>
                <c:pt idx="5">
                  <c:v>69</c:v>
                </c:pt>
                <c:pt idx="6">
                  <c:v>142</c:v>
                </c:pt>
                <c:pt idx="7">
                  <c:v>107</c:v>
                </c:pt>
                <c:pt idx="8">
                  <c:v>103</c:v>
                </c:pt>
                <c:pt idx="9">
                  <c:v>122</c:v>
                </c:pt>
                <c:pt idx="10">
                  <c:v>203</c:v>
                </c:pt>
                <c:pt idx="11">
                  <c:v>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70-4E29-9EBE-D0E864FA1B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122</c:v>
                </c:pt>
                <c:pt idx="1">
                  <c:v>121</c:v>
                </c:pt>
                <c:pt idx="2">
                  <c:v>102</c:v>
                </c:pt>
                <c:pt idx="3">
                  <c:v>128</c:v>
                </c:pt>
                <c:pt idx="4">
                  <c:v>161</c:v>
                </c:pt>
                <c:pt idx="5">
                  <c:v>185</c:v>
                </c:pt>
                <c:pt idx="6">
                  <c:v>229</c:v>
                </c:pt>
                <c:pt idx="7">
                  <c:v>102</c:v>
                </c:pt>
                <c:pt idx="8">
                  <c:v>132</c:v>
                </c:pt>
                <c:pt idx="9">
                  <c:v>188</c:v>
                </c:pt>
                <c:pt idx="10">
                  <c:v>128</c:v>
                </c:pt>
                <c:pt idx="11">
                  <c:v>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70-4E29-9EBE-D0E864FA1B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82</c:v>
                </c:pt>
                <c:pt idx="1">
                  <c:v>96</c:v>
                </c:pt>
                <c:pt idx="2">
                  <c:v>152</c:v>
                </c:pt>
                <c:pt idx="3">
                  <c:v>134</c:v>
                </c:pt>
                <c:pt idx="4">
                  <c:v>186</c:v>
                </c:pt>
                <c:pt idx="5">
                  <c:v>157</c:v>
                </c:pt>
                <c:pt idx="6">
                  <c:v>203</c:v>
                </c:pt>
                <c:pt idx="7">
                  <c:v>137</c:v>
                </c:pt>
                <c:pt idx="8">
                  <c:v>155</c:v>
                </c:pt>
                <c:pt idx="9">
                  <c:v>197</c:v>
                </c:pt>
                <c:pt idx="10">
                  <c:v>145</c:v>
                </c:pt>
                <c:pt idx="11">
                  <c:v>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70-4E29-9EBE-D0E864FA1B9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266</c:v>
                </c:pt>
                <c:pt idx="1">
                  <c:v>165</c:v>
                </c:pt>
                <c:pt idx="2">
                  <c:v>168</c:v>
                </c:pt>
                <c:pt idx="3">
                  <c:v>199</c:v>
                </c:pt>
                <c:pt idx="4">
                  <c:v>191</c:v>
                </c:pt>
                <c:pt idx="5">
                  <c:v>165</c:v>
                </c:pt>
                <c:pt idx="6">
                  <c:v>142</c:v>
                </c:pt>
                <c:pt idx="7">
                  <c:v>185</c:v>
                </c:pt>
                <c:pt idx="8">
                  <c:v>158</c:v>
                </c:pt>
                <c:pt idx="9">
                  <c:v>151</c:v>
                </c:pt>
                <c:pt idx="10">
                  <c:v>137</c:v>
                </c:pt>
                <c:pt idx="11">
                  <c:v>147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270-4E29-9EBE-D0E864FA1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Meropenem-Vaborbactam utilization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Sheet1!$A$2:$A$8</c:f>
              <c:numCache>
                <c:formatCode>yyyy\-mm\-dd</c:formatCode>
                <c:ptCount val="7"/>
                <c:pt idx="0">
                  <c:v>43800</c:v>
                </c:pt>
                <c:pt idx="1">
                  <c:v>43831</c:v>
                </c:pt>
                <c:pt idx="2">
                  <c:v>43862</c:v>
                </c:pt>
                <c:pt idx="3">
                  <c:v>43891</c:v>
                </c:pt>
                <c:pt idx="4">
                  <c:v>43922</c:v>
                </c:pt>
                <c:pt idx="5">
                  <c:v>43952</c:v>
                </c:pt>
                <c:pt idx="6">
                  <c:v>43983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36</c:v>
                </c:pt>
                <c:pt idx="2">
                  <c:v>78</c:v>
                </c:pt>
                <c:pt idx="3">
                  <c:v>43</c:v>
                </c:pt>
                <c:pt idx="4">
                  <c:v>49</c:v>
                </c:pt>
                <c:pt idx="5">
                  <c:v>50</c:v>
                </c:pt>
                <c:pt idx="6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AA-4CE0-9F9D-4D3A41432B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Albumin utilization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1093</c:v>
                </c:pt>
                <c:pt idx="1">
                  <c:v>1134</c:v>
                </c:pt>
                <c:pt idx="2">
                  <c:v>1548</c:v>
                </c:pt>
                <c:pt idx="3">
                  <c:v>1665</c:v>
                </c:pt>
                <c:pt idx="4">
                  <c:v>1144</c:v>
                </c:pt>
                <c:pt idx="5">
                  <c:v>1276</c:v>
                </c:pt>
                <c:pt idx="6">
                  <c:v>1895</c:v>
                </c:pt>
                <c:pt idx="7">
                  <c:v>1118</c:v>
                </c:pt>
                <c:pt idx="8">
                  <c:v>1280</c:v>
                </c:pt>
                <c:pt idx="9">
                  <c:v>1273</c:v>
                </c:pt>
                <c:pt idx="10">
                  <c:v>1099</c:v>
                </c:pt>
                <c:pt idx="11">
                  <c:v>1463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7D-4F71-BEC3-77BABC8C6F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1217</c:v>
                </c:pt>
                <c:pt idx="1">
                  <c:v>1193</c:v>
                </c:pt>
                <c:pt idx="2">
                  <c:v>1396</c:v>
                </c:pt>
                <c:pt idx="3">
                  <c:v>1850</c:v>
                </c:pt>
                <c:pt idx="4">
                  <c:v>1283</c:v>
                </c:pt>
                <c:pt idx="5">
                  <c:v>1936</c:v>
                </c:pt>
                <c:pt idx="6">
                  <c:v>1228</c:v>
                </c:pt>
                <c:pt idx="7">
                  <c:v>1067</c:v>
                </c:pt>
                <c:pt idx="8">
                  <c:v>1189</c:v>
                </c:pt>
                <c:pt idx="9">
                  <c:v>1460</c:v>
                </c:pt>
                <c:pt idx="10">
                  <c:v>2000</c:v>
                </c:pt>
                <c:pt idx="11">
                  <c:v>1593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7D-4F71-BEC3-77BABC8C6F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1425</c:v>
                </c:pt>
                <c:pt idx="1">
                  <c:v>1642</c:v>
                </c:pt>
                <c:pt idx="2">
                  <c:v>1474</c:v>
                </c:pt>
                <c:pt idx="3">
                  <c:v>1309</c:v>
                </c:pt>
                <c:pt idx="4">
                  <c:v>1397</c:v>
                </c:pt>
                <c:pt idx="5">
                  <c:v>1702</c:v>
                </c:pt>
                <c:pt idx="6">
                  <c:v>1465</c:v>
                </c:pt>
                <c:pt idx="7">
                  <c:v>1681</c:v>
                </c:pt>
                <c:pt idx="8">
                  <c:v>1242</c:v>
                </c:pt>
                <c:pt idx="9">
                  <c:v>1347</c:v>
                </c:pt>
                <c:pt idx="10">
                  <c:v>1302</c:v>
                </c:pt>
                <c:pt idx="11">
                  <c:v>1296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7D-4F71-BEC3-77BABC8C6F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1304</c:v>
                </c:pt>
                <c:pt idx="1">
                  <c:v>1369</c:v>
                </c:pt>
                <c:pt idx="2">
                  <c:v>1586</c:v>
                </c:pt>
                <c:pt idx="3">
                  <c:v>1356</c:v>
                </c:pt>
                <c:pt idx="4">
                  <c:v>1178</c:v>
                </c:pt>
                <c:pt idx="5">
                  <c:v>1353</c:v>
                </c:pt>
                <c:pt idx="6">
                  <c:v>1352</c:v>
                </c:pt>
                <c:pt idx="7">
                  <c:v>1482</c:v>
                </c:pt>
                <c:pt idx="8">
                  <c:v>1424</c:v>
                </c:pt>
                <c:pt idx="9">
                  <c:v>1595</c:v>
                </c:pt>
                <c:pt idx="10">
                  <c:v>1615</c:v>
                </c:pt>
                <c:pt idx="11">
                  <c:v>1355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17D-4F71-BEC3-77BABC8C6F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Sugammadex utilization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202</c:v>
                </c:pt>
                <c:pt idx="1">
                  <c:v>238</c:v>
                </c:pt>
                <c:pt idx="2">
                  <c:v>213</c:v>
                </c:pt>
                <c:pt idx="3">
                  <c:v>250</c:v>
                </c:pt>
                <c:pt idx="4">
                  <c:v>264</c:v>
                </c:pt>
                <c:pt idx="5">
                  <c:v>298</c:v>
                </c:pt>
                <c:pt idx="6">
                  <c:v>326</c:v>
                </c:pt>
                <c:pt idx="7">
                  <c:v>284</c:v>
                </c:pt>
                <c:pt idx="8">
                  <c:v>343</c:v>
                </c:pt>
                <c:pt idx="9">
                  <c:v>367</c:v>
                </c:pt>
                <c:pt idx="10">
                  <c:v>397</c:v>
                </c:pt>
                <c:pt idx="11">
                  <c:v>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4B-44C8-A81A-EB4DAC6998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68</c:v>
                </c:pt>
                <c:pt idx="1">
                  <c:v>71</c:v>
                </c:pt>
                <c:pt idx="2">
                  <c:v>75</c:v>
                </c:pt>
                <c:pt idx="3">
                  <c:v>103</c:v>
                </c:pt>
                <c:pt idx="4">
                  <c:v>116</c:v>
                </c:pt>
                <c:pt idx="5">
                  <c:v>127</c:v>
                </c:pt>
                <c:pt idx="6">
                  <c:v>127</c:v>
                </c:pt>
                <c:pt idx="7">
                  <c:v>125</c:v>
                </c:pt>
                <c:pt idx="8">
                  <c:v>149</c:v>
                </c:pt>
                <c:pt idx="9">
                  <c:v>182</c:v>
                </c:pt>
                <c:pt idx="10">
                  <c:v>200</c:v>
                </c:pt>
                <c:pt idx="11">
                  <c:v>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4B-44C8-A81A-EB4DAC6998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6">
                  <c:v>2</c:v>
                </c:pt>
                <c:pt idx="7">
                  <c:v>4</c:v>
                </c:pt>
                <c:pt idx="8">
                  <c:v>9</c:v>
                </c:pt>
                <c:pt idx="9">
                  <c:v>62</c:v>
                </c:pt>
                <c:pt idx="10">
                  <c:v>81</c:v>
                </c:pt>
                <c:pt idx="11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4B-44C8-A81A-EB4DAC6998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Bupivacaine (liposomal) utilization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117</c:v>
                </c:pt>
                <c:pt idx="1">
                  <c:v>126</c:v>
                </c:pt>
                <c:pt idx="2">
                  <c:v>105</c:v>
                </c:pt>
                <c:pt idx="3">
                  <c:v>106</c:v>
                </c:pt>
                <c:pt idx="4">
                  <c:v>98</c:v>
                </c:pt>
                <c:pt idx="5">
                  <c:v>108</c:v>
                </c:pt>
                <c:pt idx="6">
                  <c:v>117</c:v>
                </c:pt>
                <c:pt idx="7">
                  <c:v>98</c:v>
                </c:pt>
                <c:pt idx="8">
                  <c:v>91</c:v>
                </c:pt>
                <c:pt idx="9">
                  <c:v>99</c:v>
                </c:pt>
                <c:pt idx="10">
                  <c:v>112</c:v>
                </c:pt>
                <c:pt idx="11">
                  <c:v>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40-416D-9DFF-38B198794F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88</c:v>
                </c:pt>
                <c:pt idx="1">
                  <c:v>88</c:v>
                </c:pt>
                <c:pt idx="2">
                  <c:v>68</c:v>
                </c:pt>
                <c:pt idx="3">
                  <c:v>97</c:v>
                </c:pt>
                <c:pt idx="4">
                  <c:v>106</c:v>
                </c:pt>
                <c:pt idx="5">
                  <c:v>87</c:v>
                </c:pt>
                <c:pt idx="6">
                  <c:v>104</c:v>
                </c:pt>
                <c:pt idx="7">
                  <c:v>106</c:v>
                </c:pt>
                <c:pt idx="8">
                  <c:v>125</c:v>
                </c:pt>
                <c:pt idx="9">
                  <c:v>118</c:v>
                </c:pt>
                <c:pt idx="10">
                  <c:v>115</c:v>
                </c:pt>
                <c:pt idx="11">
                  <c:v>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40-416D-9DFF-38B198794F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138</c:v>
                </c:pt>
                <c:pt idx="1">
                  <c:v>151</c:v>
                </c:pt>
                <c:pt idx="2">
                  <c:v>137</c:v>
                </c:pt>
                <c:pt idx="3">
                  <c:v>126</c:v>
                </c:pt>
                <c:pt idx="4">
                  <c:v>112</c:v>
                </c:pt>
                <c:pt idx="5">
                  <c:v>96</c:v>
                </c:pt>
                <c:pt idx="6">
                  <c:v>126</c:v>
                </c:pt>
                <c:pt idx="7">
                  <c:v>96</c:v>
                </c:pt>
                <c:pt idx="8">
                  <c:v>125</c:v>
                </c:pt>
                <c:pt idx="9">
                  <c:v>108</c:v>
                </c:pt>
                <c:pt idx="10">
                  <c:v>105</c:v>
                </c:pt>
                <c:pt idx="11">
                  <c:v>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40-416D-9DFF-38B198794F4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179</c:v>
                </c:pt>
                <c:pt idx="1">
                  <c:v>174</c:v>
                </c:pt>
                <c:pt idx="2">
                  <c:v>166</c:v>
                </c:pt>
                <c:pt idx="3">
                  <c:v>168</c:v>
                </c:pt>
                <c:pt idx="4">
                  <c:v>152</c:v>
                </c:pt>
                <c:pt idx="5">
                  <c:v>178</c:v>
                </c:pt>
                <c:pt idx="6">
                  <c:v>119</c:v>
                </c:pt>
                <c:pt idx="7">
                  <c:v>154</c:v>
                </c:pt>
                <c:pt idx="8">
                  <c:v>127</c:v>
                </c:pt>
                <c:pt idx="9">
                  <c:v>104</c:v>
                </c:pt>
                <c:pt idx="10">
                  <c:v>115</c:v>
                </c:pt>
                <c:pt idx="11">
                  <c:v>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140-416D-9DFF-38B198794F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Isoproterenol utilization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68</c:v>
                </c:pt>
                <c:pt idx="1">
                  <c:v>42</c:v>
                </c:pt>
                <c:pt idx="2">
                  <c:v>25</c:v>
                </c:pt>
                <c:pt idx="3">
                  <c:v>35</c:v>
                </c:pt>
                <c:pt idx="4">
                  <c:v>14</c:v>
                </c:pt>
                <c:pt idx="5">
                  <c:v>32</c:v>
                </c:pt>
                <c:pt idx="6">
                  <c:v>35</c:v>
                </c:pt>
                <c:pt idx="7">
                  <c:v>93</c:v>
                </c:pt>
                <c:pt idx="8">
                  <c:v>69</c:v>
                </c:pt>
                <c:pt idx="9">
                  <c:v>41</c:v>
                </c:pt>
                <c:pt idx="10">
                  <c:v>75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FF-4C07-8CEB-39522521AE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26</c:v>
                </c:pt>
                <c:pt idx="1">
                  <c:v>40</c:v>
                </c:pt>
                <c:pt idx="2">
                  <c:v>5</c:v>
                </c:pt>
                <c:pt idx="3">
                  <c:v>18</c:v>
                </c:pt>
                <c:pt idx="4">
                  <c:v>24</c:v>
                </c:pt>
                <c:pt idx="5">
                  <c:v>22</c:v>
                </c:pt>
                <c:pt idx="6">
                  <c:v>30</c:v>
                </c:pt>
                <c:pt idx="7">
                  <c:v>34</c:v>
                </c:pt>
                <c:pt idx="8">
                  <c:v>15</c:v>
                </c:pt>
                <c:pt idx="9">
                  <c:v>44</c:v>
                </c:pt>
                <c:pt idx="10">
                  <c:v>91</c:v>
                </c:pt>
                <c:pt idx="11">
                  <c:v>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FF-4C07-8CEB-39522521AE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87</c:v>
                </c:pt>
                <c:pt idx="1">
                  <c:v>79</c:v>
                </c:pt>
                <c:pt idx="2">
                  <c:v>32</c:v>
                </c:pt>
                <c:pt idx="3">
                  <c:v>24</c:v>
                </c:pt>
                <c:pt idx="4">
                  <c:v>37</c:v>
                </c:pt>
                <c:pt idx="5">
                  <c:v>42</c:v>
                </c:pt>
                <c:pt idx="6">
                  <c:v>63</c:v>
                </c:pt>
                <c:pt idx="7">
                  <c:v>12</c:v>
                </c:pt>
                <c:pt idx="8">
                  <c:v>29</c:v>
                </c:pt>
                <c:pt idx="9">
                  <c:v>26</c:v>
                </c:pt>
                <c:pt idx="10">
                  <c:v>73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FF-4C07-8CEB-39522521AE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123</c:v>
                </c:pt>
                <c:pt idx="1">
                  <c:v>56</c:v>
                </c:pt>
                <c:pt idx="2">
                  <c:v>50</c:v>
                </c:pt>
                <c:pt idx="3">
                  <c:v>48</c:v>
                </c:pt>
                <c:pt idx="4">
                  <c:v>70</c:v>
                </c:pt>
                <c:pt idx="5">
                  <c:v>46</c:v>
                </c:pt>
                <c:pt idx="6">
                  <c:v>10</c:v>
                </c:pt>
                <c:pt idx="7">
                  <c:v>55</c:v>
                </c:pt>
                <c:pt idx="8">
                  <c:v>69</c:v>
                </c:pt>
                <c:pt idx="9">
                  <c:v>61</c:v>
                </c:pt>
                <c:pt idx="10">
                  <c:v>58</c:v>
                </c:pt>
                <c:pt idx="11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FF-4C07-8CEB-39522521A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Nicardipine utilization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904</c:v>
                </c:pt>
                <c:pt idx="1">
                  <c:v>804</c:v>
                </c:pt>
                <c:pt idx="2">
                  <c:v>1038</c:v>
                </c:pt>
                <c:pt idx="3">
                  <c:v>897</c:v>
                </c:pt>
                <c:pt idx="4">
                  <c:v>901</c:v>
                </c:pt>
                <c:pt idx="5">
                  <c:v>1174</c:v>
                </c:pt>
                <c:pt idx="6">
                  <c:v>1017</c:v>
                </c:pt>
                <c:pt idx="7">
                  <c:v>873</c:v>
                </c:pt>
                <c:pt idx="8">
                  <c:v>1024</c:v>
                </c:pt>
                <c:pt idx="9">
                  <c:v>832</c:v>
                </c:pt>
                <c:pt idx="10">
                  <c:v>887</c:v>
                </c:pt>
                <c:pt idx="11">
                  <c:v>1038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1D-48EC-8163-3DD14A8DB5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712</c:v>
                </c:pt>
                <c:pt idx="1">
                  <c:v>812</c:v>
                </c:pt>
                <c:pt idx="2">
                  <c:v>863</c:v>
                </c:pt>
                <c:pt idx="3">
                  <c:v>945</c:v>
                </c:pt>
                <c:pt idx="4">
                  <c:v>894</c:v>
                </c:pt>
                <c:pt idx="5">
                  <c:v>944</c:v>
                </c:pt>
                <c:pt idx="6">
                  <c:v>1099</c:v>
                </c:pt>
                <c:pt idx="7">
                  <c:v>939</c:v>
                </c:pt>
                <c:pt idx="8">
                  <c:v>917</c:v>
                </c:pt>
                <c:pt idx="9">
                  <c:v>1043</c:v>
                </c:pt>
                <c:pt idx="10">
                  <c:v>1096</c:v>
                </c:pt>
                <c:pt idx="11">
                  <c:v>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1D-48EC-8163-3DD14A8DB5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811</c:v>
                </c:pt>
                <c:pt idx="1">
                  <c:v>654</c:v>
                </c:pt>
                <c:pt idx="2">
                  <c:v>530</c:v>
                </c:pt>
                <c:pt idx="3">
                  <c:v>709</c:v>
                </c:pt>
                <c:pt idx="4">
                  <c:v>717</c:v>
                </c:pt>
                <c:pt idx="5">
                  <c:v>634</c:v>
                </c:pt>
                <c:pt idx="6">
                  <c:v>857</c:v>
                </c:pt>
                <c:pt idx="7">
                  <c:v>644</c:v>
                </c:pt>
                <c:pt idx="8">
                  <c:v>757</c:v>
                </c:pt>
                <c:pt idx="9">
                  <c:v>850</c:v>
                </c:pt>
                <c:pt idx="10">
                  <c:v>819</c:v>
                </c:pt>
                <c:pt idx="11">
                  <c:v>806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11D-48EC-8163-3DD14A8DB5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581</c:v>
                </c:pt>
                <c:pt idx="1">
                  <c:v>738</c:v>
                </c:pt>
                <c:pt idx="2">
                  <c:v>644</c:v>
                </c:pt>
                <c:pt idx="3">
                  <c:v>652</c:v>
                </c:pt>
                <c:pt idx="4">
                  <c:v>621</c:v>
                </c:pt>
                <c:pt idx="5">
                  <c:v>806</c:v>
                </c:pt>
                <c:pt idx="6">
                  <c:v>809</c:v>
                </c:pt>
                <c:pt idx="7">
                  <c:v>687</c:v>
                </c:pt>
                <c:pt idx="8">
                  <c:v>905</c:v>
                </c:pt>
                <c:pt idx="9">
                  <c:v>664</c:v>
                </c:pt>
                <c:pt idx="10">
                  <c:v>562</c:v>
                </c:pt>
                <c:pt idx="11">
                  <c:v>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11D-48EC-8163-3DD14A8DB5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Levothyroxine IV utilization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55</c:v>
                </c:pt>
                <c:pt idx="1">
                  <c:v>36</c:v>
                </c:pt>
                <c:pt idx="2">
                  <c:v>24</c:v>
                </c:pt>
                <c:pt idx="3">
                  <c:v>66</c:v>
                </c:pt>
                <c:pt idx="4">
                  <c:v>96</c:v>
                </c:pt>
                <c:pt idx="5">
                  <c:v>92</c:v>
                </c:pt>
                <c:pt idx="6">
                  <c:v>27</c:v>
                </c:pt>
                <c:pt idx="7">
                  <c:v>16</c:v>
                </c:pt>
                <c:pt idx="8">
                  <c:v>63</c:v>
                </c:pt>
                <c:pt idx="9">
                  <c:v>68</c:v>
                </c:pt>
                <c:pt idx="10">
                  <c:v>8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76-42F7-80A2-A4BA3FEB20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37</c:v>
                </c:pt>
                <c:pt idx="1">
                  <c:v>84</c:v>
                </c:pt>
                <c:pt idx="2">
                  <c:v>21</c:v>
                </c:pt>
                <c:pt idx="3">
                  <c:v>20</c:v>
                </c:pt>
                <c:pt idx="4">
                  <c:v>16</c:v>
                </c:pt>
                <c:pt idx="5">
                  <c:v>40</c:v>
                </c:pt>
                <c:pt idx="6">
                  <c:v>68</c:v>
                </c:pt>
                <c:pt idx="7">
                  <c:v>48</c:v>
                </c:pt>
                <c:pt idx="8">
                  <c:v>68</c:v>
                </c:pt>
                <c:pt idx="9">
                  <c:v>44</c:v>
                </c:pt>
                <c:pt idx="10">
                  <c:v>36</c:v>
                </c:pt>
                <c:pt idx="1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76-42F7-80A2-A4BA3FEB20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62</c:v>
                </c:pt>
                <c:pt idx="1">
                  <c:v>49</c:v>
                </c:pt>
                <c:pt idx="2">
                  <c:v>30</c:v>
                </c:pt>
                <c:pt idx="3">
                  <c:v>37</c:v>
                </c:pt>
                <c:pt idx="4">
                  <c:v>85</c:v>
                </c:pt>
                <c:pt idx="5">
                  <c:v>116</c:v>
                </c:pt>
                <c:pt idx="6">
                  <c:v>81</c:v>
                </c:pt>
                <c:pt idx="7">
                  <c:v>64</c:v>
                </c:pt>
                <c:pt idx="8">
                  <c:v>39</c:v>
                </c:pt>
                <c:pt idx="9">
                  <c:v>31</c:v>
                </c:pt>
                <c:pt idx="10">
                  <c:v>54</c:v>
                </c:pt>
                <c:pt idx="11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76-42F7-80A2-A4BA3FEB20C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43</c:v>
                </c:pt>
                <c:pt idx="1">
                  <c:v>74</c:v>
                </c:pt>
                <c:pt idx="2">
                  <c:v>51</c:v>
                </c:pt>
                <c:pt idx="3">
                  <c:v>80</c:v>
                </c:pt>
                <c:pt idx="4">
                  <c:v>112</c:v>
                </c:pt>
                <c:pt idx="5">
                  <c:v>88</c:v>
                </c:pt>
                <c:pt idx="6">
                  <c:v>76</c:v>
                </c:pt>
                <c:pt idx="7">
                  <c:v>39</c:v>
                </c:pt>
                <c:pt idx="8">
                  <c:v>53</c:v>
                </c:pt>
                <c:pt idx="9">
                  <c:v>50</c:v>
                </c:pt>
                <c:pt idx="10">
                  <c:v>17</c:v>
                </c:pt>
                <c:pt idx="11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A76-42F7-80A2-A4BA3FEB20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IVIG utilization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24</c:v>
                </c:pt>
                <c:pt idx="1">
                  <c:v>29</c:v>
                </c:pt>
                <c:pt idx="2">
                  <c:v>9</c:v>
                </c:pt>
                <c:pt idx="3">
                  <c:v>2</c:v>
                </c:pt>
                <c:pt idx="4">
                  <c:v>0</c:v>
                </c:pt>
                <c:pt idx="5">
                  <c:v>4</c:v>
                </c:pt>
                <c:pt idx="6">
                  <c:v>28</c:v>
                </c:pt>
                <c:pt idx="7">
                  <c:v>18</c:v>
                </c:pt>
                <c:pt idx="8">
                  <c:v>24</c:v>
                </c:pt>
                <c:pt idx="9">
                  <c:v>18</c:v>
                </c:pt>
                <c:pt idx="10">
                  <c:v>6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BE-41E6-B8ED-8823E2E1EF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70</c:v>
                </c:pt>
                <c:pt idx="1">
                  <c:v>31</c:v>
                </c:pt>
                <c:pt idx="2">
                  <c:v>39</c:v>
                </c:pt>
                <c:pt idx="3">
                  <c:v>38</c:v>
                </c:pt>
                <c:pt idx="4">
                  <c:v>60</c:v>
                </c:pt>
                <c:pt idx="5">
                  <c:v>87</c:v>
                </c:pt>
                <c:pt idx="6">
                  <c:v>65</c:v>
                </c:pt>
                <c:pt idx="7">
                  <c:v>30</c:v>
                </c:pt>
                <c:pt idx="8">
                  <c:v>55</c:v>
                </c:pt>
                <c:pt idx="9">
                  <c:v>27</c:v>
                </c:pt>
                <c:pt idx="10">
                  <c:v>28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BE-41E6-B8ED-8823E2E1EF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62</c:v>
                </c:pt>
                <c:pt idx="1">
                  <c:v>34</c:v>
                </c:pt>
                <c:pt idx="2">
                  <c:v>33</c:v>
                </c:pt>
                <c:pt idx="3">
                  <c:v>59</c:v>
                </c:pt>
                <c:pt idx="4">
                  <c:v>60</c:v>
                </c:pt>
                <c:pt idx="5">
                  <c:v>47</c:v>
                </c:pt>
                <c:pt idx="6">
                  <c:v>42</c:v>
                </c:pt>
                <c:pt idx="7">
                  <c:v>47</c:v>
                </c:pt>
                <c:pt idx="8">
                  <c:v>48</c:v>
                </c:pt>
                <c:pt idx="9">
                  <c:v>57</c:v>
                </c:pt>
                <c:pt idx="10">
                  <c:v>62</c:v>
                </c:pt>
                <c:pt idx="11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BE-41E6-B8ED-8823E2E1EF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97</c:v>
                </c:pt>
                <c:pt idx="1">
                  <c:v>60</c:v>
                </c:pt>
                <c:pt idx="2">
                  <c:v>61</c:v>
                </c:pt>
                <c:pt idx="3">
                  <c:v>66</c:v>
                </c:pt>
                <c:pt idx="4">
                  <c:v>60</c:v>
                </c:pt>
                <c:pt idx="5">
                  <c:v>61</c:v>
                </c:pt>
                <c:pt idx="6">
                  <c:v>60</c:v>
                </c:pt>
                <c:pt idx="7">
                  <c:v>60</c:v>
                </c:pt>
                <c:pt idx="8">
                  <c:v>87</c:v>
                </c:pt>
                <c:pt idx="9">
                  <c:v>61</c:v>
                </c:pt>
                <c:pt idx="10">
                  <c:v>59</c:v>
                </c:pt>
                <c:pt idx="11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2BE-41E6-B8ED-8823E2E1EF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Calcitonin utilization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16</c:v>
                </c:pt>
                <c:pt idx="2">
                  <c:v>6</c:v>
                </c:pt>
                <c:pt idx="3">
                  <c:v>2</c:v>
                </c:pt>
                <c:pt idx="4">
                  <c:v>0</c:v>
                </c:pt>
                <c:pt idx="5">
                  <c:v>9</c:v>
                </c:pt>
                <c:pt idx="6">
                  <c:v>13</c:v>
                </c:pt>
                <c:pt idx="7">
                  <c:v>0</c:v>
                </c:pt>
                <c:pt idx="8">
                  <c:v>11</c:v>
                </c:pt>
                <c:pt idx="9">
                  <c:v>12</c:v>
                </c:pt>
                <c:pt idx="10">
                  <c:v>6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C9-47FE-A65F-8EA688F0B4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12</c:v>
                </c:pt>
                <c:pt idx="2">
                  <c:v>8</c:v>
                </c:pt>
                <c:pt idx="3">
                  <c:v>1</c:v>
                </c:pt>
                <c:pt idx="4">
                  <c:v>1</c:v>
                </c:pt>
                <c:pt idx="5">
                  <c:v>6</c:v>
                </c:pt>
                <c:pt idx="6">
                  <c:v>18</c:v>
                </c:pt>
                <c:pt idx="7">
                  <c:v>8</c:v>
                </c:pt>
                <c:pt idx="8">
                  <c:v>4</c:v>
                </c:pt>
                <c:pt idx="9">
                  <c:v>4</c:v>
                </c:pt>
                <c:pt idx="10">
                  <c:v>17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C9-47FE-A65F-8EA688F0B4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59</c:v>
                </c:pt>
                <c:pt idx="1">
                  <c:v>19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6</c:v>
                </c:pt>
                <c:pt idx="9">
                  <c:v>9</c:v>
                </c:pt>
                <c:pt idx="10">
                  <c:v>23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C9-47FE-A65F-8EA688F0B4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  <c:pt idx="1">
                  <c:v>11</c:v>
                </c:pt>
                <c:pt idx="2">
                  <c:v>18</c:v>
                </c:pt>
                <c:pt idx="3">
                  <c:v>27</c:v>
                </c:pt>
                <c:pt idx="4">
                  <c:v>5</c:v>
                </c:pt>
                <c:pt idx="5">
                  <c:v>39</c:v>
                </c:pt>
                <c:pt idx="6">
                  <c:v>15</c:v>
                </c:pt>
                <c:pt idx="7">
                  <c:v>3</c:v>
                </c:pt>
                <c:pt idx="8">
                  <c:v>16</c:v>
                </c:pt>
                <c:pt idx="9">
                  <c:v>26</c:v>
                </c:pt>
                <c:pt idx="10">
                  <c:v>15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C9-47FE-A65F-8EA688F0B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Utilization of Target Medications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through: June 2019</a:t>
            </a:r>
          </a:p>
          <a:p>
            <a:r>
              <a:t>Brian Gulbis, PharmD, BCPS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306739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112</Words>
  <Application>Microsoft Office PowerPoint</Application>
  <PresentationFormat>On-screen Show (4:3)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Utilization of Target Medications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</cp:revision>
  <dcterms:created xsi:type="dcterms:W3CDTF">2019-07-29T03:42:55Z</dcterms:created>
  <dcterms:modified xsi:type="dcterms:W3CDTF">2019-08-01T01:34:06Z</dcterms:modified>
</cp:coreProperties>
</file>