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5BAA8-FE2E-441E-9BFF-C851BECEA749}" v="253" dt="2019-07-31T15:02:3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34C5BAA8-FE2E-441E-9BFF-C851BECEA749}"/>
    <pc:docChg chg="addSld modSld">
      <pc:chgData name="Brian Gulbis" userId="8ed87ac563b1c39d" providerId="LiveId" clId="{34C5BAA8-FE2E-441E-9BFF-C851BECEA749}" dt="2019-07-31T15:02:30.412" v="258" actId="692"/>
      <pc:docMkLst>
        <pc:docMk/>
      </pc:docMkLst>
      <pc:sldChg chg="modSp mod">
        <pc:chgData name="Brian Gulbis" userId="8ed87ac563b1c39d" providerId="LiveId" clId="{34C5BAA8-FE2E-441E-9BFF-C851BECEA749}" dt="2019-07-31T13:02:56.599" v="256"/>
        <pc:sldMkLst>
          <pc:docMk/>
          <pc:sldMk cId="3291821820" sldId="256"/>
        </pc:sldMkLst>
        <pc:graphicFrameChg chg="mod">
          <ac:chgData name="Brian Gulbis" userId="8ed87ac563b1c39d" providerId="LiveId" clId="{34C5BAA8-FE2E-441E-9BFF-C851BECEA749}" dt="2019-07-31T13:02:56.599" v="256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  <pc:sldChg chg="addSp modSp add mod">
        <pc:chgData name="Brian Gulbis" userId="8ed87ac563b1c39d" providerId="LiveId" clId="{34C5BAA8-FE2E-441E-9BFF-C851BECEA749}" dt="2019-07-31T15:02:30.412" v="258" actId="692"/>
        <pc:sldMkLst>
          <pc:docMk/>
          <pc:sldMk cId="2647159856" sldId="257"/>
        </pc:sldMkLst>
        <pc:graphicFrameChg chg="add mod">
          <ac:chgData name="Brian Gulbis" userId="8ed87ac563b1c39d" providerId="LiveId" clId="{34C5BAA8-FE2E-441E-9BFF-C851BECEA749}" dt="2019-07-31T15:02:30.412" v="258" actId="692"/>
          <ac:graphicFrameMkLst>
            <pc:docMk/>
            <pc:sldMk cId="2647159856" sldId="257"/>
            <ac:graphicFrameMk id="5" creationId="{8CF672CF-366A-468A-93FD-F761319A27A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2609</c:v>
                </c:pt>
                <c:pt idx="1">
                  <c:v>2474</c:v>
                </c:pt>
                <c:pt idx="2">
                  <c:v>2472</c:v>
                </c:pt>
                <c:pt idx="3">
                  <c:v>2355</c:v>
                </c:pt>
                <c:pt idx="4">
                  <c:v>2138</c:v>
                </c:pt>
                <c:pt idx="5">
                  <c:v>1946</c:v>
                </c:pt>
                <c:pt idx="6">
                  <c:v>1821</c:v>
                </c:pt>
                <c:pt idx="7">
                  <c:v>1325</c:v>
                </c:pt>
                <c:pt idx="8">
                  <c:v>1517</c:v>
                </c:pt>
                <c:pt idx="9">
                  <c:v>1345</c:v>
                </c:pt>
                <c:pt idx="10">
                  <c:v>1202</c:v>
                </c:pt>
                <c:pt idx="11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2466</c:v>
                </c:pt>
                <c:pt idx="1">
                  <c:v>1889</c:v>
                </c:pt>
                <c:pt idx="2">
                  <c:v>1919</c:v>
                </c:pt>
                <c:pt idx="3">
                  <c:v>2298</c:v>
                </c:pt>
                <c:pt idx="4">
                  <c:v>2030</c:v>
                </c:pt>
                <c:pt idx="5">
                  <c:v>2640</c:v>
                </c:pt>
                <c:pt idx="6">
                  <c:v>2477</c:v>
                </c:pt>
                <c:pt idx="7">
                  <c:v>2142</c:v>
                </c:pt>
                <c:pt idx="8">
                  <c:v>2164</c:v>
                </c:pt>
                <c:pt idx="9">
                  <c:v>2354</c:v>
                </c:pt>
                <c:pt idx="10">
                  <c:v>2140</c:v>
                </c:pt>
                <c:pt idx="11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3060</c:v>
                </c:pt>
                <c:pt idx="1">
                  <c:v>2782</c:v>
                </c:pt>
                <c:pt idx="2">
                  <c:v>2323</c:v>
                </c:pt>
                <c:pt idx="3">
                  <c:v>2507</c:v>
                </c:pt>
                <c:pt idx="4">
                  <c:v>2198</c:v>
                </c:pt>
                <c:pt idx="5">
                  <c:v>2269</c:v>
                </c:pt>
                <c:pt idx="6">
                  <c:v>2160</c:v>
                </c:pt>
                <c:pt idx="7">
                  <c:v>2186</c:v>
                </c:pt>
                <c:pt idx="8">
                  <c:v>1881</c:v>
                </c:pt>
                <c:pt idx="9">
                  <c:v>2063</c:v>
                </c:pt>
                <c:pt idx="10">
                  <c:v>2251</c:v>
                </c:pt>
                <c:pt idx="11">
                  <c:v>2282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m/d/yyyy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3456</c:v>
                </c:pt>
                <c:pt idx="1">
                  <c:v>3055</c:v>
                </c:pt>
                <c:pt idx="2">
                  <c:v>3524</c:v>
                </c:pt>
                <c:pt idx="3">
                  <c:v>3945</c:v>
                </c:pt>
                <c:pt idx="4">
                  <c:v>4123</c:v>
                </c:pt>
                <c:pt idx="5">
                  <c:v>4236</c:v>
                </c:pt>
                <c:pt idx="6">
                  <c:v>3290</c:v>
                </c:pt>
                <c:pt idx="7">
                  <c:v>3278</c:v>
                </c:pt>
                <c:pt idx="8">
                  <c:v>2891</c:v>
                </c:pt>
                <c:pt idx="9">
                  <c:v>2900</c:v>
                </c:pt>
                <c:pt idx="10">
                  <c:v>3372</c:v>
                </c:pt>
                <c:pt idx="11">
                  <c:v>3293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1148.2237580000001</c:v>
                </c:pt>
                <c:pt idx="85">
                  <c:v>1049.8189090000001</c:v>
                </c:pt>
                <c:pt idx="86">
                  <c:v>973.94375630000002</c:v>
                </c:pt>
                <c:pt idx="87">
                  <c:v>927.57929460000003</c:v>
                </c:pt>
                <c:pt idx="88">
                  <c:v>899.82626240000002</c:v>
                </c:pt>
                <c:pt idx="89">
                  <c:v>936.18958869999994</c:v>
                </c:pt>
                <c:pt idx="90">
                  <c:v>1006.751025</c:v>
                </c:pt>
                <c:pt idx="91">
                  <c:v>1090.7499350000001</c:v>
                </c:pt>
                <c:pt idx="92">
                  <c:v>1177.9073040000001</c:v>
                </c:pt>
                <c:pt idx="93">
                  <c:v>1263.7476610000001</c:v>
                </c:pt>
                <c:pt idx="94">
                  <c:v>1346.5367470000001</c:v>
                </c:pt>
                <c:pt idx="95">
                  <c:v>1425.7728320000001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A9-46DE-9F3E-592EBFCCC5B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562.4336141</c:v>
                </c:pt>
                <c:pt idx="85">
                  <c:v>373.07694789999999</c:v>
                </c:pt>
                <c:pt idx="86">
                  <c:v>221.89761759999999</c:v>
                </c:pt>
                <c:pt idx="87">
                  <c:v>104.6309158</c:v>
                </c:pt>
                <c:pt idx="88">
                  <c:v>52.811782690000001</c:v>
                </c:pt>
                <c:pt idx="89">
                  <c:v>2.5144543349999999</c:v>
                </c:pt>
                <c:pt idx="90">
                  <c:v>-46.976434040000001</c:v>
                </c:pt>
                <c:pt idx="91">
                  <c:v>-112.55944839999999</c:v>
                </c:pt>
                <c:pt idx="92">
                  <c:v>-181.18510670000001</c:v>
                </c:pt>
                <c:pt idx="93">
                  <c:v>-249.23057420000001</c:v>
                </c:pt>
                <c:pt idx="94">
                  <c:v>-315.4050173</c:v>
                </c:pt>
                <c:pt idx="95">
                  <c:v>-379.33947180000001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2730704"/>
        <c:axId val="802733904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83"/>
            <c:marker>
              <c:symbol val="circle"/>
              <c:size val="6"/>
              <c:spPr>
                <a:solidFill>
                  <a:schemeClr val="bg1"/>
                </a:solidFill>
                <a:ln w="19050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0A9-46DE-9F3E-592EBFCCC5B5}"/>
              </c:ext>
            </c:extLst>
          </c:dPt>
          <c:dLbls>
            <c:dLbl>
              <c:idx val="83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833</c:v>
                </c:pt>
                <c:pt idx="1">
                  <c:v>1124</c:v>
                </c:pt>
                <c:pt idx="2">
                  <c:v>786</c:v>
                </c:pt>
                <c:pt idx="3">
                  <c:v>1229</c:v>
                </c:pt>
                <c:pt idx="4">
                  <c:v>1112</c:v>
                </c:pt>
                <c:pt idx="5">
                  <c:v>1016</c:v>
                </c:pt>
                <c:pt idx="6">
                  <c:v>1264</c:v>
                </c:pt>
                <c:pt idx="7">
                  <c:v>1018</c:v>
                </c:pt>
                <c:pt idx="8">
                  <c:v>1251</c:v>
                </c:pt>
                <c:pt idx="9">
                  <c:v>1449</c:v>
                </c:pt>
                <c:pt idx="10">
                  <c:v>1608</c:v>
                </c:pt>
                <c:pt idx="11">
                  <c:v>1961</c:v>
                </c:pt>
                <c:pt idx="12">
                  <c:v>1809</c:v>
                </c:pt>
                <c:pt idx="13">
                  <c:v>1516</c:v>
                </c:pt>
                <c:pt idx="14">
                  <c:v>1904</c:v>
                </c:pt>
                <c:pt idx="15">
                  <c:v>1664</c:v>
                </c:pt>
                <c:pt idx="16">
                  <c:v>1772</c:v>
                </c:pt>
                <c:pt idx="17">
                  <c:v>2294</c:v>
                </c:pt>
                <c:pt idx="18">
                  <c:v>2032</c:v>
                </c:pt>
                <c:pt idx="19">
                  <c:v>1690</c:v>
                </c:pt>
                <c:pt idx="20">
                  <c:v>1870</c:v>
                </c:pt>
                <c:pt idx="21">
                  <c:v>2378</c:v>
                </c:pt>
                <c:pt idx="22">
                  <c:v>2199</c:v>
                </c:pt>
                <c:pt idx="23">
                  <c:v>2077</c:v>
                </c:pt>
                <c:pt idx="24">
                  <c:v>2201</c:v>
                </c:pt>
                <c:pt idx="25">
                  <c:v>2255</c:v>
                </c:pt>
                <c:pt idx="26">
                  <c:v>2280</c:v>
                </c:pt>
                <c:pt idx="27">
                  <c:v>3065</c:v>
                </c:pt>
                <c:pt idx="28">
                  <c:v>2506</c:v>
                </c:pt>
                <c:pt idx="29">
                  <c:v>2822</c:v>
                </c:pt>
                <c:pt idx="30">
                  <c:v>2876</c:v>
                </c:pt>
                <c:pt idx="31">
                  <c:v>3061</c:v>
                </c:pt>
                <c:pt idx="32">
                  <c:v>3243</c:v>
                </c:pt>
                <c:pt idx="33">
                  <c:v>3389</c:v>
                </c:pt>
                <c:pt idx="34">
                  <c:v>3864</c:v>
                </c:pt>
                <c:pt idx="35">
                  <c:v>3599</c:v>
                </c:pt>
                <c:pt idx="36">
                  <c:v>3456</c:v>
                </c:pt>
                <c:pt idx="37">
                  <c:v>3055</c:v>
                </c:pt>
                <c:pt idx="38">
                  <c:v>3524</c:v>
                </c:pt>
                <c:pt idx="39">
                  <c:v>3945</c:v>
                </c:pt>
                <c:pt idx="40">
                  <c:v>4123</c:v>
                </c:pt>
                <c:pt idx="41">
                  <c:v>4236</c:v>
                </c:pt>
                <c:pt idx="42">
                  <c:v>3290</c:v>
                </c:pt>
                <c:pt idx="43">
                  <c:v>3278</c:v>
                </c:pt>
                <c:pt idx="44">
                  <c:v>2891</c:v>
                </c:pt>
                <c:pt idx="45">
                  <c:v>2900</c:v>
                </c:pt>
                <c:pt idx="46">
                  <c:v>3372</c:v>
                </c:pt>
                <c:pt idx="47">
                  <c:v>3293</c:v>
                </c:pt>
                <c:pt idx="48">
                  <c:v>3060</c:v>
                </c:pt>
                <c:pt idx="49">
                  <c:v>2782</c:v>
                </c:pt>
                <c:pt idx="50">
                  <c:v>2323</c:v>
                </c:pt>
                <c:pt idx="51">
                  <c:v>2507</c:v>
                </c:pt>
                <c:pt idx="52">
                  <c:v>2198</c:v>
                </c:pt>
                <c:pt idx="53">
                  <c:v>2269</c:v>
                </c:pt>
                <c:pt idx="54">
                  <c:v>2160</c:v>
                </c:pt>
                <c:pt idx="55">
                  <c:v>2186</c:v>
                </c:pt>
                <c:pt idx="56">
                  <c:v>1881</c:v>
                </c:pt>
                <c:pt idx="57">
                  <c:v>2063</c:v>
                </c:pt>
                <c:pt idx="58">
                  <c:v>2251</c:v>
                </c:pt>
                <c:pt idx="59">
                  <c:v>2282</c:v>
                </c:pt>
                <c:pt idx="60">
                  <c:v>2466</c:v>
                </c:pt>
                <c:pt idx="61">
                  <c:v>1889</c:v>
                </c:pt>
                <c:pt idx="62">
                  <c:v>1919</c:v>
                </c:pt>
                <c:pt idx="63">
                  <c:v>2298</c:v>
                </c:pt>
                <c:pt idx="64">
                  <c:v>2030</c:v>
                </c:pt>
                <c:pt idx="65">
                  <c:v>2640</c:v>
                </c:pt>
                <c:pt idx="66">
                  <c:v>2477</c:v>
                </c:pt>
                <c:pt idx="67">
                  <c:v>2142</c:v>
                </c:pt>
                <c:pt idx="68">
                  <c:v>2164</c:v>
                </c:pt>
                <c:pt idx="69">
                  <c:v>2354</c:v>
                </c:pt>
                <c:pt idx="70">
                  <c:v>2140</c:v>
                </c:pt>
                <c:pt idx="71">
                  <c:v>2440</c:v>
                </c:pt>
                <c:pt idx="72">
                  <c:v>2609</c:v>
                </c:pt>
                <c:pt idx="73">
                  <c:v>2474</c:v>
                </c:pt>
                <c:pt idx="74">
                  <c:v>2472</c:v>
                </c:pt>
                <c:pt idx="75">
                  <c:v>2355</c:v>
                </c:pt>
                <c:pt idx="76">
                  <c:v>2138</c:v>
                </c:pt>
                <c:pt idx="77">
                  <c:v>1946</c:v>
                </c:pt>
                <c:pt idx="78">
                  <c:v>1821</c:v>
                </c:pt>
                <c:pt idx="79">
                  <c:v>1325</c:v>
                </c:pt>
                <c:pt idx="80">
                  <c:v>1517</c:v>
                </c:pt>
                <c:pt idx="81">
                  <c:v>1345</c:v>
                </c:pt>
                <c:pt idx="82">
                  <c:v>1202</c:v>
                </c:pt>
                <c:pt idx="83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A9-46DE-9F3E-592EBFCCC5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Pt>
            <c:idx val="95"/>
            <c:marker>
              <c:symbol val="circle"/>
              <c:size val="4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0A9-46DE-9F3E-592EBFCCC5B5}"/>
              </c:ext>
            </c:extLst>
          </c:dPt>
          <c:dLbls>
            <c:dLbl>
              <c:idx val="9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0A9-46DE-9F3E-592EBFCCC5B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Sheet1!$A$2:$A$97</c:f>
              <c:numCache>
                <c:formatCode>[$-409]mmmm\ yyyy;@</c:formatCode>
                <c:ptCount val="96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851.44083350000005</c:v>
                </c:pt>
                <c:pt idx="85">
                  <c:v>702.54003039999998</c:v>
                </c:pt>
                <c:pt idx="86">
                  <c:v>581.98467770000002</c:v>
                </c:pt>
                <c:pt idx="87">
                  <c:v>489.76827100000003</c:v>
                </c:pt>
                <c:pt idx="88">
                  <c:v>442.75952640000003</c:v>
                </c:pt>
                <c:pt idx="89">
                  <c:v>417.12892399999998</c:v>
                </c:pt>
                <c:pt idx="90">
                  <c:v>403.0639966</c:v>
                </c:pt>
                <c:pt idx="91">
                  <c:v>395.31509890000001</c:v>
                </c:pt>
                <c:pt idx="92">
                  <c:v>391.0359393</c:v>
                </c:pt>
                <c:pt idx="93">
                  <c:v>388.66969080000001</c:v>
                </c:pt>
                <c:pt idx="94">
                  <c:v>387.36023189999997</c:v>
                </c:pt>
                <c:pt idx="95">
                  <c:v>386.63528200000002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9-46DE-9F3E-592EBFCCC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2730704"/>
        <c:axId val="802733904"/>
      </c:lineChart>
      <c:dateAx>
        <c:axId val="802730704"/>
        <c:scaling>
          <c:orientation val="minMax"/>
          <c:max val="44013"/>
          <c:min val="42552"/>
        </c:scaling>
        <c:delete val="0"/>
        <c:axPos val="b"/>
        <c:numFmt formatCode="[$-409]mmm\ yy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3904"/>
        <c:crosses val="autoZero"/>
        <c:auto val="1"/>
        <c:lblOffset val="100"/>
        <c:baseTimeUnit val="months"/>
        <c:majorUnit val="6"/>
        <c:majorTimeUnit val="months"/>
      </c:dateAx>
      <c:valAx>
        <c:axId val="802733904"/>
        <c:scaling>
          <c:orientation val="minMax"/>
          <c:min val="0"/>
        </c:scaling>
        <c:delete val="0"/>
        <c:axPos val="l"/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2730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8A3D0A-4CCA-4720-9DC8-B2061E680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97289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182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F672CF-366A-468A-93FD-F761319A27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5349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15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18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2019-07-31T15:02:37Z</dcterms:modified>
</cp:coreProperties>
</file>