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E4096-D753-4494-8D76-1AB568C2CF63}" v="662" dt="2019-07-31T15:05:1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F17E4096-D753-4494-8D76-1AB568C2CF63}"/>
    <pc:docChg chg="modSld">
      <pc:chgData name="Brian Gulbis" userId="8ed87ac563b1c39d" providerId="LiveId" clId="{F17E4096-D753-4494-8D76-1AB568C2CF63}" dt="2019-07-31T15:05:14.634" v="817" actId="692"/>
      <pc:docMkLst>
        <pc:docMk/>
      </pc:docMkLst>
      <pc:sldChg chg="modSp mod">
        <pc:chgData name="Brian Gulbis" userId="8ed87ac563b1c39d" providerId="LiveId" clId="{F17E4096-D753-4494-8D76-1AB568C2CF63}" dt="2019-07-31T14:54:19.474" v="690" actId="692"/>
        <pc:sldMkLst>
          <pc:docMk/>
          <pc:sldMk cId="0" sldId="257"/>
        </pc:sldMkLst>
        <pc:graphicFrameChg chg="mod">
          <ac:chgData name="Brian Gulbis" userId="8ed87ac563b1c39d" providerId="LiveId" clId="{F17E4096-D753-4494-8D76-1AB568C2CF63}" dt="2019-07-31T14:54:19.474" v="690" actId="692"/>
          <ac:graphicFrameMkLst>
            <pc:docMk/>
            <pc:sldMk cId="0" sldId="257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10:35.500" v="154" actId="692"/>
        <pc:sldMkLst>
          <pc:docMk/>
          <pc:sldMk cId="0" sldId="258"/>
        </pc:sldMkLst>
        <pc:graphicFrameChg chg="mod">
          <ac:chgData name="Brian Gulbis" userId="8ed87ac563b1c39d" providerId="LiveId" clId="{F17E4096-D753-4494-8D76-1AB568C2CF63}" dt="2019-07-31T14:10:35.500" v="154" actId="692"/>
          <ac:graphicFrameMkLst>
            <pc:docMk/>
            <pc:sldMk cId="0" sldId="258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55:31.871" v="715" actId="692"/>
        <pc:sldMkLst>
          <pc:docMk/>
          <pc:sldMk cId="0" sldId="259"/>
        </pc:sldMkLst>
        <pc:graphicFrameChg chg="mod">
          <ac:chgData name="Brian Gulbis" userId="8ed87ac563b1c39d" providerId="LiveId" clId="{F17E4096-D753-4494-8D76-1AB568C2CF63}" dt="2019-07-31T14:55:31.871" v="715" actId="692"/>
          <ac:graphicFrameMkLst>
            <pc:docMk/>
            <pc:sldMk cId="0" sldId="259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1:53.791" v="801" actId="692"/>
        <pc:sldMkLst>
          <pc:docMk/>
          <pc:sldMk cId="0" sldId="260"/>
        </pc:sldMkLst>
        <pc:graphicFrameChg chg="mod">
          <ac:chgData name="Brian Gulbis" userId="8ed87ac563b1c39d" providerId="LiveId" clId="{F17E4096-D753-4494-8D76-1AB568C2CF63}" dt="2019-07-31T15:01:53.791" v="801" actId="692"/>
          <ac:graphicFrameMkLst>
            <pc:docMk/>
            <pc:sldMk cId="0" sldId="260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3:40.984" v="803" actId="692"/>
        <pc:sldMkLst>
          <pc:docMk/>
          <pc:sldMk cId="0" sldId="261"/>
        </pc:sldMkLst>
        <pc:graphicFrameChg chg="mod">
          <ac:chgData name="Brian Gulbis" userId="8ed87ac563b1c39d" providerId="LiveId" clId="{F17E4096-D753-4494-8D76-1AB568C2CF63}" dt="2019-07-31T15:03:40.984" v="803" actId="692"/>
          <ac:graphicFrameMkLst>
            <pc:docMk/>
            <pc:sldMk cId="0" sldId="261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3:54.518" v="805" actId="692"/>
        <pc:sldMkLst>
          <pc:docMk/>
          <pc:sldMk cId="0" sldId="262"/>
        </pc:sldMkLst>
        <pc:graphicFrameChg chg="mod">
          <ac:chgData name="Brian Gulbis" userId="8ed87ac563b1c39d" providerId="LiveId" clId="{F17E4096-D753-4494-8D76-1AB568C2CF63}" dt="2019-07-31T15:03:54.518" v="805" actId="692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4:06.550" v="807" actId="692"/>
        <pc:sldMkLst>
          <pc:docMk/>
          <pc:sldMk cId="0" sldId="263"/>
        </pc:sldMkLst>
        <pc:graphicFrameChg chg="mod">
          <ac:chgData name="Brian Gulbis" userId="8ed87ac563b1c39d" providerId="LiveId" clId="{F17E4096-D753-4494-8D76-1AB568C2CF63}" dt="2019-07-31T15:04:06.550" v="807" actId="692"/>
          <ac:graphicFrameMkLst>
            <pc:docMk/>
            <pc:sldMk cId="0" sldId="263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4:20.510" v="809" actId="692"/>
        <pc:sldMkLst>
          <pc:docMk/>
          <pc:sldMk cId="0" sldId="264"/>
        </pc:sldMkLst>
        <pc:graphicFrameChg chg="mod">
          <ac:chgData name="Brian Gulbis" userId="8ed87ac563b1c39d" providerId="LiveId" clId="{F17E4096-D753-4494-8D76-1AB568C2CF63}" dt="2019-07-31T15:04:20.510" v="809" actId="692"/>
          <ac:graphicFrameMkLst>
            <pc:docMk/>
            <pc:sldMk cId="0" sldId="264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56:59.691" v="736" actId="692"/>
        <pc:sldMkLst>
          <pc:docMk/>
          <pc:sldMk cId="0" sldId="265"/>
        </pc:sldMkLst>
        <pc:graphicFrameChg chg="mod">
          <ac:chgData name="Brian Gulbis" userId="8ed87ac563b1c39d" providerId="LiveId" clId="{F17E4096-D753-4494-8D76-1AB568C2CF63}" dt="2019-07-31T14:56:59.691" v="736" actId="692"/>
          <ac:graphicFrameMkLst>
            <pc:docMk/>
            <pc:sldMk cId="0" sldId="265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4:36.201" v="811" actId="692"/>
        <pc:sldMkLst>
          <pc:docMk/>
          <pc:sldMk cId="0" sldId="266"/>
        </pc:sldMkLst>
        <pc:graphicFrameChg chg="mod">
          <ac:chgData name="Brian Gulbis" userId="8ed87ac563b1c39d" providerId="LiveId" clId="{F17E4096-D753-4494-8D76-1AB568C2CF63}" dt="2019-07-31T15:04:36.201" v="811" actId="692"/>
          <ac:graphicFrameMkLst>
            <pc:docMk/>
            <pc:sldMk cId="0" sldId="266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1:21.228" v="799" actId="692"/>
        <pc:sldMkLst>
          <pc:docMk/>
          <pc:sldMk cId="0" sldId="267"/>
        </pc:sldMkLst>
        <pc:graphicFrameChg chg="mod">
          <ac:chgData name="Brian Gulbis" userId="8ed87ac563b1c39d" providerId="LiveId" clId="{F17E4096-D753-4494-8D76-1AB568C2CF63}" dt="2019-07-31T15:01:21.228" v="799" actId="692"/>
          <ac:graphicFrameMkLst>
            <pc:docMk/>
            <pc:sldMk cId="0" sldId="267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4:49.321" v="813" actId="692"/>
        <pc:sldMkLst>
          <pc:docMk/>
          <pc:sldMk cId="0" sldId="268"/>
        </pc:sldMkLst>
        <pc:graphicFrameChg chg="mod">
          <ac:chgData name="Brian Gulbis" userId="8ed87ac563b1c39d" providerId="LiveId" clId="{F17E4096-D753-4494-8D76-1AB568C2CF63}" dt="2019-07-31T15:04:49.321" v="813" actId="692"/>
          <ac:graphicFrameMkLst>
            <pc:docMk/>
            <pc:sldMk cId="0" sldId="268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58:18.917" v="767" actId="692"/>
        <pc:sldMkLst>
          <pc:docMk/>
          <pc:sldMk cId="0" sldId="269"/>
        </pc:sldMkLst>
        <pc:graphicFrameChg chg="mod">
          <ac:chgData name="Brian Gulbis" userId="8ed87ac563b1c39d" providerId="LiveId" clId="{F17E4096-D753-4494-8D76-1AB568C2CF63}" dt="2019-07-31T14:58:18.917" v="767" actId="692"/>
          <ac:graphicFrameMkLst>
            <pc:docMk/>
            <pc:sldMk cId="0" sldId="269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58:57.142" v="785" actId="692"/>
        <pc:sldMkLst>
          <pc:docMk/>
          <pc:sldMk cId="0" sldId="270"/>
        </pc:sldMkLst>
        <pc:graphicFrameChg chg="mod">
          <ac:chgData name="Brian Gulbis" userId="8ed87ac563b1c39d" providerId="LiveId" clId="{F17E4096-D753-4494-8D76-1AB568C2CF63}" dt="2019-07-31T14:58:57.142" v="785" actId="692"/>
          <ac:graphicFrameMkLst>
            <pc:docMk/>
            <pc:sldMk cId="0" sldId="270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5:03.197" v="815" actId="692"/>
        <pc:sldMkLst>
          <pc:docMk/>
          <pc:sldMk cId="0" sldId="271"/>
        </pc:sldMkLst>
        <pc:graphicFrameChg chg="mod">
          <ac:chgData name="Brian Gulbis" userId="8ed87ac563b1c39d" providerId="LiveId" clId="{F17E4096-D753-4494-8D76-1AB568C2CF63}" dt="2019-07-31T15:05:03.197" v="815" actId="692"/>
          <ac:graphicFrameMkLst>
            <pc:docMk/>
            <pc:sldMk cId="0" sldId="271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5:05:14.634" v="817" actId="692"/>
        <pc:sldMkLst>
          <pc:docMk/>
          <pc:sldMk cId="0" sldId="272"/>
        </pc:sldMkLst>
        <pc:graphicFrameChg chg="mod">
          <ac:chgData name="Brian Gulbis" userId="8ed87ac563b1c39d" providerId="LiveId" clId="{F17E4096-D753-4494-8D76-1AB568C2CF63}" dt="2019-07-31T15:05:14.634" v="817" actId="692"/>
          <ac:graphicFrameMkLst>
            <pc:docMk/>
            <pc:sldMk cId="0" sldId="272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F17E4096-D753-4494-8D76-1AB568C2CF63}" dt="2019-07-31T14:59:27.149" v="797" actId="692"/>
        <pc:sldMkLst>
          <pc:docMk/>
          <pc:sldMk cId="0" sldId="273"/>
        </pc:sldMkLst>
        <pc:graphicFrameChg chg="mod">
          <ac:chgData name="Brian Gulbis" userId="8ed87ac563b1c39d" providerId="LiveId" clId="{F17E4096-D753-4494-8D76-1AB568C2CF63}" dt="2019-07-31T14:59:27.149" v="797" actId="692"/>
          <ac:graphicFrameMkLst>
            <pc:docMk/>
            <pc:sldMk cId="0" sldId="273"/>
            <ac:graphicFrameMk id="2" creationId="{00000000-0000-0000-0000-000000000000}"/>
          </ac:graphicFrameMkLst>
        </pc:graphicFrameChg>
      </pc:sldChg>
    </pc:docChg>
  </pc:docChgLst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1148.223757711439</c:v>
                </c:pt>
                <c:pt idx="85">
                  <c:v>1049.8189092687619</c:v>
                </c:pt>
                <c:pt idx="86">
                  <c:v>973.94375633507718</c:v>
                </c:pt>
                <c:pt idx="87">
                  <c:v>927.57929456843442</c:v>
                </c:pt>
                <c:pt idx="88">
                  <c:v>899.82626244203277</c:v>
                </c:pt>
                <c:pt idx="89">
                  <c:v>936.18958872416329</c:v>
                </c:pt>
                <c:pt idx="90">
                  <c:v>1006.751025485055</c:v>
                </c:pt>
                <c:pt idx="91">
                  <c:v>1090.7499349454511</c:v>
                </c:pt>
                <c:pt idx="92">
                  <c:v>1177.9073038290251</c:v>
                </c:pt>
                <c:pt idx="93">
                  <c:v>1263.7476608248439</c:v>
                </c:pt>
                <c:pt idx="94">
                  <c:v>1346.5367474713039</c:v>
                </c:pt>
                <c:pt idx="95">
                  <c:v>1425.7728320031749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562.43361409349563</c:v>
                </c:pt>
                <c:pt idx="85">
                  <c:v>373.0769479460975</c:v>
                </c:pt>
                <c:pt idx="86">
                  <c:v>221.89761760808199</c:v>
                </c:pt>
                <c:pt idx="87">
                  <c:v>104.63091579579989</c:v>
                </c:pt>
                <c:pt idx="88">
                  <c:v>52.811782687760711</c:v>
                </c:pt>
                <c:pt idx="89">
                  <c:v>2.5144543350835211</c:v>
                </c:pt>
                <c:pt idx="90">
                  <c:v>-46.976434043313269</c:v>
                </c:pt>
                <c:pt idx="91">
                  <c:v>-112.5594483787649</c:v>
                </c:pt>
                <c:pt idx="92">
                  <c:v>-181.18510666474731</c:v>
                </c:pt>
                <c:pt idx="93">
                  <c:v>-249.2305741858107</c:v>
                </c:pt>
                <c:pt idx="94">
                  <c:v>-315.40501732784708</c:v>
                </c:pt>
                <c:pt idx="95">
                  <c:v>-379.33947176519541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72"/>
            <c:marker>
              <c:symbol val="circle"/>
              <c:size val="6"/>
              <c:spPr>
                <a:solidFill>
                  <a:sysClr val="window" lastClr="FFFFFF"/>
                </a:solidFill>
                <a:ln w="19050"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848-418A-B501-83C3D77F04DD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72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848-418A-B501-83C3D77F04DD}"/>
                </c:ext>
              </c:extLst>
            </c:dLbl>
            <c:dLbl>
              <c:idx val="83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833</c:v>
                </c:pt>
                <c:pt idx="1">
                  <c:v>1124</c:v>
                </c:pt>
                <c:pt idx="2">
                  <c:v>786</c:v>
                </c:pt>
                <c:pt idx="3">
                  <c:v>1229</c:v>
                </c:pt>
                <c:pt idx="4">
                  <c:v>1112</c:v>
                </c:pt>
                <c:pt idx="5">
                  <c:v>1016</c:v>
                </c:pt>
                <c:pt idx="6">
                  <c:v>1264</c:v>
                </c:pt>
                <c:pt idx="7">
                  <c:v>1018</c:v>
                </c:pt>
                <c:pt idx="8">
                  <c:v>1251</c:v>
                </c:pt>
                <c:pt idx="9">
                  <c:v>1449</c:v>
                </c:pt>
                <c:pt idx="10">
                  <c:v>1608</c:v>
                </c:pt>
                <c:pt idx="11">
                  <c:v>1961</c:v>
                </c:pt>
                <c:pt idx="12">
                  <c:v>1809</c:v>
                </c:pt>
                <c:pt idx="13">
                  <c:v>1516</c:v>
                </c:pt>
                <c:pt idx="14">
                  <c:v>1904</c:v>
                </c:pt>
                <c:pt idx="15">
                  <c:v>1664</c:v>
                </c:pt>
                <c:pt idx="16">
                  <c:v>1772</c:v>
                </c:pt>
                <c:pt idx="17">
                  <c:v>2294</c:v>
                </c:pt>
                <c:pt idx="18">
                  <c:v>2032</c:v>
                </c:pt>
                <c:pt idx="19">
                  <c:v>1690</c:v>
                </c:pt>
                <c:pt idx="20">
                  <c:v>1870</c:v>
                </c:pt>
                <c:pt idx="21">
                  <c:v>2378</c:v>
                </c:pt>
                <c:pt idx="22">
                  <c:v>2199</c:v>
                </c:pt>
                <c:pt idx="23">
                  <c:v>2077</c:v>
                </c:pt>
                <c:pt idx="24">
                  <c:v>2201</c:v>
                </c:pt>
                <c:pt idx="25">
                  <c:v>2255</c:v>
                </c:pt>
                <c:pt idx="26">
                  <c:v>2280</c:v>
                </c:pt>
                <c:pt idx="27">
                  <c:v>3065</c:v>
                </c:pt>
                <c:pt idx="28">
                  <c:v>2506</c:v>
                </c:pt>
                <c:pt idx="29">
                  <c:v>2822</c:v>
                </c:pt>
                <c:pt idx="30">
                  <c:v>2876</c:v>
                </c:pt>
                <c:pt idx="31">
                  <c:v>3061</c:v>
                </c:pt>
                <c:pt idx="32">
                  <c:v>3243</c:v>
                </c:pt>
                <c:pt idx="33">
                  <c:v>3389</c:v>
                </c:pt>
                <c:pt idx="34">
                  <c:v>3864</c:v>
                </c:pt>
                <c:pt idx="35">
                  <c:v>3599</c:v>
                </c:pt>
                <c:pt idx="36">
                  <c:v>3456</c:v>
                </c:pt>
                <c:pt idx="37">
                  <c:v>3055</c:v>
                </c:pt>
                <c:pt idx="38">
                  <c:v>3524</c:v>
                </c:pt>
                <c:pt idx="39">
                  <c:v>3945</c:v>
                </c:pt>
                <c:pt idx="40">
                  <c:v>4123</c:v>
                </c:pt>
                <c:pt idx="41">
                  <c:v>4236</c:v>
                </c:pt>
                <c:pt idx="42">
                  <c:v>3290</c:v>
                </c:pt>
                <c:pt idx="43">
                  <c:v>3278</c:v>
                </c:pt>
                <c:pt idx="44">
                  <c:v>2891</c:v>
                </c:pt>
                <c:pt idx="45">
                  <c:v>2900</c:v>
                </c:pt>
                <c:pt idx="46">
                  <c:v>3372</c:v>
                </c:pt>
                <c:pt idx="47">
                  <c:v>3293</c:v>
                </c:pt>
                <c:pt idx="48">
                  <c:v>3060</c:v>
                </c:pt>
                <c:pt idx="49">
                  <c:v>2782</c:v>
                </c:pt>
                <c:pt idx="50">
                  <c:v>2323</c:v>
                </c:pt>
                <c:pt idx="51">
                  <c:v>2507</c:v>
                </c:pt>
                <c:pt idx="52">
                  <c:v>2198</c:v>
                </c:pt>
                <c:pt idx="53">
                  <c:v>2269</c:v>
                </c:pt>
                <c:pt idx="54">
                  <c:v>2160</c:v>
                </c:pt>
                <c:pt idx="55">
                  <c:v>2186</c:v>
                </c:pt>
                <c:pt idx="56">
                  <c:v>1881</c:v>
                </c:pt>
                <c:pt idx="57">
                  <c:v>2063</c:v>
                </c:pt>
                <c:pt idx="58">
                  <c:v>2251</c:v>
                </c:pt>
                <c:pt idx="59">
                  <c:v>2282</c:v>
                </c:pt>
                <c:pt idx="60">
                  <c:v>2466</c:v>
                </c:pt>
                <c:pt idx="61">
                  <c:v>1889</c:v>
                </c:pt>
                <c:pt idx="62">
                  <c:v>1919</c:v>
                </c:pt>
                <c:pt idx="63">
                  <c:v>2298</c:v>
                </c:pt>
                <c:pt idx="64">
                  <c:v>2030</c:v>
                </c:pt>
                <c:pt idx="65">
                  <c:v>2640</c:v>
                </c:pt>
                <c:pt idx="66">
                  <c:v>2477</c:v>
                </c:pt>
                <c:pt idx="67">
                  <c:v>2142</c:v>
                </c:pt>
                <c:pt idx="68">
                  <c:v>2164</c:v>
                </c:pt>
                <c:pt idx="69">
                  <c:v>2354</c:v>
                </c:pt>
                <c:pt idx="70">
                  <c:v>2140</c:v>
                </c:pt>
                <c:pt idx="71">
                  <c:v>2440</c:v>
                </c:pt>
                <c:pt idx="72">
                  <c:v>2609</c:v>
                </c:pt>
                <c:pt idx="73">
                  <c:v>2474</c:v>
                </c:pt>
                <c:pt idx="74">
                  <c:v>2472</c:v>
                </c:pt>
                <c:pt idx="75">
                  <c:v>2355</c:v>
                </c:pt>
                <c:pt idx="76">
                  <c:v>2138</c:v>
                </c:pt>
                <c:pt idx="77">
                  <c:v>1946</c:v>
                </c:pt>
                <c:pt idx="78">
                  <c:v>1821</c:v>
                </c:pt>
                <c:pt idx="79">
                  <c:v>1325</c:v>
                </c:pt>
                <c:pt idx="80">
                  <c:v>1517</c:v>
                </c:pt>
                <c:pt idx="81">
                  <c:v>1345</c:v>
                </c:pt>
                <c:pt idx="82">
                  <c:v>1202</c:v>
                </c:pt>
                <c:pt idx="83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851.44083348699689</c:v>
                </c:pt>
                <c:pt idx="85">
                  <c:v>702.54003044962769</c:v>
                </c:pt>
                <c:pt idx="86">
                  <c:v>581.98467767027773</c:v>
                </c:pt>
                <c:pt idx="87">
                  <c:v>489.76827098262129</c:v>
                </c:pt>
                <c:pt idx="88">
                  <c:v>442.75952641705902</c:v>
                </c:pt>
                <c:pt idx="89">
                  <c:v>417.1289239925672</c:v>
                </c:pt>
                <c:pt idx="90">
                  <c:v>403.06399660274877</c:v>
                </c:pt>
                <c:pt idx="91">
                  <c:v>395.31509893196818</c:v>
                </c:pt>
                <c:pt idx="92">
                  <c:v>391.03593925084152</c:v>
                </c:pt>
                <c:pt idx="93">
                  <c:v>388.6696907964145</c:v>
                </c:pt>
                <c:pt idx="94">
                  <c:v>387.36023194864208</c:v>
                </c:pt>
                <c:pt idx="95">
                  <c:v>386.63528197092143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Pegfilgrastim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76.93663513389771</c:v>
                </c:pt>
                <c:pt idx="85">
                  <c:v>75.162815924355513</c:v>
                </c:pt>
                <c:pt idx="86">
                  <c:v>67.328939312834478</c:v>
                </c:pt>
                <c:pt idx="87">
                  <c:v>71.806911896815137</c:v>
                </c:pt>
                <c:pt idx="88">
                  <c:v>74.126722786184985</c:v>
                </c:pt>
                <c:pt idx="89">
                  <c:v>75.438315931130504</c:v>
                </c:pt>
                <c:pt idx="90">
                  <c:v>76.234472997179097</c:v>
                </c:pt>
                <c:pt idx="91">
                  <c:v>76.753477121091876</c:v>
                </c:pt>
                <c:pt idx="92">
                  <c:v>77.118634954440324</c:v>
                </c:pt>
                <c:pt idx="93">
                  <c:v>77.396615044563532</c:v>
                </c:pt>
                <c:pt idx="94">
                  <c:v>77.624495682198571</c:v>
                </c:pt>
                <c:pt idx="95">
                  <c:v>77.823266105748985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48.155564271841257</c:v>
                </c:pt>
                <c:pt idx="85">
                  <c:v>46.615238446711778</c:v>
                </c:pt>
                <c:pt idx="86">
                  <c:v>40.684476889193007</c:v>
                </c:pt>
                <c:pt idx="87">
                  <c:v>40.259917429086798</c:v>
                </c:pt>
                <c:pt idx="88">
                  <c:v>40.244497368385467</c:v>
                </c:pt>
                <c:pt idx="89">
                  <c:v>40.27323445815346</c:v>
                </c:pt>
                <c:pt idx="90">
                  <c:v>40.276405497393213</c:v>
                </c:pt>
                <c:pt idx="91">
                  <c:v>40.249146601963332</c:v>
                </c:pt>
                <c:pt idx="92">
                  <c:v>40.199352121075137</c:v>
                </c:pt>
                <c:pt idx="93">
                  <c:v>40.135048326756859</c:v>
                </c:pt>
                <c:pt idx="94">
                  <c:v>40.062031270190253</c:v>
                </c:pt>
                <c:pt idx="95">
                  <c:v>39.984045292328418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75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FBE-4CCB-BAA1-95BA012EFC07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7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FBE-4CCB-BAA1-95BA012EFC07}"/>
                </c:ext>
              </c:extLst>
            </c:dLbl>
            <c:dLbl>
              <c:idx val="8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59</c:v>
                </c:pt>
                <c:pt idx="1">
                  <c:v>51</c:v>
                </c:pt>
                <c:pt idx="2">
                  <c:v>39</c:v>
                </c:pt>
                <c:pt idx="3">
                  <c:v>52</c:v>
                </c:pt>
                <c:pt idx="4">
                  <c:v>36</c:v>
                </c:pt>
                <c:pt idx="5">
                  <c:v>37</c:v>
                </c:pt>
                <c:pt idx="6">
                  <c:v>29</c:v>
                </c:pt>
                <c:pt idx="7">
                  <c:v>21</c:v>
                </c:pt>
                <c:pt idx="8">
                  <c:v>32</c:v>
                </c:pt>
                <c:pt idx="9">
                  <c:v>34</c:v>
                </c:pt>
                <c:pt idx="10">
                  <c:v>33</c:v>
                </c:pt>
                <c:pt idx="11">
                  <c:v>23</c:v>
                </c:pt>
                <c:pt idx="12">
                  <c:v>50</c:v>
                </c:pt>
                <c:pt idx="13">
                  <c:v>56</c:v>
                </c:pt>
                <c:pt idx="14">
                  <c:v>38</c:v>
                </c:pt>
                <c:pt idx="15">
                  <c:v>48</c:v>
                </c:pt>
                <c:pt idx="16">
                  <c:v>44</c:v>
                </c:pt>
                <c:pt idx="17">
                  <c:v>33</c:v>
                </c:pt>
                <c:pt idx="18">
                  <c:v>51</c:v>
                </c:pt>
                <c:pt idx="19">
                  <c:v>34</c:v>
                </c:pt>
                <c:pt idx="20">
                  <c:v>38</c:v>
                </c:pt>
                <c:pt idx="21">
                  <c:v>34</c:v>
                </c:pt>
                <c:pt idx="22">
                  <c:v>44</c:v>
                </c:pt>
                <c:pt idx="23">
                  <c:v>42</c:v>
                </c:pt>
                <c:pt idx="24">
                  <c:v>38</c:v>
                </c:pt>
                <c:pt idx="25">
                  <c:v>46</c:v>
                </c:pt>
                <c:pt idx="26">
                  <c:v>56</c:v>
                </c:pt>
                <c:pt idx="27">
                  <c:v>58</c:v>
                </c:pt>
                <c:pt idx="28">
                  <c:v>41</c:v>
                </c:pt>
                <c:pt idx="29">
                  <c:v>52</c:v>
                </c:pt>
                <c:pt idx="30">
                  <c:v>60</c:v>
                </c:pt>
                <c:pt idx="31">
                  <c:v>47</c:v>
                </c:pt>
                <c:pt idx="32">
                  <c:v>54</c:v>
                </c:pt>
                <c:pt idx="33">
                  <c:v>55</c:v>
                </c:pt>
                <c:pt idx="34">
                  <c:v>48</c:v>
                </c:pt>
                <c:pt idx="35">
                  <c:v>54</c:v>
                </c:pt>
                <c:pt idx="36">
                  <c:v>56</c:v>
                </c:pt>
                <c:pt idx="37">
                  <c:v>44</c:v>
                </c:pt>
                <c:pt idx="38">
                  <c:v>40</c:v>
                </c:pt>
                <c:pt idx="39">
                  <c:v>47</c:v>
                </c:pt>
                <c:pt idx="40">
                  <c:v>38</c:v>
                </c:pt>
                <c:pt idx="41">
                  <c:v>54</c:v>
                </c:pt>
                <c:pt idx="42">
                  <c:v>44</c:v>
                </c:pt>
                <c:pt idx="43">
                  <c:v>46</c:v>
                </c:pt>
                <c:pt idx="44">
                  <c:v>52</c:v>
                </c:pt>
                <c:pt idx="45">
                  <c:v>50</c:v>
                </c:pt>
                <c:pt idx="46">
                  <c:v>57</c:v>
                </c:pt>
                <c:pt idx="47">
                  <c:v>51</c:v>
                </c:pt>
                <c:pt idx="48">
                  <c:v>45</c:v>
                </c:pt>
                <c:pt idx="49">
                  <c:v>66</c:v>
                </c:pt>
                <c:pt idx="50">
                  <c:v>50</c:v>
                </c:pt>
                <c:pt idx="51">
                  <c:v>52</c:v>
                </c:pt>
                <c:pt idx="52">
                  <c:v>41</c:v>
                </c:pt>
                <c:pt idx="53">
                  <c:v>44</c:v>
                </c:pt>
                <c:pt idx="54">
                  <c:v>38</c:v>
                </c:pt>
                <c:pt idx="55">
                  <c:v>40</c:v>
                </c:pt>
                <c:pt idx="56">
                  <c:v>58</c:v>
                </c:pt>
                <c:pt idx="57">
                  <c:v>38</c:v>
                </c:pt>
                <c:pt idx="58">
                  <c:v>56</c:v>
                </c:pt>
                <c:pt idx="59">
                  <c:v>54</c:v>
                </c:pt>
                <c:pt idx="60">
                  <c:v>63</c:v>
                </c:pt>
                <c:pt idx="61">
                  <c:v>49</c:v>
                </c:pt>
                <c:pt idx="62">
                  <c:v>48</c:v>
                </c:pt>
                <c:pt idx="63">
                  <c:v>61</c:v>
                </c:pt>
                <c:pt idx="64">
                  <c:v>52</c:v>
                </c:pt>
                <c:pt idx="65">
                  <c:v>57</c:v>
                </c:pt>
                <c:pt idx="66">
                  <c:v>53</c:v>
                </c:pt>
                <c:pt idx="67">
                  <c:v>54</c:v>
                </c:pt>
                <c:pt idx="68">
                  <c:v>60</c:v>
                </c:pt>
                <c:pt idx="69">
                  <c:v>60</c:v>
                </c:pt>
                <c:pt idx="70">
                  <c:v>56</c:v>
                </c:pt>
                <c:pt idx="71">
                  <c:v>55</c:v>
                </c:pt>
                <c:pt idx="72">
                  <c:v>60</c:v>
                </c:pt>
                <c:pt idx="73">
                  <c:v>69</c:v>
                </c:pt>
                <c:pt idx="74">
                  <c:v>58</c:v>
                </c:pt>
                <c:pt idx="75">
                  <c:v>83</c:v>
                </c:pt>
                <c:pt idx="76">
                  <c:v>76</c:v>
                </c:pt>
                <c:pt idx="77">
                  <c:v>52</c:v>
                </c:pt>
                <c:pt idx="78">
                  <c:v>68</c:v>
                </c:pt>
                <c:pt idx="79">
                  <c:v>49</c:v>
                </c:pt>
                <c:pt idx="80">
                  <c:v>68</c:v>
                </c:pt>
                <c:pt idx="81">
                  <c:v>60</c:v>
                </c:pt>
                <c:pt idx="82">
                  <c:v>59</c:v>
                </c:pt>
                <c:pt idx="83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61.871055145669601</c:v>
                </c:pt>
                <c:pt idx="85">
                  <c:v>60.17564510757002</c:v>
                </c:pt>
                <c:pt idx="86">
                  <c:v>53.232496200936893</c:v>
                </c:pt>
                <c:pt idx="87">
                  <c:v>54.722515022773983</c:v>
                </c:pt>
                <c:pt idx="88">
                  <c:v>55.605668341761522</c:v>
                </c:pt>
                <c:pt idx="89">
                  <c:v>56.124693783599639</c:v>
                </c:pt>
                <c:pt idx="90">
                  <c:v>56.428222506434579</c:v>
                </c:pt>
                <c:pt idx="91">
                  <c:v>56.605220418400762</c:v>
                </c:pt>
                <c:pt idx="92">
                  <c:v>56.70826258230688</c:v>
                </c:pt>
                <c:pt idx="93">
                  <c:v>56.768192382509042</c:v>
                </c:pt>
                <c:pt idx="94">
                  <c:v>56.803028310062913</c:v>
                </c:pt>
                <c:pt idx="95">
                  <c:v>56.82327111166996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Eculizumab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Sheet1!$D$2:$D$95</c:f>
              <c:numCache>
                <c:formatCode>General</c:formatCode>
                <c:ptCount val="94"/>
                <c:pt idx="82">
                  <c:v>12.308417133393529</c:v>
                </c:pt>
                <c:pt idx="83">
                  <c:v>12.6643200757867</c:v>
                </c:pt>
                <c:pt idx="84">
                  <c:v>12.988706116359991</c:v>
                </c:pt>
                <c:pt idx="85">
                  <c:v>13.289100094950729</c:v>
                </c:pt>
                <c:pt idx="86">
                  <c:v>13.570432884643081</c:v>
                </c:pt>
                <c:pt idx="87">
                  <c:v>13.83614394828601</c:v>
                </c:pt>
                <c:pt idx="88">
                  <c:v>14.08874577309828</c:v>
                </c:pt>
                <c:pt idx="89">
                  <c:v>14.330140130565781</c:v>
                </c:pt>
                <c:pt idx="90">
                  <c:v>14.56180778432018</c:v>
                </c:pt>
                <c:pt idx="91">
                  <c:v>14.784928536281781</c:v>
                </c:pt>
                <c:pt idx="92">
                  <c:v>15.000460539966801</c:v>
                </c:pt>
                <c:pt idx="93">
                  <c:v>15.209194600178311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Sheet1!$E$2:$E$95</c:f>
              <c:numCache>
                <c:formatCode>General</c:formatCode>
                <c:ptCount val="94"/>
                <c:pt idx="82">
                  <c:v>6.6142705274477809</c:v>
                </c:pt>
                <c:pt idx="83">
                  <c:v>6.3122286528410259</c:v>
                </c:pt>
                <c:pt idx="84">
                  <c:v>6.0418398595278271</c:v>
                </c:pt>
                <c:pt idx="85">
                  <c:v>5.7955811582204007</c:v>
                </c:pt>
                <c:pt idx="86">
                  <c:v>5.5685235757335354</c:v>
                </c:pt>
                <c:pt idx="87">
                  <c:v>5.3572296004749358</c:v>
                </c:pt>
                <c:pt idx="88">
                  <c:v>5.1591887499597942</c:v>
                </c:pt>
                <c:pt idx="89">
                  <c:v>4.972501313152133</c:v>
                </c:pt>
                <c:pt idx="90">
                  <c:v>4.7956886449524614</c:v>
                </c:pt>
                <c:pt idx="91">
                  <c:v>4.6275731225582666</c:v>
                </c:pt>
                <c:pt idx="92">
                  <c:v>4.4671988348070064</c:v>
                </c:pt>
                <c:pt idx="93">
                  <c:v>4.3137772852937326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1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12F-4145-949D-5B2524D21D56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2F-4145-949D-5B2524D21D56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Sheet1!$B$2:$B$95</c:f>
              <c:numCache>
                <c:formatCode>General</c:formatCode>
                <c:ptCount val="94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3</c:v>
                </c:pt>
                <c:pt idx="18">
                  <c:v>5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3</c:v>
                </c:pt>
                <c:pt idx="23">
                  <c:v>6</c:v>
                </c:pt>
                <c:pt idx="24">
                  <c:v>4</c:v>
                </c:pt>
                <c:pt idx="25">
                  <c:v>5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2</c:v>
                </c:pt>
                <c:pt idx="30">
                  <c:v>3</c:v>
                </c:pt>
                <c:pt idx="31">
                  <c:v>7</c:v>
                </c:pt>
                <c:pt idx="32">
                  <c:v>6</c:v>
                </c:pt>
                <c:pt idx="33">
                  <c:v>5</c:v>
                </c:pt>
                <c:pt idx="34">
                  <c:v>9</c:v>
                </c:pt>
                <c:pt idx="35">
                  <c:v>8</c:v>
                </c:pt>
                <c:pt idx="36">
                  <c:v>7</c:v>
                </c:pt>
                <c:pt idx="37">
                  <c:v>5</c:v>
                </c:pt>
                <c:pt idx="38">
                  <c:v>6</c:v>
                </c:pt>
                <c:pt idx="39">
                  <c:v>8</c:v>
                </c:pt>
                <c:pt idx="40">
                  <c:v>6</c:v>
                </c:pt>
                <c:pt idx="41">
                  <c:v>5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10</c:v>
                </c:pt>
                <c:pt idx="46">
                  <c:v>14</c:v>
                </c:pt>
                <c:pt idx="47">
                  <c:v>10</c:v>
                </c:pt>
                <c:pt idx="48">
                  <c:v>11</c:v>
                </c:pt>
                <c:pt idx="49">
                  <c:v>11</c:v>
                </c:pt>
                <c:pt idx="50">
                  <c:v>13</c:v>
                </c:pt>
                <c:pt idx="51">
                  <c:v>13</c:v>
                </c:pt>
                <c:pt idx="52">
                  <c:v>9</c:v>
                </c:pt>
                <c:pt idx="53">
                  <c:v>11</c:v>
                </c:pt>
                <c:pt idx="54">
                  <c:v>16</c:v>
                </c:pt>
                <c:pt idx="55">
                  <c:v>14</c:v>
                </c:pt>
                <c:pt idx="56">
                  <c:v>15</c:v>
                </c:pt>
                <c:pt idx="57">
                  <c:v>17</c:v>
                </c:pt>
                <c:pt idx="58">
                  <c:v>13</c:v>
                </c:pt>
                <c:pt idx="59">
                  <c:v>16</c:v>
                </c:pt>
                <c:pt idx="60">
                  <c:v>12</c:v>
                </c:pt>
                <c:pt idx="61">
                  <c:v>16</c:v>
                </c:pt>
                <c:pt idx="62">
                  <c:v>15</c:v>
                </c:pt>
                <c:pt idx="63">
                  <c:v>16</c:v>
                </c:pt>
                <c:pt idx="64">
                  <c:v>14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16</c:v>
                </c:pt>
                <c:pt idx="70">
                  <c:v>15</c:v>
                </c:pt>
                <c:pt idx="71">
                  <c:v>13</c:v>
                </c:pt>
                <c:pt idx="72">
                  <c:v>9</c:v>
                </c:pt>
                <c:pt idx="73">
                  <c:v>10</c:v>
                </c:pt>
                <c:pt idx="74">
                  <c:v>11</c:v>
                </c:pt>
                <c:pt idx="75">
                  <c:v>13</c:v>
                </c:pt>
                <c:pt idx="76">
                  <c:v>15</c:v>
                </c:pt>
                <c:pt idx="77">
                  <c:v>8</c:v>
                </c:pt>
                <c:pt idx="78">
                  <c:v>9</c:v>
                </c:pt>
                <c:pt idx="79">
                  <c:v>9</c:v>
                </c:pt>
                <c:pt idx="80">
                  <c:v>10</c:v>
                </c:pt>
                <c:pt idx="8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3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12F-4145-949D-5B2524D21D56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2F-4145-949D-5B2524D21D56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Sheet1!$C$2:$C$95</c:f>
              <c:numCache>
                <c:formatCode>General</c:formatCode>
                <c:ptCount val="94"/>
                <c:pt idx="82">
                  <c:v>9.4170741416378014</c:v>
                </c:pt>
                <c:pt idx="83">
                  <c:v>9.4170741416378014</c:v>
                </c:pt>
                <c:pt idx="84">
                  <c:v>9.4170741416378014</c:v>
                </c:pt>
                <c:pt idx="85">
                  <c:v>9.4170741416378014</c:v>
                </c:pt>
                <c:pt idx="86">
                  <c:v>9.4170741416378014</c:v>
                </c:pt>
                <c:pt idx="87">
                  <c:v>9.4170741416378014</c:v>
                </c:pt>
                <c:pt idx="88">
                  <c:v>9.4170741416378014</c:v>
                </c:pt>
                <c:pt idx="89">
                  <c:v>9.4170741416378014</c:v>
                </c:pt>
                <c:pt idx="90">
                  <c:v>9.4170741416378014</c:v>
                </c:pt>
                <c:pt idx="91">
                  <c:v>9.4170741416378014</c:v>
                </c:pt>
                <c:pt idx="92">
                  <c:v>9.4170741416378014</c:v>
                </c:pt>
                <c:pt idx="93">
                  <c:v>9.4170741416378014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</a:t>
                </a:r>
                <a:r>
                  <a:rPr lang="en-US" baseline="0" dirty="0"/>
                  <a:t> per month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Ceftaroline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219.52982448565169</c:v>
                </c:pt>
                <c:pt idx="85">
                  <c:v>225.6643827232825</c:v>
                </c:pt>
                <c:pt idx="86">
                  <c:v>231.75638848306599</c:v>
                </c:pt>
                <c:pt idx="87">
                  <c:v>237.81360695868619</c:v>
                </c:pt>
                <c:pt idx="88">
                  <c:v>243.842649994559</c:v>
                </c:pt>
                <c:pt idx="89">
                  <c:v>249.8492017485182</c:v>
                </c:pt>
                <c:pt idx="90">
                  <c:v>255.83819093401971</c:v>
                </c:pt>
                <c:pt idx="91">
                  <c:v>261.81392428617932</c:v>
                </c:pt>
                <c:pt idx="92">
                  <c:v>267.78019138280911</c:v>
                </c:pt>
                <c:pt idx="93">
                  <c:v>273.74034796963338</c:v>
                </c:pt>
                <c:pt idx="94">
                  <c:v>279.69738292498778</c:v>
                </c:pt>
                <c:pt idx="95">
                  <c:v>285.65397261221489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44.297036803610112</c:v>
                </c:pt>
                <c:pt idx="85">
                  <c:v>43.044488243776343</c:v>
                </c:pt>
                <c:pt idx="86">
                  <c:v>41.865974153183657</c:v>
                </c:pt>
                <c:pt idx="87">
                  <c:v>40.753841332352962</c:v>
                </c:pt>
                <c:pt idx="88">
                  <c:v>39.701590187180308</c:v>
                </c:pt>
                <c:pt idx="89">
                  <c:v>38.703649066651472</c:v>
                </c:pt>
                <c:pt idx="90">
                  <c:v>37.755202021041463</c:v>
                </c:pt>
                <c:pt idx="91">
                  <c:v>36.85205533629015</c:v>
                </c:pt>
                <c:pt idx="92">
                  <c:v>35.990532713371159</c:v>
                </c:pt>
                <c:pt idx="93">
                  <c:v>35.167391943477782</c:v>
                </c:pt>
                <c:pt idx="94">
                  <c:v>34.37975794373525</c:v>
                </c:pt>
                <c:pt idx="95">
                  <c:v>33.6250684052171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37</c:v>
                </c:pt>
                <c:pt idx="1">
                  <c:v>46</c:v>
                </c:pt>
                <c:pt idx="2">
                  <c:v>20</c:v>
                </c:pt>
                <c:pt idx="3">
                  <c:v>18</c:v>
                </c:pt>
                <c:pt idx="4">
                  <c:v>23</c:v>
                </c:pt>
                <c:pt idx="5">
                  <c:v>111</c:v>
                </c:pt>
                <c:pt idx="6">
                  <c:v>79</c:v>
                </c:pt>
                <c:pt idx="7">
                  <c:v>149</c:v>
                </c:pt>
                <c:pt idx="8">
                  <c:v>217</c:v>
                </c:pt>
                <c:pt idx="9">
                  <c:v>187</c:v>
                </c:pt>
                <c:pt idx="10">
                  <c:v>42</c:v>
                </c:pt>
                <c:pt idx="11">
                  <c:v>92</c:v>
                </c:pt>
                <c:pt idx="12">
                  <c:v>147</c:v>
                </c:pt>
                <c:pt idx="13">
                  <c:v>116</c:v>
                </c:pt>
                <c:pt idx="14">
                  <c:v>141</c:v>
                </c:pt>
                <c:pt idx="15">
                  <c:v>156</c:v>
                </c:pt>
                <c:pt idx="16">
                  <c:v>73</c:v>
                </c:pt>
                <c:pt idx="17">
                  <c:v>64</c:v>
                </c:pt>
                <c:pt idx="18">
                  <c:v>168</c:v>
                </c:pt>
                <c:pt idx="19">
                  <c:v>118</c:v>
                </c:pt>
                <c:pt idx="20">
                  <c:v>163</c:v>
                </c:pt>
                <c:pt idx="21">
                  <c:v>53</c:v>
                </c:pt>
                <c:pt idx="22">
                  <c:v>99</c:v>
                </c:pt>
                <c:pt idx="23">
                  <c:v>212</c:v>
                </c:pt>
                <c:pt idx="24">
                  <c:v>124</c:v>
                </c:pt>
                <c:pt idx="25">
                  <c:v>78</c:v>
                </c:pt>
                <c:pt idx="26">
                  <c:v>99</c:v>
                </c:pt>
                <c:pt idx="27">
                  <c:v>209</c:v>
                </c:pt>
                <c:pt idx="28">
                  <c:v>296</c:v>
                </c:pt>
                <c:pt idx="29">
                  <c:v>125</c:v>
                </c:pt>
                <c:pt idx="30">
                  <c:v>68</c:v>
                </c:pt>
                <c:pt idx="31">
                  <c:v>95</c:v>
                </c:pt>
                <c:pt idx="32">
                  <c:v>202</c:v>
                </c:pt>
                <c:pt idx="33">
                  <c:v>22</c:v>
                </c:pt>
                <c:pt idx="34">
                  <c:v>103</c:v>
                </c:pt>
                <c:pt idx="35">
                  <c:v>75</c:v>
                </c:pt>
                <c:pt idx="36">
                  <c:v>27</c:v>
                </c:pt>
                <c:pt idx="37">
                  <c:v>100</c:v>
                </c:pt>
                <c:pt idx="38">
                  <c:v>73</c:v>
                </c:pt>
                <c:pt idx="39">
                  <c:v>31</c:v>
                </c:pt>
                <c:pt idx="40">
                  <c:v>162</c:v>
                </c:pt>
                <c:pt idx="41">
                  <c:v>64</c:v>
                </c:pt>
                <c:pt idx="42">
                  <c:v>119</c:v>
                </c:pt>
                <c:pt idx="43">
                  <c:v>151</c:v>
                </c:pt>
                <c:pt idx="44">
                  <c:v>58</c:v>
                </c:pt>
                <c:pt idx="45">
                  <c:v>68</c:v>
                </c:pt>
                <c:pt idx="46">
                  <c:v>160</c:v>
                </c:pt>
                <c:pt idx="47">
                  <c:v>162</c:v>
                </c:pt>
                <c:pt idx="48">
                  <c:v>98</c:v>
                </c:pt>
                <c:pt idx="49">
                  <c:v>40</c:v>
                </c:pt>
                <c:pt idx="50">
                  <c:v>63</c:v>
                </c:pt>
                <c:pt idx="51">
                  <c:v>113</c:v>
                </c:pt>
                <c:pt idx="52">
                  <c:v>38</c:v>
                </c:pt>
                <c:pt idx="53">
                  <c:v>120</c:v>
                </c:pt>
                <c:pt idx="54">
                  <c:v>121</c:v>
                </c:pt>
                <c:pt idx="55">
                  <c:v>172</c:v>
                </c:pt>
                <c:pt idx="56">
                  <c:v>125</c:v>
                </c:pt>
                <c:pt idx="57">
                  <c:v>263</c:v>
                </c:pt>
                <c:pt idx="58">
                  <c:v>297</c:v>
                </c:pt>
                <c:pt idx="59">
                  <c:v>59</c:v>
                </c:pt>
                <c:pt idx="60">
                  <c:v>151</c:v>
                </c:pt>
                <c:pt idx="61">
                  <c:v>159</c:v>
                </c:pt>
                <c:pt idx="62">
                  <c:v>189</c:v>
                </c:pt>
                <c:pt idx="63">
                  <c:v>259</c:v>
                </c:pt>
                <c:pt idx="64">
                  <c:v>98</c:v>
                </c:pt>
                <c:pt idx="65">
                  <c:v>230</c:v>
                </c:pt>
                <c:pt idx="66">
                  <c:v>257</c:v>
                </c:pt>
                <c:pt idx="67">
                  <c:v>255</c:v>
                </c:pt>
                <c:pt idx="68">
                  <c:v>415</c:v>
                </c:pt>
                <c:pt idx="69">
                  <c:v>128</c:v>
                </c:pt>
                <c:pt idx="70">
                  <c:v>100</c:v>
                </c:pt>
                <c:pt idx="71">
                  <c:v>192</c:v>
                </c:pt>
                <c:pt idx="72">
                  <c:v>174</c:v>
                </c:pt>
                <c:pt idx="73">
                  <c:v>191</c:v>
                </c:pt>
                <c:pt idx="74">
                  <c:v>124</c:v>
                </c:pt>
                <c:pt idx="75">
                  <c:v>105</c:v>
                </c:pt>
                <c:pt idx="76">
                  <c:v>93</c:v>
                </c:pt>
                <c:pt idx="77">
                  <c:v>167</c:v>
                </c:pt>
                <c:pt idx="78">
                  <c:v>96</c:v>
                </c:pt>
                <c:pt idx="79">
                  <c:v>111</c:v>
                </c:pt>
                <c:pt idx="80">
                  <c:v>193</c:v>
                </c:pt>
                <c:pt idx="81">
                  <c:v>243</c:v>
                </c:pt>
                <c:pt idx="82">
                  <c:v>64</c:v>
                </c:pt>
                <c:pt idx="83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117.9630085444638</c:v>
                </c:pt>
                <c:pt idx="85">
                  <c:v>117.9630085444638</c:v>
                </c:pt>
                <c:pt idx="86">
                  <c:v>117.9630085444638</c:v>
                </c:pt>
                <c:pt idx="87">
                  <c:v>117.9630085444638</c:v>
                </c:pt>
                <c:pt idx="88">
                  <c:v>117.9630085444638</c:v>
                </c:pt>
                <c:pt idx="89">
                  <c:v>117.9630085444638</c:v>
                </c:pt>
                <c:pt idx="90">
                  <c:v>117.9630085444638</c:v>
                </c:pt>
                <c:pt idx="91">
                  <c:v>117.9630085444638</c:v>
                </c:pt>
                <c:pt idx="92">
                  <c:v>117.9630085444638</c:v>
                </c:pt>
                <c:pt idx="93">
                  <c:v>117.9630085444638</c:v>
                </c:pt>
                <c:pt idx="94">
                  <c:v>117.9630085444638</c:v>
                </c:pt>
                <c:pt idx="95">
                  <c:v>117.9630085444638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Ceftazidime-Avibactam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48">
                  <c:v>298.81059461834252</c:v>
                </c:pt>
                <c:pt idx="49">
                  <c:v>322.29614742983352</c:v>
                </c:pt>
                <c:pt idx="50">
                  <c:v>345.48134339146338</c:v>
                </c:pt>
                <c:pt idx="51">
                  <c:v>368.45088168815698</c:v>
                </c:pt>
                <c:pt idx="52">
                  <c:v>391.26659563874728</c:v>
                </c:pt>
                <c:pt idx="53">
                  <c:v>413.97502377105121</c:v>
                </c:pt>
                <c:pt idx="54">
                  <c:v>436.61206114987368</c:v>
                </c:pt>
                <c:pt idx="55">
                  <c:v>459.20595441070941</c:v>
                </c:pt>
                <c:pt idx="56">
                  <c:v>481.77930579835242</c:v>
                </c:pt>
                <c:pt idx="57">
                  <c:v>504.35045772626353</c:v>
                </c:pt>
                <c:pt idx="58">
                  <c:v>526.93447562667473</c:v>
                </c:pt>
                <c:pt idx="59">
                  <c:v>549.54386205402875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48">
                  <c:v>12.887513884372931</c:v>
                </c:pt>
                <c:pt idx="49">
                  <c:v>10.70836062054957</c:v>
                </c:pt>
                <c:pt idx="50">
                  <c:v>8.9226976226316417</c:v>
                </c:pt>
                <c:pt idx="51">
                  <c:v>7.4459445329712342</c:v>
                </c:pt>
                <c:pt idx="52">
                  <c:v>6.2163888285744946</c:v>
                </c:pt>
                <c:pt idx="53">
                  <c:v>5.1876148249811136</c:v>
                </c:pt>
                <c:pt idx="54">
                  <c:v>4.3238524326375263</c:v>
                </c:pt>
                <c:pt idx="55">
                  <c:v>3.5969822135518652</c:v>
                </c:pt>
                <c:pt idx="56">
                  <c:v>2.9845314396382312</c:v>
                </c:pt>
                <c:pt idx="57">
                  <c:v>2.468289637623446</c:v>
                </c:pt>
                <c:pt idx="58">
                  <c:v>2.0333258513448471</c:v>
                </c:pt>
                <c:pt idx="59">
                  <c:v>1.6672746597964381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7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A84-464C-B669-C8673DD445BE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4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A84-464C-B669-C8673DD445BE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8</c:v>
                </c:pt>
                <c:pt idx="1">
                  <c:v>33</c:v>
                </c:pt>
                <c:pt idx="2">
                  <c:v>8</c:v>
                </c:pt>
                <c:pt idx="3">
                  <c:v>81</c:v>
                </c:pt>
                <c:pt idx="4">
                  <c:v>77</c:v>
                </c:pt>
                <c:pt idx="5">
                  <c:v>97</c:v>
                </c:pt>
                <c:pt idx="6">
                  <c:v>2</c:v>
                </c:pt>
                <c:pt idx="7">
                  <c:v>58</c:v>
                </c:pt>
                <c:pt idx="8">
                  <c:v>93</c:v>
                </c:pt>
                <c:pt idx="9">
                  <c:v>57</c:v>
                </c:pt>
                <c:pt idx="10">
                  <c:v>23</c:v>
                </c:pt>
                <c:pt idx="11">
                  <c:v>37</c:v>
                </c:pt>
                <c:pt idx="12">
                  <c:v>33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10</c:v>
                </c:pt>
                <c:pt idx="18">
                  <c:v>133</c:v>
                </c:pt>
                <c:pt idx="19">
                  <c:v>37</c:v>
                </c:pt>
                <c:pt idx="20">
                  <c:v>0</c:v>
                </c:pt>
                <c:pt idx="21">
                  <c:v>58</c:v>
                </c:pt>
                <c:pt idx="22">
                  <c:v>24</c:v>
                </c:pt>
                <c:pt idx="23">
                  <c:v>54</c:v>
                </c:pt>
                <c:pt idx="24">
                  <c:v>103</c:v>
                </c:pt>
                <c:pt idx="25">
                  <c:v>68</c:v>
                </c:pt>
                <c:pt idx="26">
                  <c:v>128</c:v>
                </c:pt>
                <c:pt idx="27">
                  <c:v>86</c:v>
                </c:pt>
                <c:pt idx="28">
                  <c:v>34</c:v>
                </c:pt>
                <c:pt idx="29">
                  <c:v>65</c:v>
                </c:pt>
                <c:pt idx="30">
                  <c:v>8</c:v>
                </c:pt>
                <c:pt idx="31">
                  <c:v>42</c:v>
                </c:pt>
                <c:pt idx="32">
                  <c:v>78</c:v>
                </c:pt>
                <c:pt idx="33">
                  <c:v>8</c:v>
                </c:pt>
                <c:pt idx="34">
                  <c:v>44</c:v>
                </c:pt>
                <c:pt idx="35">
                  <c:v>16</c:v>
                </c:pt>
                <c:pt idx="36">
                  <c:v>73</c:v>
                </c:pt>
                <c:pt idx="37">
                  <c:v>13</c:v>
                </c:pt>
                <c:pt idx="38">
                  <c:v>81</c:v>
                </c:pt>
                <c:pt idx="39">
                  <c:v>128</c:v>
                </c:pt>
                <c:pt idx="40">
                  <c:v>14</c:v>
                </c:pt>
                <c:pt idx="41">
                  <c:v>218</c:v>
                </c:pt>
                <c:pt idx="42">
                  <c:v>141</c:v>
                </c:pt>
                <c:pt idx="43">
                  <c:v>76</c:v>
                </c:pt>
                <c:pt idx="44">
                  <c:v>127</c:v>
                </c:pt>
                <c:pt idx="45">
                  <c:v>92</c:v>
                </c:pt>
                <c:pt idx="46">
                  <c:v>110</c:v>
                </c:pt>
                <c:pt idx="47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59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A84-464C-B669-C8673DD445BE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5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84-464C-B669-C8673DD445BE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48">
                  <c:v>126.8520565850269</c:v>
                </c:pt>
                <c:pt idx="49">
                  <c:v>126.8520565850269</c:v>
                </c:pt>
                <c:pt idx="50">
                  <c:v>126.8520565850269</c:v>
                </c:pt>
                <c:pt idx="51">
                  <c:v>126.8520565850269</c:v>
                </c:pt>
                <c:pt idx="52">
                  <c:v>126.8520565850269</c:v>
                </c:pt>
                <c:pt idx="53">
                  <c:v>126.8520565850269</c:v>
                </c:pt>
                <c:pt idx="54">
                  <c:v>126.8520565850269</c:v>
                </c:pt>
                <c:pt idx="55">
                  <c:v>126.8520565850269</c:v>
                </c:pt>
                <c:pt idx="56">
                  <c:v>126.8520565850269</c:v>
                </c:pt>
                <c:pt idx="57">
                  <c:v>126.8520565850269</c:v>
                </c:pt>
                <c:pt idx="58">
                  <c:v>126.8520565850269</c:v>
                </c:pt>
                <c:pt idx="59">
                  <c:v>126.8520565850269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Ceftolozane-Tazobactam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Sheet1!$A$2:$A$66</c:f>
              <c:numCache>
                <c:formatCode>[$-409]mmmm\ yyyy;@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53">
                  <c:v>184.44847318905741</c:v>
                </c:pt>
                <c:pt idx="54">
                  <c:v>196.55607983299919</c:v>
                </c:pt>
                <c:pt idx="55">
                  <c:v>198.42646943152579</c:v>
                </c:pt>
                <c:pt idx="56">
                  <c:v>198.73023232462279</c:v>
                </c:pt>
                <c:pt idx="57">
                  <c:v>198.78391109892931</c:v>
                </c:pt>
                <c:pt idx="58">
                  <c:v>198.79496349347619</c:v>
                </c:pt>
                <c:pt idx="59">
                  <c:v>198.79776733908011</c:v>
                </c:pt>
                <c:pt idx="60">
                  <c:v>198.79863164056749</c:v>
                </c:pt>
                <c:pt idx="61">
                  <c:v>198.7989340422871</c:v>
                </c:pt>
                <c:pt idx="62">
                  <c:v>198.79904680809781</c:v>
                </c:pt>
                <c:pt idx="63">
                  <c:v>198.7990900453737</c:v>
                </c:pt>
                <c:pt idx="64">
                  <c:v>198.79910681348659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Sheet1!$A$2:$A$66</c:f>
              <c:numCache>
                <c:formatCode>[$-409]mmmm\ yyyy;@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Sheet1!$E$2:$E$66</c:f>
              <c:numCache>
                <c:formatCode>General</c:formatCode>
                <c:ptCount val="65"/>
                <c:pt idx="53">
                  <c:v>16.288875999167431</c:v>
                </c:pt>
                <c:pt idx="54">
                  <c:v>14.26486209210452</c:v>
                </c:pt>
                <c:pt idx="55">
                  <c:v>13.99123988559271</c:v>
                </c:pt>
                <c:pt idx="56">
                  <c:v>13.95298886090397</c:v>
                </c:pt>
                <c:pt idx="57">
                  <c:v>13.948313478814899</c:v>
                </c:pt>
                <c:pt idx="58">
                  <c:v>13.948050064529591</c:v>
                </c:pt>
                <c:pt idx="59">
                  <c:v>13.94818572557678</c:v>
                </c:pt>
                <c:pt idx="60">
                  <c:v>13.948275153158839</c:v>
                </c:pt>
                <c:pt idx="61">
                  <c:v>13.94831565472025</c:v>
                </c:pt>
                <c:pt idx="62">
                  <c:v>13.948332328387689</c:v>
                </c:pt>
                <c:pt idx="63">
                  <c:v>13.948338972727401</c:v>
                </c:pt>
                <c:pt idx="64">
                  <c:v>13.94834158859309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0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E02-46E6-ACFE-5BECC4459772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E02-46E6-ACFE-5BECC4459772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40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E02-46E6-ACFE-5BECC4459772}"/>
                </c:ext>
              </c:extLst>
            </c:dLbl>
            <c:dLbl>
              <c:idx val="5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E02-46E6-ACFE-5BECC4459772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[$-409]mmmm\ yyyy;@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36</c:v>
                </c:pt>
                <c:pt idx="1">
                  <c:v>13</c:v>
                </c:pt>
                <c:pt idx="2">
                  <c:v>0</c:v>
                </c:pt>
                <c:pt idx="3">
                  <c:v>48</c:v>
                </c:pt>
                <c:pt idx="4">
                  <c:v>40</c:v>
                </c:pt>
                <c:pt idx="5">
                  <c:v>57</c:v>
                </c:pt>
                <c:pt idx="6">
                  <c:v>145</c:v>
                </c:pt>
                <c:pt idx="7">
                  <c:v>121</c:v>
                </c:pt>
                <c:pt idx="8">
                  <c:v>122</c:v>
                </c:pt>
                <c:pt idx="9">
                  <c:v>81</c:v>
                </c:pt>
                <c:pt idx="10">
                  <c:v>50</c:v>
                </c:pt>
                <c:pt idx="11">
                  <c:v>59</c:v>
                </c:pt>
                <c:pt idx="12">
                  <c:v>35</c:v>
                </c:pt>
                <c:pt idx="13">
                  <c:v>15</c:v>
                </c:pt>
                <c:pt idx="14">
                  <c:v>108</c:v>
                </c:pt>
                <c:pt idx="15">
                  <c:v>113</c:v>
                </c:pt>
                <c:pt idx="16">
                  <c:v>58</c:v>
                </c:pt>
                <c:pt idx="17">
                  <c:v>139</c:v>
                </c:pt>
                <c:pt idx="18">
                  <c:v>28</c:v>
                </c:pt>
                <c:pt idx="19">
                  <c:v>155</c:v>
                </c:pt>
                <c:pt idx="20">
                  <c:v>17</c:v>
                </c:pt>
                <c:pt idx="21">
                  <c:v>17</c:v>
                </c:pt>
                <c:pt idx="22">
                  <c:v>14</c:v>
                </c:pt>
                <c:pt idx="23">
                  <c:v>114</c:v>
                </c:pt>
                <c:pt idx="24">
                  <c:v>83</c:v>
                </c:pt>
                <c:pt idx="25">
                  <c:v>123</c:v>
                </c:pt>
                <c:pt idx="26">
                  <c:v>76</c:v>
                </c:pt>
                <c:pt idx="27">
                  <c:v>31</c:v>
                </c:pt>
                <c:pt idx="28">
                  <c:v>185</c:v>
                </c:pt>
                <c:pt idx="29">
                  <c:v>149</c:v>
                </c:pt>
                <c:pt idx="30">
                  <c:v>180</c:v>
                </c:pt>
                <c:pt idx="31">
                  <c:v>147</c:v>
                </c:pt>
                <c:pt idx="32">
                  <c:v>8</c:v>
                </c:pt>
                <c:pt idx="33">
                  <c:v>36</c:v>
                </c:pt>
                <c:pt idx="34">
                  <c:v>86</c:v>
                </c:pt>
                <c:pt idx="35">
                  <c:v>14</c:v>
                </c:pt>
                <c:pt idx="36">
                  <c:v>59</c:v>
                </c:pt>
                <c:pt idx="37">
                  <c:v>128</c:v>
                </c:pt>
                <c:pt idx="38">
                  <c:v>133</c:v>
                </c:pt>
                <c:pt idx="39">
                  <c:v>288</c:v>
                </c:pt>
                <c:pt idx="40">
                  <c:v>353</c:v>
                </c:pt>
                <c:pt idx="41">
                  <c:v>214</c:v>
                </c:pt>
                <c:pt idx="42">
                  <c:v>172</c:v>
                </c:pt>
                <c:pt idx="43">
                  <c:v>75</c:v>
                </c:pt>
                <c:pt idx="44">
                  <c:v>69</c:v>
                </c:pt>
                <c:pt idx="45">
                  <c:v>70</c:v>
                </c:pt>
                <c:pt idx="46">
                  <c:v>104</c:v>
                </c:pt>
                <c:pt idx="47">
                  <c:v>84</c:v>
                </c:pt>
                <c:pt idx="48">
                  <c:v>4</c:v>
                </c:pt>
                <c:pt idx="49">
                  <c:v>38</c:v>
                </c:pt>
                <c:pt idx="50">
                  <c:v>80</c:v>
                </c:pt>
                <c:pt idx="51">
                  <c:v>107</c:v>
                </c:pt>
                <c:pt idx="52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64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E02-46E6-ACFE-5BECC4459772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6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E02-46E6-ACFE-5BECC4459772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Sheet1!$A$2:$A$66</c:f>
              <c:numCache>
                <c:formatCode>[$-409]mmmm\ yyyy;@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53">
                  <c:v>87.353946570066498</c:v>
                </c:pt>
                <c:pt idx="54">
                  <c:v>87.460130424348648</c:v>
                </c:pt>
                <c:pt idx="55">
                  <c:v>87.501644368489082</c:v>
                </c:pt>
                <c:pt idx="56">
                  <c:v>87.517868656311933</c:v>
                </c:pt>
                <c:pt idx="57">
                  <c:v>87.52420842300414</c:v>
                </c:pt>
                <c:pt idx="58">
                  <c:v>87.526685593511544</c:v>
                </c:pt>
                <c:pt idx="59">
                  <c:v>87.527653489644138</c:v>
                </c:pt>
                <c:pt idx="60">
                  <c:v>87.528031668976354</c:v>
                </c:pt>
                <c:pt idx="61">
                  <c:v>87.528179431852266</c:v>
                </c:pt>
                <c:pt idx="62">
                  <c:v>87.528237165938521</c:v>
                </c:pt>
                <c:pt idx="63">
                  <c:v>87.52825972385736</c:v>
                </c:pt>
                <c:pt idx="64">
                  <c:v>87.528268537707802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Daptomycin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221.26571641877871</c:v>
                </c:pt>
                <c:pt idx="85">
                  <c:v>194.73078492326351</c:v>
                </c:pt>
                <c:pt idx="86">
                  <c:v>183.20365046162419</c:v>
                </c:pt>
                <c:pt idx="87">
                  <c:v>178.44960923215189</c:v>
                </c:pt>
                <c:pt idx="88">
                  <c:v>176.50853534431661</c:v>
                </c:pt>
                <c:pt idx="89">
                  <c:v>175.71820814085709</c:v>
                </c:pt>
                <c:pt idx="90">
                  <c:v>175.39672398239651</c:v>
                </c:pt>
                <c:pt idx="91">
                  <c:v>175.2659993453448</c:v>
                </c:pt>
                <c:pt idx="92">
                  <c:v>175.21285042306491</c:v>
                </c:pt>
                <c:pt idx="93">
                  <c:v>175.1912427956274</c:v>
                </c:pt>
                <c:pt idx="94">
                  <c:v>175.18245844138289</c:v>
                </c:pt>
                <c:pt idx="95">
                  <c:v>175.1788872872161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93.618585501160609</c:v>
                </c:pt>
                <c:pt idx="85">
                  <c:v>74.180293145059267</c:v>
                </c:pt>
                <c:pt idx="86">
                  <c:v>67.927108007575129</c:v>
                </c:pt>
                <c:pt idx="87">
                  <c:v>65.608506599738746</c:v>
                </c:pt>
                <c:pt idx="88">
                  <c:v>64.700362885502855</c:v>
                </c:pt>
                <c:pt idx="89">
                  <c:v>64.33671387545472</c:v>
                </c:pt>
                <c:pt idx="90">
                  <c:v>64.189784595305909</c:v>
                </c:pt>
                <c:pt idx="91">
                  <c:v>64.130202074825121</c:v>
                </c:pt>
                <c:pt idx="92">
                  <c:v>64.106004402425938</c:v>
                </c:pt>
                <c:pt idx="93">
                  <c:v>64.096171308003278</c:v>
                </c:pt>
                <c:pt idx="94">
                  <c:v>64.092174499907117</c:v>
                </c:pt>
                <c:pt idx="95">
                  <c:v>64.090549775640085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57</c:v>
                </c:pt>
                <c:pt idx="1">
                  <c:v>40</c:v>
                </c:pt>
                <c:pt idx="2">
                  <c:v>48</c:v>
                </c:pt>
                <c:pt idx="3">
                  <c:v>109</c:v>
                </c:pt>
                <c:pt idx="4">
                  <c:v>105</c:v>
                </c:pt>
                <c:pt idx="5">
                  <c:v>47</c:v>
                </c:pt>
                <c:pt idx="6">
                  <c:v>122</c:v>
                </c:pt>
                <c:pt idx="7">
                  <c:v>87</c:v>
                </c:pt>
                <c:pt idx="8">
                  <c:v>38</c:v>
                </c:pt>
                <c:pt idx="9">
                  <c:v>87</c:v>
                </c:pt>
                <c:pt idx="10">
                  <c:v>86</c:v>
                </c:pt>
                <c:pt idx="11">
                  <c:v>125</c:v>
                </c:pt>
                <c:pt idx="12">
                  <c:v>117</c:v>
                </c:pt>
                <c:pt idx="13">
                  <c:v>132</c:v>
                </c:pt>
                <c:pt idx="14">
                  <c:v>219</c:v>
                </c:pt>
                <c:pt idx="15">
                  <c:v>117</c:v>
                </c:pt>
                <c:pt idx="16">
                  <c:v>74</c:v>
                </c:pt>
                <c:pt idx="17">
                  <c:v>93</c:v>
                </c:pt>
                <c:pt idx="18">
                  <c:v>76</c:v>
                </c:pt>
                <c:pt idx="19">
                  <c:v>57</c:v>
                </c:pt>
                <c:pt idx="20">
                  <c:v>73</c:v>
                </c:pt>
                <c:pt idx="21">
                  <c:v>95</c:v>
                </c:pt>
                <c:pt idx="22">
                  <c:v>140</c:v>
                </c:pt>
                <c:pt idx="23">
                  <c:v>155</c:v>
                </c:pt>
                <c:pt idx="24">
                  <c:v>175</c:v>
                </c:pt>
                <c:pt idx="25">
                  <c:v>133</c:v>
                </c:pt>
                <c:pt idx="26">
                  <c:v>83</c:v>
                </c:pt>
                <c:pt idx="27">
                  <c:v>97</c:v>
                </c:pt>
                <c:pt idx="28">
                  <c:v>125</c:v>
                </c:pt>
                <c:pt idx="29">
                  <c:v>165</c:v>
                </c:pt>
                <c:pt idx="30">
                  <c:v>166</c:v>
                </c:pt>
                <c:pt idx="31">
                  <c:v>115</c:v>
                </c:pt>
                <c:pt idx="32">
                  <c:v>123</c:v>
                </c:pt>
                <c:pt idx="33">
                  <c:v>71</c:v>
                </c:pt>
                <c:pt idx="34">
                  <c:v>118</c:v>
                </c:pt>
                <c:pt idx="35">
                  <c:v>149</c:v>
                </c:pt>
                <c:pt idx="36">
                  <c:v>70</c:v>
                </c:pt>
                <c:pt idx="37">
                  <c:v>92</c:v>
                </c:pt>
                <c:pt idx="38">
                  <c:v>76</c:v>
                </c:pt>
                <c:pt idx="39">
                  <c:v>147</c:v>
                </c:pt>
                <c:pt idx="40">
                  <c:v>98</c:v>
                </c:pt>
                <c:pt idx="41">
                  <c:v>135</c:v>
                </c:pt>
                <c:pt idx="42">
                  <c:v>71</c:v>
                </c:pt>
                <c:pt idx="43">
                  <c:v>160</c:v>
                </c:pt>
                <c:pt idx="44">
                  <c:v>133</c:v>
                </c:pt>
                <c:pt idx="45">
                  <c:v>127</c:v>
                </c:pt>
                <c:pt idx="46">
                  <c:v>218</c:v>
                </c:pt>
                <c:pt idx="47">
                  <c:v>204</c:v>
                </c:pt>
                <c:pt idx="48">
                  <c:v>218</c:v>
                </c:pt>
                <c:pt idx="49">
                  <c:v>103</c:v>
                </c:pt>
                <c:pt idx="50">
                  <c:v>123</c:v>
                </c:pt>
                <c:pt idx="51">
                  <c:v>135</c:v>
                </c:pt>
                <c:pt idx="52">
                  <c:v>74</c:v>
                </c:pt>
                <c:pt idx="53">
                  <c:v>130</c:v>
                </c:pt>
                <c:pt idx="54">
                  <c:v>149</c:v>
                </c:pt>
                <c:pt idx="55">
                  <c:v>118</c:v>
                </c:pt>
                <c:pt idx="56">
                  <c:v>163</c:v>
                </c:pt>
                <c:pt idx="57">
                  <c:v>104</c:v>
                </c:pt>
                <c:pt idx="58">
                  <c:v>106</c:v>
                </c:pt>
                <c:pt idx="59">
                  <c:v>100</c:v>
                </c:pt>
                <c:pt idx="60">
                  <c:v>152</c:v>
                </c:pt>
                <c:pt idx="61">
                  <c:v>99</c:v>
                </c:pt>
                <c:pt idx="62">
                  <c:v>144</c:v>
                </c:pt>
                <c:pt idx="63">
                  <c:v>85</c:v>
                </c:pt>
                <c:pt idx="64">
                  <c:v>158</c:v>
                </c:pt>
                <c:pt idx="65">
                  <c:v>128</c:v>
                </c:pt>
                <c:pt idx="66">
                  <c:v>96</c:v>
                </c:pt>
                <c:pt idx="67">
                  <c:v>102</c:v>
                </c:pt>
                <c:pt idx="68">
                  <c:v>230</c:v>
                </c:pt>
                <c:pt idx="69">
                  <c:v>155</c:v>
                </c:pt>
                <c:pt idx="70">
                  <c:v>102</c:v>
                </c:pt>
                <c:pt idx="71">
                  <c:v>95</c:v>
                </c:pt>
                <c:pt idx="72">
                  <c:v>86</c:v>
                </c:pt>
                <c:pt idx="73">
                  <c:v>73</c:v>
                </c:pt>
                <c:pt idx="74">
                  <c:v>110</c:v>
                </c:pt>
                <c:pt idx="75">
                  <c:v>97</c:v>
                </c:pt>
                <c:pt idx="76">
                  <c:v>148</c:v>
                </c:pt>
                <c:pt idx="77">
                  <c:v>92</c:v>
                </c:pt>
                <c:pt idx="78">
                  <c:v>55</c:v>
                </c:pt>
                <c:pt idx="79">
                  <c:v>52</c:v>
                </c:pt>
                <c:pt idx="80">
                  <c:v>70</c:v>
                </c:pt>
                <c:pt idx="81">
                  <c:v>103</c:v>
                </c:pt>
                <c:pt idx="82">
                  <c:v>137</c:v>
                </c:pt>
                <c:pt idx="83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153.19564830969711</c:v>
                </c:pt>
                <c:pt idx="85">
                  <c:v>129.013793443667</c:v>
                </c:pt>
                <c:pt idx="86">
                  <c:v>120.09016871238479</c:v>
                </c:pt>
                <c:pt idx="87">
                  <c:v>116.60461866174001</c:v>
                </c:pt>
                <c:pt idx="88">
                  <c:v>115.2106227985352</c:v>
                </c:pt>
                <c:pt idx="89">
                  <c:v>114.6476841301898</c:v>
                </c:pt>
                <c:pt idx="90">
                  <c:v>114.4194511818169</c:v>
                </c:pt>
                <c:pt idx="91">
                  <c:v>114.3267692780999</c:v>
                </c:pt>
                <c:pt idx="92">
                  <c:v>114.289107915099</c:v>
                </c:pt>
                <c:pt idx="93">
                  <c:v>114.273800114309</c:v>
                </c:pt>
                <c:pt idx="94">
                  <c:v>114.267577446704</c:v>
                </c:pt>
                <c:pt idx="95">
                  <c:v>114.265047802013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Ertapenem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188.3163518065999</c:v>
                </c:pt>
                <c:pt idx="85">
                  <c:v>189.51759530067841</c:v>
                </c:pt>
                <c:pt idx="86">
                  <c:v>190.7050235937669</c:v>
                </c:pt>
                <c:pt idx="87">
                  <c:v>191.87934977930959</c:v>
                </c:pt>
                <c:pt idx="88">
                  <c:v>193.04122976682419</c:v>
                </c:pt>
                <c:pt idx="89">
                  <c:v>194.19126848134391</c:v>
                </c:pt>
                <c:pt idx="90">
                  <c:v>195.33002522559511</c:v>
                </c:pt>
                <c:pt idx="91">
                  <c:v>196.45801833902951</c:v>
                </c:pt>
                <c:pt idx="92">
                  <c:v>197.575729263168</c:v>
                </c:pt>
                <c:pt idx="93">
                  <c:v>198.68360610312439</c:v>
                </c:pt>
                <c:pt idx="94">
                  <c:v>199.7820667595465</c:v>
                </c:pt>
                <c:pt idx="95">
                  <c:v>200.8715016926165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88.643524286789827</c:v>
                </c:pt>
                <c:pt idx="85">
                  <c:v>88.031615499116072</c:v>
                </c:pt>
                <c:pt idx="86">
                  <c:v>87.43377349580642</c:v>
                </c:pt>
                <c:pt idx="87">
                  <c:v>86.849285213751884</c:v>
                </c:pt>
                <c:pt idx="88">
                  <c:v>86.277494773771565</c:v>
                </c:pt>
                <c:pt idx="89">
                  <c:v>85.71779728116951</c:v>
                </c:pt>
                <c:pt idx="90">
                  <c:v>85.169633463557531</c:v>
                </c:pt>
                <c:pt idx="91">
                  <c:v>84.632485011822325</c:v>
                </c:pt>
                <c:pt idx="92">
                  <c:v>84.10587051478312</c:v>
                </c:pt>
                <c:pt idx="93">
                  <c:v>83.589341897666358</c:v>
                </c:pt>
                <c:pt idx="94">
                  <c:v>83.082481290164736</c:v>
                </c:pt>
                <c:pt idx="95">
                  <c:v>82.584898262438415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71</c:v>
                </c:pt>
                <c:pt idx="1">
                  <c:v>80</c:v>
                </c:pt>
                <c:pt idx="2">
                  <c:v>120</c:v>
                </c:pt>
                <c:pt idx="3">
                  <c:v>81</c:v>
                </c:pt>
                <c:pt idx="4">
                  <c:v>179</c:v>
                </c:pt>
                <c:pt idx="5">
                  <c:v>143</c:v>
                </c:pt>
                <c:pt idx="6">
                  <c:v>61</c:v>
                </c:pt>
                <c:pt idx="7">
                  <c:v>126</c:v>
                </c:pt>
                <c:pt idx="8">
                  <c:v>101</c:v>
                </c:pt>
                <c:pt idx="9">
                  <c:v>71</c:v>
                </c:pt>
                <c:pt idx="10">
                  <c:v>151</c:v>
                </c:pt>
                <c:pt idx="11">
                  <c:v>96</c:v>
                </c:pt>
                <c:pt idx="12">
                  <c:v>83</c:v>
                </c:pt>
                <c:pt idx="13">
                  <c:v>124</c:v>
                </c:pt>
                <c:pt idx="14">
                  <c:v>89</c:v>
                </c:pt>
                <c:pt idx="15">
                  <c:v>118</c:v>
                </c:pt>
                <c:pt idx="16">
                  <c:v>84</c:v>
                </c:pt>
                <c:pt idx="17">
                  <c:v>123</c:v>
                </c:pt>
                <c:pt idx="18">
                  <c:v>123</c:v>
                </c:pt>
                <c:pt idx="19">
                  <c:v>76</c:v>
                </c:pt>
                <c:pt idx="20">
                  <c:v>82</c:v>
                </c:pt>
                <c:pt idx="21">
                  <c:v>93</c:v>
                </c:pt>
                <c:pt idx="22">
                  <c:v>71</c:v>
                </c:pt>
                <c:pt idx="23">
                  <c:v>137</c:v>
                </c:pt>
                <c:pt idx="24">
                  <c:v>236</c:v>
                </c:pt>
                <c:pt idx="25">
                  <c:v>161</c:v>
                </c:pt>
                <c:pt idx="26">
                  <c:v>143</c:v>
                </c:pt>
                <c:pt idx="27">
                  <c:v>97</c:v>
                </c:pt>
                <c:pt idx="28">
                  <c:v>116</c:v>
                </c:pt>
                <c:pt idx="29">
                  <c:v>117</c:v>
                </c:pt>
                <c:pt idx="30">
                  <c:v>218</c:v>
                </c:pt>
                <c:pt idx="31">
                  <c:v>110</c:v>
                </c:pt>
                <c:pt idx="32">
                  <c:v>127</c:v>
                </c:pt>
                <c:pt idx="33">
                  <c:v>171</c:v>
                </c:pt>
                <c:pt idx="34">
                  <c:v>169</c:v>
                </c:pt>
                <c:pt idx="35">
                  <c:v>191</c:v>
                </c:pt>
                <c:pt idx="36">
                  <c:v>266</c:v>
                </c:pt>
                <c:pt idx="37">
                  <c:v>165</c:v>
                </c:pt>
                <c:pt idx="38">
                  <c:v>168</c:v>
                </c:pt>
                <c:pt idx="39">
                  <c:v>199</c:v>
                </c:pt>
                <c:pt idx="40">
                  <c:v>191</c:v>
                </c:pt>
                <c:pt idx="41">
                  <c:v>165</c:v>
                </c:pt>
                <c:pt idx="42">
                  <c:v>142</c:v>
                </c:pt>
                <c:pt idx="43">
                  <c:v>185</c:v>
                </c:pt>
                <c:pt idx="44">
                  <c:v>158</c:v>
                </c:pt>
                <c:pt idx="45">
                  <c:v>151</c:v>
                </c:pt>
                <c:pt idx="46">
                  <c:v>137</c:v>
                </c:pt>
                <c:pt idx="47">
                  <c:v>147</c:v>
                </c:pt>
                <c:pt idx="48">
                  <c:v>82</c:v>
                </c:pt>
                <c:pt idx="49">
                  <c:v>96</c:v>
                </c:pt>
                <c:pt idx="50">
                  <c:v>152</c:v>
                </c:pt>
                <c:pt idx="51">
                  <c:v>134</c:v>
                </c:pt>
                <c:pt idx="52">
                  <c:v>186</c:v>
                </c:pt>
                <c:pt idx="53">
                  <c:v>157</c:v>
                </c:pt>
                <c:pt idx="54">
                  <c:v>203</c:v>
                </c:pt>
                <c:pt idx="55">
                  <c:v>137</c:v>
                </c:pt>
                <c:pt idx="56">
                  <c:v>155</c:v>
                </c:pt>
                <c:pt idx="57">
                  <c:v>197</c:v>
                </c:pt>
                <c:pt idx="58">
                  <c:v>145</c:v>
                </c:pt>
                <c:pt idx="59">
                  <c:v>157</c:v>
                </c:pt>
                <c:pt idx="60">
                  <c:v>122</c:v>
                </c:pt>
                <c:pt idx="61">
                  <c:v>121</c:v>
                </c:pt>
                <c:pt idx="62">
                  <c:v>102</c:v>
                </c:pt>
                <c:pt idx="63">
                  <c:v>128</c:v>
                </c:pt>
                <c:pt idx="64">
                  <c:v>161</c:v>
                </c:pt>
                <c:pt idx="65">
                  <c:v>185</c:v>
                </c:pt>
                <c:pt idx="66">
                  <c:v>229</c:v>
                </c:pt>
                <c:pt idx="67">
                  <c:v>102</c:v>
                </c:pt>
                <c:pt idx="68">
                  <c:v>132</c:v>
                </c:pt>
                <c:pt idx="69">
                  <c:v>188</c:v>
                </c:pt>
                <c:pt idx="70">
                  <c:v>128</c:v>
                </c:pt>
                <c:pt idx="71">
                  <c:v>143</c:v>
                </c:pt>
                <c:pt idx="72">
                  <c:v>105</c:v>
                </c:pt>
                <c:pt idx="73">
                  <c:v>129</c:v>
                </c:pt>
                <c:pt idx="74">
                  <c:v>148</c:v>
                </c:pt>
                <c:pt idx="75">
                  <c:v>167</c:v>
                </c:pt>
                <c:pt idx="76">
                  <c:v>124</c:v>
                </c:pt>
                <c:pt idx="77">
                  <c:v>69</c:v>
                </c:pt>
                <c:pt idx="78">
                  <c:v>142</c:v>
                </c:pt>
                <c:pt idx="79">
                  <c:v>107</c:v>
                </c:pt>
                <c:pt idx="80">
                  <c:v>103</c:v>
                </c:pt>
                <c:pt idx="81">
                  <c:v>122</c:v>
                </c:pt>
                <c:pt idx="82">
                  <c:v>203</c:v>
                </c:pt>
                <c:pt idx="83">
                  <c:v>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135.1241272556137</c:v>
                </c:pt>
                <c:pt idx="85">
                  <c:v>135.1241272556137</c:v>
                </c:pt>
                <c:pt idx="86">
                  <c:v>135.1241272556137</c:v>
                </c:pt>
                <c:pt idx="87">
                  <c:v>135.1241272556137</c:v>
                </c:pt>
                <c:pt idx="88">
                  <c:v>135.1241272556137</c:v>
                </c:pt>
                <c:pt idx="89">
                  <c:v>135.1241272556137</c:v>
                </c:pt>
                <c:pt idx="90">
                  <c:v>135.1241272556137</c:v>
                </c:pt>
                <c:pt idx="91">
                  <c:v>135.1241272556137</c:v>
                </c:pt>
                <c:pt idx="92">
                  <c:v>135.1241272556137</c:v>
                </c:pt>
                <c:pt idx="93">
                  <c:v>135.1241272556137</c:v>
                </c:pt>
                <c:pt idx="94">
                  <c:v>135.1241272556137</c:v>
                </c:pt>
                <c:pt idx="95">
                  <c:v>135.1241272556137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Meropenem-Vaborbactam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7">
                  <c:v>1.5762360969979721</c:v>
                </c:pt>
                <c:pt idx="8">
                  <c:v>1.5762360969979721</c:v>
                </c:pt>
                <c:pt idx="9">
                  <c:v>1.5762360969979721</c:v>
                </c:pt>
                <c:pt idx="10">
                  <c:v>1.5762360969979721</c:v>
                </c:pt>
                <c:pt idx="11">
                  <c:v>1.5762360969979721</c:v>
                </c:pt>
                <c:pt idx="12">
                  <c:v>1.5762360969979721</c:v>
                </c:pt>
                <c:pt idx="13">
                  <c:v>1.5762360969979721</c:v>
                </c:pt>
                <c:pt idx="14">
                  <c:v>1.5762360969979721</c:v>
                </c:pt>
                <c:pt idx="15">
                  <c:v>1.5762360969979721</c:v>
                </c:pt>
                <c:pt idx="16">
                  <c:v>1.5762360969979721</c:v>
                </c:pt>
                <c:pt idx="17">
                  <c:v>1.5762360969979721</c:v>
                </c:pt>
                <c:pt idx="18">
                  <c:v>1.5762360969979721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034-4430-9E47-AB6C07EDBDA4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34-4430-9E47-AB6C07EDBDA4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36</c:v>
                </c:pt>
                <c:pt idx="2">
                  <c:v>78</c:v>
                </c:pt>
                <c:pt idx="3">
                  <c:v>43</c:v>
                </c:pt>
                <c:pt idx="4">
                  <c:v>49</c:v>
                </c:pt>
                <c:pt idx="5">
                  <c:v>50</c:v>
                </c:pt>
                <c:pt idx="6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18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034-4430-9E47-AB6C07EDBDA4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1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34-4430-9E47-AB6C07EDBDA4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7">
                  <c:v>40.297096030952183</c:v>
                </c:pt>
                <c:pt idx="8">
                  <c:v>40.297096030952183</c:v>
                </c:pt>
                <c:pt idx="9">
                  <c:v>40.297096030952183</c:v>
                </c:pt>
                <c:pt idx="10">
                  <c:v>40.297096030952183</c:v>
                </c:pt>
                <c:pt idx="11">
                  <c:v>40.297096030952183</c:v>
                </c:pt>
                <c:pt idx="12">
                  <c:v>40.297096030952183</c:v>
                </c:pt>
                <c:pt idx="13">
                  <c:v>40.297096030952183</c:v>
                </c:pt>
                <c:pt idx="14">
                  <c:v>40.297096030952183</c:v>
                </c:pt>
                <c:pt idx="15">
                  <c:v>40.297096030952183</c:v>
                </c:pt>
                <c:pt idx="16">
                  <c:v>40.297096030952183</c:v>
                </c:pt>
                <c:pt idx="17">
                  <c:v>40.297096030952183</c:v>
                </c:pt>
                <c:pt idx="18">
                  <c:v>40.297096030952183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328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3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Albumin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1936.8872614029669</c:v>
                </c:pt>
                <c:pt idx="85">
                  <c:v>1940.670965210388</c:v>
                </c:pt>
                <c:pt idx="86">
                  <c:v>1944.4533565685231</c:v>
                </c:pt>
                <c:pt idx="87">
                  <c:v>1948.2345375093521</c:v>
                </c:pt>
                <c:pt idx="88">
                  <c:v>1952.014608243305</c:v>
                </c:pt>
                <c:pt idx="89">
                  <c:v>1955.7936672133781</c:v>
                </c:pt>
                <c:pt idx="90">
                  <c:v>1959.57181115004</c:v>
                </c:pt>
                <c:pt idx="91">
                  <c:v>1963.349135119656</c:v>
                </c:pt>
                <c:pt idx="92">
                  <c:v>1967.125732577764</c:v>
                </c:pt>
                <c:pt idx="93">
                  <c:v>1970.901695413505</c:v>
                </c:pt>
                <c:pt idx="94">
                  <c:v>1974.677113994856</c:v>
                </c:pt>
                <c:pt idx="95">
                  <c:v>1978.452077218132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1012.666305968398</c:v>
                </c:pt>
                <c:pt idx="85">
                  <c:v>1011.635035726312</c:v>
                </c:pt>
                <c:pt idx="86">
                  <c:v>1010.61021935923</c:v>
                </c:pt>
                <c:pt idx="87">
                  <c:v>1009.591769253968</c:v>
                </c:pt>
                <c:pt idx="88">
                  <c:v>1008.579599673413</c:v>
                </c:pt>
                <c:pt idx="89">
                  <c:v>1007.573626701374</c:v>
                </c:pt>
                <c:pt idx="90">
                  <c:v>1006.573768189722</c:v>
                </c:pt>
                <c:pt idx="91">
                  <c:v>1005.5799437081311</c:v>
                </c:pt>
                <c:pt idx="92">
                  <c:v>1004.59207449334</c:v>
                </c:pt>
                <c:pt idx="93">
                  <c:v>1003.610083403192</c:v>
                </c:pt>
                <c:pt idx="94">
                  <c:v>1002.633894870474</c:v>
                </c:pt>
                <c:pt idx="95">
                  <c:v>1001.663434858655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999</c:v>
                </c:pt>
                <c:pt idx="1">
                  <c:v>1679</c:v>
                </c:pt>
                <c:pt idx="2">
                  <c:v>2033</c:v>
                </c:pt>
                <c:pt idx="3">
                  <c:v>1328</c:v>
                </c:pt>
                <c:pt idx="4">
                  <c:v>1430</c:v>
                </c:pt>
                <c:pt idx="5">
                  <c:v>1104</c:v>
                </c:pt>
                <c:pt idx="6">
                  <c:v>2210</c:v>
                </c:pt>
                <c:pt idx="7">
                  <c:v>878</c:v>
                </c:pt>
                <c:pt idx="8">
                  <c:v>1270</c:v>
                </c:pt>
                <c:pt idx="9">
                  <c:v>2010</c:v>
                </c:pt>
                <c:pt idx="10">
                  <c:v>1406</c:v>
                </c:pt>
                <c:pt idx="11">
                  <c:v>1800</c:v>
                </c:pt>
                <c:pt idx="12">
                  <c:v>2558</c:v>
                </c:pt>
                <c:pt idx="13">
                  <c:v>1958</c:v>
                </c:pt>
                <c:pt idx="14">
                  <c:v>1191</c:v>
                </c:pt>
                <c:pt idx="15">
                  <c:v>1694</c:v>
                </c:pt>
                <c:pt idx="16">
                  <c:v>2088</c:v>
                </c:pt>
                <c:pt idx="17">
                  <c:v>1552</c:v>
                </c:pt>
                <c:pt idx="18">
                  <c:v>1942</c:v>
                </c:pt>
                <c:pt idx="19">
                  <c:v>1530</c:v>
                </c:pt>
                <c:pt idx="20">
                  <c:v>2296</c:v>
                </c:pt>
                <c:pt idx="21">
                  <c:v>2263</c:v>
                </c:pt>
                <c:pt idx="22">
                  <c:v>2736</c:v>
                </c:pt>
                <c:pt idx="23">
                  <c:v>1826</c:v>
                </c:pt>
                <c:pt idx="24">
                  <c:v>1547</c:v>
                </c:pt>
                <c:pt idx="25">
                  <c:v>1121</c:v>
                </c:pt>
                <c:pt idx="26">
                  <c:v>1400</c:v>
                </c:pt>
                <c:pt idx="27">
                  <c:v>1326</c:v>
                </c:pt>
                <c:pt idx="28">
                  <c:v>1999</c:v>
                </c:pt>
                <c:pt idx="29">
                  <c:v>1291</c:v>
                </c:pt>
                <c:pt idx="30">
                  <c:v>1248</c:v>
                </c:pt>
                <c:pt idx="31">
                  <c:v>1130</c:v>
                </c:pt>
                <c:pt idx="32">
                  <c:v>1435</c:v>
                </c:pt>
                <c:pt idx="33">
                  <c:v>1293</c:v>
                </c:pt>
                <c:pt idx="34">
                  <c:v>1394</c:v>
                </c:pt>
                <c:pt idx="35">
                  <c:v>1457</c:v>
                </c:pt>
                <c:pt idx="36">
                  <c:v>1304</c:v>
                </c:pt>
                <c:pt idx="37">
                  <c:v>1369</c:v>
                </c:pt>
                <c:pt idx="38">
                  <c:v>1586</c:v>
                </c:pt>
                <c:pt idx="39">
                  <c:v>1356</c:v>
                </c:pt>
                <c:pt idx="40">
                  <c:v>1178</c:v>
                </c:pt>
                <c:pt idx="41">
                  <c:v>1353</c:v>
                </c:pt>
                <c:pt idx="42">
                  <c:v>1352</c:v>
                </c:pt>
                <c:pt idx="43">
                  <c:v>1482</c:v>
                </c:pt>
                <c:pt idx="44">
                  <c:v>1424</c:v>
                </c:pt>
                <c:pt idx="45">
                  <c:v>1595</c:v>
                </c:pt>
                <c:pt idx="46">
                  <c:v>1615</c:v>
                </c:pt>
                <c:pt idx="47">
                  <c:v>1355</c:v>
                </c:pt>
                <c:pt idx="48">
                  <c:v>1425</c:v>
                </c:pt>
                <c:pt idx="49">
                  <c:v>1642</c:v>
                </c:pt>
                <c:pt idx="50">
                  <c:v>1474</c:v>
                </c:pt>
                <c:pt idx="51">
                  <c:v>1309</c:v>
                </c:pt>
                <c:pt idx="52">
                  <c:v>1397</c:v>
                </c:pt>
                <c:pt idx="53">
                  <c:v>1702</c:v>
                </c:pt>
                <c:pt idx="54">
                  <c:v>1465</c:v>
                </c:pt>
                <c:pt idx="55">
                  <c:v>1681</c:v>
                </c:pt>
                <c:pt idx="56">
                  <c:v>1242</c:v>
                </c:pt>
                <c:pt idx="57">
                  <c:v>1347</c:v>
                </c:pt>
                <c:pt idx="58">
                  <c:v>1302</c:v>
                </c:pt>
                <c:pt idx="59">
                  <c:v>1296</c:v>
                </c:pt>
                <c:pt idx="60">
                  <c:v>1217</c:v>
                </c:pt>
                <c:pt idx="61">
                  <c:v>1193</c:v>
                </c:pt>
                <c:pt idx="62">
                  <c:v>1396</c:v>
                </c:pt>
                <c:pt idx="63">
                  <c:v>1850</c:v>
                </c:pt>
                <c:pt idx="64">
                  <c:v>1283</c:v>
                </c:pt>
                <c:pt idx="65">
                  <c:v>1936</c:v>
                </c:pt>
                <c:pt idx="66">
                  <c:v>1228</c:v>
                </c:pt>
                <c:pt idx="67">
                  <c:v>1067</c:v>
                </c:pt>
                <c:pt idx="68">
                  <c:v>1189</c:v>
                </c:pt>
                <c:pt idx="69">
                  <c:v>1460</c:v>
                </c:pt>
                <c:pt idx="70">
                  <c:v>2000</c:v>
                </c:pt>
                <c:pt idx="71">
                  <c:v>1593</c:v>
                </c:pt>
                <c:pt idx="72">
                  <c:v>1093</c:v>
                </c:pt>
                <c:pt idx="73">
                  <c:v>1134</c:v>
                </c:pt>
                <c:pt idx="74">
                  <c:v>1548</c:v>
                </c:pt>
                <c:pt idx="75">
                  <c:v>1665</c:v>
                </c:pt>
                <c:pt idx="76">
                  <c:v>1144</c:v>
                </c:pt>
                <c:pt idx="77">
                  <c:v>1276</c:v>
                </c:pt>
                <c:pt idx="78">
                  <c:v>1895</c:v>
                </c:pt>
                <c:pt idx="79">
                  <c:v>1118</c:v>
                </c:pt>
                <c:pt idx="80">
                  <c:v>1280</c:v>
                </c:pt>
                <c:pt idx="81">
                  <c:v>1273</c:v>
                </c:pt>
                <c:pt idx="82">
                  <c:v>1099</c:v>
                </c:pt>
                <c:pt idx="83">
                  <c:v>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1408.168740907224</c:v>
                </c:pt>
                <c:pt idx="85">
                  <c:v>1408.168740907224</c:v>
                </c:pt>
                <c:pt idx="86">
                  <c:v>1408.168740907224</c:v>
                </c:pt>
                <c:pt idx="87">
                  <c:v>1408.168740907224</c:v>
                </c:pt>
                <c:pt idx="88">
                  <c:v>1408.168740907224</c:v>
                </c:pt>
                <c:pt idx="89">
                  <c:v>1408.168740907224</c:v>
                </c:pt>
                <c:pt idx="90">
                  <c:v>1408.168740907224</c:v>
                </c:pt>
                <c:pt idx="91">
                  <c:v>1408.168740907224</c:v>
                </c:pt>
                <c:pt idx="92">
                  <c:v>1408.168740907224</c:v>
                </c:pt>
                <c:pt idx="93">
                  <c:v>1408.168740907224</c:v>
                </c:pt>
                <c:pt idx="94">
                  <c:v>1408.168740907224</c:v>
                </c:pt>
                <c:pt idx="95">
                  <c:v>1408.168740907224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Sugammadex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Sheet1!$A$2:$A$43</c:f>
              <c:numCache>
                <c:formatCode>[$-409]mmmm\ yyyy;@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Sheet1!$D$2:$D$43</c:f>
              <c:numCache>
                <c:formatCode>General</c:formatCode>
                <c:ptCount val="42"/>
                <c:pt idx="30">
                  <c:v>411.51445232691799</c:v>
                </c:pt>
                <c:pt idx="31">
                  <c:v>425.18548077539651</c:v>
                </c:pt>
                <c:pt idx="32">
                  <c:v>438.8592719877833</c:v>
                </c:pt>
                <c:pt idx="33">
                  <c:v>452.53595058045181</c:v>
                </c:pt>
                <c:pt idx="34">
                  <c:v>466.21562172413599</c:v>
                </c:pt>
                <c:pt idx="35">
                  <c:v>479.89837393969168</c:v>
                </c:pt>
                <c:pt idx="36">
                  <c:v>493.58428144282601</c:v>
                </c:pt>
                <c:pt idx="37">
                  <c:v>507.2734061201885</c:v>
                </c:pt>
                <c:pt idx="38">
                  <c:v>520.96579920236934</c:v>
                </c:pt>
                <c:pt idx="39">
                  <c:v>534.66150268630656</c:v>
                </c:pt>
                <c:pt idx="40">
                  <c:v>548.36055054943552</c:v>
                </c:pt>
                <c:pt idx="41">
                  <c:v>562.0629697899094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Sheet1!$A$2:$A$43</c:f>
              <c:numCache>
                <c:formatCode>[$-409]mmmm\ yyyy;@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Sheet1!$E$2:$E$43</c:f>
              <c:numCache>
                <c:formatCode>General</c:formatCode>
                <c:ptCount val="42"/>
                <c:pt idx="30">
                  <c:v>352.03274092509861</c:v>
                </c:pt>
                <c:pt idx="31">
                  <c:v>364.52814131813437</c:v>
                </c:pt>
                <c:pt idx="32">
                  <c:v>377.04618879732101</c:v>
                </c:pt>
                <c:pt idx="33">
                  <c:v>389.58599095612033</c:v>
                </c:pt>
                <c:pt idx="34">
                  <c:v>402.14672050787959</c:v>
                </c:pt>
                <c:pt idx="35">
                  <c:v>414.72760851568529</c:v>
                </c:pt>
                <c:pt idx="36">
                  <c:v>427.32793852216008</c:v>
                </c:pt>
                <c:pt idx="37">
                  <c:v>439.947041435122</c:v>
                </c:pt>
                <c:pt idx="38">
                  <c:v>452.58429105176748</c:v>
                </c:pt>
                <c:pt idx="39">
                  <c:v>465.2391001251861</c:v>
                </c:pt>
                <c:pt idx="40">
                  <c:v>477.91091689384638</c:v>
                </c:pt>
                <c:pt idx="41">
                  <c:v>490.59922200819273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8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F04-49B1-A5F0-4606532484DD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F04-49B1-A5F0-4606532484DD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F04-49B1-A5F0-4606532484DD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18"/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04-49B1-A5F0-4606532484DD}"/>
                </c:ext>
              </c:extLst>
            </c:dLbl>
            <c:dLbl>
              <c:idx val="2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04-49B1-A5F0-4606532484DD}"/>
                </c:ext>
              </c:extLst>
            </c:dLbl>
            <c:dLbl>
              <c:idx val="29"/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04-49B1-A5F0-4606532484DD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Sheet1!$A$2:$A$43</c:f>
              <c:numCache>
                <c:formatCode>[$-409]mmmm\ yyyy;@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2</c:v>
                </c:pt>
                <c:pt idx="1">
                  <c:v>4</c:v>
                </c:pt>
                <c:pt idx="2">
                  <c:v>9</c:v>
                </c:pt>
                <c:pt idx="3">
                  <c:v>62</c:v>
                </c:pt>
                <c:pt idx="4">
                  <c:v>81</c:v>
                </c:pt>
                <c:pt idx="5">
                  <c:v>82</c:v>
                </c:pt>
                <c:pt idx="6">
                  <c:v>68</c:v>
                </c:pt>
                <c:pt idx="7">
                  <c:v>71</c:v>
                </c:pt>
                <c:pt idx="8">
                  <c:v>75</c:v>
                </c:pt>
                <c:pt idx="9">
                  <c:v>103</c:v>
                </c:pt>
                <c:pt idx="10">
                  <c:v>116</c:v>
                </c:pt>
                <c:pt idx="11">
                  <c:v>127</c:v>
                </c:pt>
                <c:pt idx="12">
                  <c:v>127</c:v>
                </c:pt>
                <c:pt idx="13">
                  <c:v>125</c:v>
                </c:pt>
                <c:pt idx="14">
                  <c:v>149</c:v>
                </c:pt>
                <c:pt idx="15">
                  <c:v>182</c:v>
                </c:pt>
                <c:pt idx="16">
                  <c:v>200</c:v>
                </c:pt>
                <c:pt idx="17">
                  <c:v>210</c:v>
                </c:pt>
                <c:pt idx="18">
                  <c:v>202</c:v>
                </c:pt>
                <c:pt idx="19">
                  <c:v>238</c:v>
                </c:pt>
                <c:pt idx="20">
                  <c:v>213</c:v>
                </c:pt>
                <c:pt idx="21">
                  <c:v>250</c:v>
                </c:pt>
                <c:pt idx="22">
                  <c:v>264</c:v>
                </c:pt>
                <c:pt idx="23">
                  <c:v>298</c:v>
                </c:pt>
                <c:pt idx="24">
                  <c:v>326</c:v>
                </c:pt>
                <c:pt idx="25">
                  <c:v>284</c:v>
                </c:pt>
                <c:pt idx="26">
                  <c:v>343</c:v>
                </c:pt>
                <c:pt idx="27">
                  <c:v>367</c:v>
                </c:pt>
                <c:pt idx="28">
                  <c:v>397</c:v>
                </c:pt>
                <c:pt idx="29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1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04-49B1-A5F0-4606532484DD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4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04-49B1-A5F0-4606532484DD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Sheet1!$A$2:$A$43</c:f>
              <c:numCache>
                <c:formatCode>[$-409]mmmm\ yyyy;@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Sheet1!$C$2:$C$43</c:f>
              <c:numCache>
                <c:formatCode>General</c:formatCode>
                <c:ptCount val="42"/>
                <c:pt idx="30">
                  <c:v>381.75886456362991</c:v>
                </c:pt>
                <c:pt idx="31">
                  <c:v>394.84129357991668</c:v>
                </c:pt>
                <c:pt idx="32">
                  <c:v>407.93647462264602</c:v>
                </c:pt>
                <c:pt idx="33">
                  <c:v>421.04401959854158</c:v>
                </c:pt>
                <c:pt idx="34">
                  <c:v>434.16356373892768</c:v>
                </c:pt>
                <c:pt idx="35">
                  <c:v>447.2947635435828</c:v>
                </c:pt>
                <c:pt idx="36">
                  <c:v>460.43729496045222</c:v>
                </c:pt>
                <c:pt idx="37">
                  <c:v>473.59085176822822</c:v>
                </c:pt>
                <c:pt idx="38">
                  <c:v>486.75514413420939</c:v>
                </c:pt>
                <c:pt idx="39">
                  <c:v>499.92989732424729</c:v>
                </c:pt>
                <c:pt idx="40">
                  <c:v>513.11485054518459</c:v>
                </c:pt>
                <c:pt idx="41">
                  <c:v>526.30975590314711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Bupivacaine (liposomal)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136.91774121559379</c:v>
                </c:pt>
                <c:pt idx="85">
                  <c:v>142.42214449738159</c:v>
                </c:pt>
                <c:pt idx="86">
                  <c:v>148.15382037744641</c:v>
                </c:pt>
                <c:pt idx="87">
                  <c:v>152.87947578208119</c:v>
                </c:pt>
                <c:pt idx="88">
                  <c:v>157.24267274087629</c:v>
                </c:pt>
                <c:pt idx="89">
                  <c:v>161.24818596513489</c:v>
                </c:pt>
                <c:pt idx="90">
                  <c:v>165.0002202167619</c:v>
                </c:pt>
                <c:pt idx="91">
                  <c:v>168.54032074074519</c:v>
                </c:pt>
                <c:pt idx="92">
                  <c:v>171.90657732323439</c:v>
                </c:pt>
                <c:pt idx="93">
                  <c:v>175.12492297707581</c:v>
                </c:pt>
                <c:pt idx="94">
                  <c:v>178.2159876814153</c:v>
                </c:pt>
                <c:pt idx="95">
                  <c:v>181.1958254395044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91.603227089046399</c:v>
                </c:pt>
                <c:pt idx="85">
                  <c:v>87.321545261029911</c:v>
                </c:pt>
                <c:pt idx="86">
                  <c:v>82.562019896578875</c:v>
                </c:pt>
                <c:pt idx="87">
                  <c:v>78.883342809133367</c:v>
                </c:pt>
                <c:pt idx="88">
                  <c:v>75.544750740515809</c:v>
                </c:pt>
                <c:pt idx="89">
                  <c:v>72.571718541053897</c:v>
                </c:pt>
                <c:pt idx="90">
                  <c:v>69.850756321028541</c:v>
                </c:pt>
                <c:pt idx="91">
                  <c:v>67.343189860111991</c:v>
                </c:pt>
                <c:pt idx="92">
                  <c:v>65.010052686831116</c:v>
                </c:pt>
                <c:pt idx="93">
                  <c:v>62.825689664745859</c:v>
                </c:pt>
                <c:pt idx="94">
                  <c:v>60.769393080655163</c:v>
                </c:pt>
                <c:pt idx="95">
                  <c:v>58.825140879710553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6</c:v>
                </c:pt>
                <c:pt idx="1">
                  <c:v>9</c:v>
                </c:pt>
                <c:pt idx="2">
                  <c:v>4</c:v>
                </c:pt>
                <c:pt idx="3">
                  <c:v>12</c:v>
                </c:pt>
                <c:pt idx="4">
                  <c:v>21</c:v>
                </c:pt>
                <c:pt idx="5">
                  <c:v>41</c:v>
                </c:pt>
                <c:pt idx="6">
                  <c:v>46</c:v>
                </c:pt>
                <c:pt idx="7">
                  <c:v>42</c:v>
                </c:pt>
                <c:pt idx="8">
                  <c:v>41</c:v>
                </c:pt>
                <c:pt idx="9">
                  <c:v>52</c:v>
                </c:pt>
                <c:pt idx="10">
                  <c:v>54</c:v>
                </c:pt>
                <c:pt idx="11">
                  <c:v>77</c:v>
                </c:pt>
                <c:pt idx="12">
                  <c:v>58</c:v>
                </c:pt>
                <c:pt idx="13">
                  <c:v>52</c:v>
                </c:pt>
                <c:pt idx="14">
                  <c:v>73</c:v>
                </c:pt>
                <c:pt idx="15">
                  <c:v>63</c:v>
                </c:pt>
                <c:pt idx="16">
                  <c:v>61</c:v>
                </c:pt>
                <c:pt idx="17">
                  <c:v>94</c:v>
                </c:pt>
                <c:pt idx="18">
                  <c:v>75</c:v>
                </c:pt>
                <c:pt idx="19">
                  <c:v>90</c:v>
                </c:pt>
                <c:pt idx="20">
                  <c:v>81</c:v>
                </c:pt>
                <c:pt idx="21">
                  <c:v>61</c:v>
                </c:pt>
                <c:pt idx="22">
                  <c:v>77</c:v>
                </c:pt>
                <c:pt idx="23">
                  <c:v>96</c:v>
                </c:pt>
                <c:pt idx="24">
                  <c:v>88</c:v>
                </c:pt>
                <c:pt idx="25">
                  <c:v>117</c:v>
                </c:pt>
                <c:pt idx="26">
                  <c:v>106</c:v>
                </c:pt>
                <c:pt idx="27">
                  <c:v>115</c:v>
                </c:pt>
                <c:pt idx="28">
                  <c:v>130</c:v>
                </c:pt>
                <c:pt idx="29">
                  <c:v>161</c:v>
                </c:pt>
                <c:pt idx="30">
                  <c:v>160</c:v>
                </c:pt>
                <c:pt idx="31">
                  <c:v>123</c:v>
                </c:pt>
                <c:pt idx="32">
                  <c:v>149</c:v>
                </c:pt>
                <c:pt idx="33">
                  <c:v>173</c:v>
                </c:pt>
                <c:pt idx="34">
                  <c:v>185</c:v>
                </c:pt>
                <c:pt idx="35">
                  <c:v>196</c:v>
                </c:pt>
                <c:pt idx="36">
                  <c:v>179</c:v>
                </c:pt>
                <c:pt idx="37">
                  <c:v>174</c:v>
                </c:pt>
                <c:pt idx="38">
                  <c:v>166</c:v>
                </c:pt>
                <c:pt idx="39">
                  <c:v>168</c:v>
                </c:pt>
                <c:pt idx="40">
                  <c:v>152</c:v>
                </c:pt>
                <c:pt idx="41">
                  <c:v>178</c:v>
                </c:pt>
                <c:pt idx="42">
                  <c:v>119</c:v>
                </c:pt>
                <c:pt idx="43">
                  <c:v>154</c:v>
                </c:pt>
                <c:pt idx="44">
                  <c:v>127</c:v>
                </c:pt>
                <c:pt idx="45">
                  <c:v>104</c:v>
                </c:pt>
                <c:pt idx="46">
                  <c:v>115</c:v>
                </c:pt>
                <c:pt idx="47">
                  <c:v>140</c:v>
                </c:pt>
                <c:pt idx="48">
                  <c:v>138</c:v>
                </c:pt>
                <c:pt idx="49">
                  <c:v>151</c:v>
                </c:pt>
                <c:pt idx="50">
                  <c:v>137</c:v>
                </c:pt>
                <c:pt idx="51">
                  <c:v>126</c:v>
                </c:pt>
                <c:pt idx="52">
                  <c:v>112</c:v>
                </c:pt>
                <c:pt idx="53">
                  <c:v>96</c:v>
                </c:pt>
                <c:pt idx="54">
                  <c:v>126</c:v>
                </c:pt>
                <c:pt idx="55">
                  <c:v>96</c:v>
                </c:pt>
                <c:pt idx="56">
                  <c:v>125</c:v>
                </c:pt>
                <c:pt idx="57">
                  <c:v>108</c:v>
                </c:pt>
                <c:pt idx="58">
                  <c:v>105</c:v>
                </c:pt>
                <c:pt idx="59">
                  <c:v>104</c:v>
                </c:pt>
                <c:pt idx="60">
                  <c:v>88</c:v>
                </c:pt>
                <c:pt idx="61">
                  <c:v>88</c:v>
                </c:pt>
                <c:pt idx="62">
                  <c:v>68</c:v>
                </c:pt>
                <c:pt idx="63">
                  <c:v>97</c:v>
                </c:pt>
                <c:pt idx="64">
                  <c:v>106</c:v>
                </c:pt>
                <c:pt idx="65">
                  <c:v>87</c:v>
                </c:pt>
                <c:pt idx="66">
                  <c:v>104</c:v>
                </c:pt>
                <c:pt idx="67">
                  <c:v>106</c:v>
                </c:pt>
                <c:pt idx="68">
                  <c:v>125</c:v>
                </c:pt>
                <c:pt idx="69">
                  <c:v>118</c:v>
                </c:pt>
                <c:pt idx="70">
                  <c:v>115</c:v>
                </c:pt>
                <c:pt idx="71">
                  <c:v>113</c:v>
                </c:pt>
                <c:pt idx="72">
                  <c:v>117</c:v>
                </c:pt>
                <c:pt idx="73">
                  <c:v>126</c:v>
                </c:pt>
                <c:pt idx="74">
                  <c:v>105</c:v>
                </c:pt>
                <c:pt idx="75">
                  <c:v>106</c:v>
                </c:pt>
                <c:pt idx="76">
                  <c:v>98</c:v>
                </c:pt>
                <c:pt idx="77">
                  <c:v>108</c:v>
                </c:pt>
                <c:pt idx="78">
                  <c:v>117</c:v>
                </c:pt>
                <c:pt idx="79">
                  <c:v>98</c:v>
                </c:pt>
                <c:pt idx="80">
                  <c:v>91</c:v>
                </c:pt>
                <c:pt idx="81">
                  <c:v>99</c:v>
                </c:pt>
                <c:pt idx="82">
                  <c:v>112</c:v>
                </c:pt>
                <c:pt idx="83">
                  <c:v>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113.89947192213241</c:v>
                </c:pt>
                <c:pt idx="85">
                  <c:v>114.0905875365948</c:v>
                </c:pt>
                <c:pt idx="86">
                  <c:v>114.0315138058682</c:v>
                </c:pt>
                <c:pt idx="87">
                  <c:v>114.0497680454463</c:v>
                </c:pt>
                <c:pt idx="88">
                  <c:v>114.0441268270137</c:v>
                </c:pt>
                <c:pt idx="89">
                  <c:v>114.04587011757781</c:v>
                </c:pt>
                <c:pt idx="90">
                  <c:v>114.0453313884644</c:v>
                </c:pt>
                <c:pt idx="91">
                  <c:v>114.0454978714812</c:v>
                </c:pt>
                <c:pt idx="92">
                  <c:v>114.0454464233278</c:v>
                </c:pt>
                <c:pt idx="93">
                  <c:v>114.0454623223177</c:v>
                </c:pt>
                <c:pt idx="94">
                  <c:v>114.04545740906271</c:v>
                </c:pt>
                <c:pt idx="95">
                  <c:v>114.04545892740281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Isoproterenol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98.0653174958004</c:v>
                </c:pt>
                <c:pt idx="85">
                  <c:v>104.420717743865</c:v>
                </c:pt>
                <c:pt idx="86">
                  <c:v>108.4274885526887</c:v>
                </c:pt>
                <c:pt idx="87">
                  <c:v>111.01883263394561</c:v>
                </c:pt>
                <c:pt idx="88">
                  <c:v>112.72621245123941</c:v>
                </c:pt>
                <c:pt idx="89">
                  <c:v>113.86939837447019</c:v>
                </c:pt>
                <c:pt idx="90">
                  <c:v>114.6465554720107</c:v>
                </c:pt>
                <c:pt idx="91">
                  <c:v>115.1828248025932</c:v>
                </c:pt>
                <c:pt idx="92">
                  <c:v>115.5583628399083</c:v>
                </c:pt>
                <c:pt idx="93">
                  <c:v>115.82515198706621</c:v>
                </c:pt>
                <c:pt idx="94">
                  <c:v>116.0173105899223</c:v>
                </c:pt>
                <c:pt idx="95">
                  <c:v>116.15751012803941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16.235171275497859</c:v>
                </c:pt>
                <c:pt idx="85">
                  <c:v>14.67436310030457</c:v>
                </c:pt>
                <c:pt idx="86">
                  <c:v>13.878211936984769</c:v>
                </c:pt>
                <c:pt idx="87">
                  <c:v>13.464660500209311</c:v>
                </c:pt>
                <c:pt idx="88">
                  <c:v>13.25480861045633</c:v>
                </c:pt>
                <c:pt idx="89">
                  <c:v>13.15600580931061</c:v>
                </c:pt>
                <c:pt idx="90">
                  <c:v>13.117599160699999</c:v>
                </c:pt>
                <c:pt idx="91">
                  <c:v>13.111165908653231</c:v>
                </c:pt>
                <c:pt idx="92">
                  <c:v>13.12065047293077</c:v>
                </c:pt>
                <c:pt idx="93">
                  <c:v>13.137066302512549</c:v>
                </c:pt>
                <c:pt idx="94">
                  <c:v>13.155512950194231</c:v>
                </c:pt>
                <c:pt idx="95">
                  <c:v>13.17344974546047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71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CC9-45B7-A189-AD7D45A12D5F}"/>
              </c:ext>
            </c:extLst>
          </c:dPt>
          <c:dPt>
            <c:idx val="83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71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CC9-45B7-A189-AD7D45A12D5F}"/>
                </c:ext>
              </c:extLst>
            </c:dLbl>
            <c:dLbl>
              <c:idx val="8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33</c:v>
                </c:pt>
                <c:pt idx="1">
                  <c:v>1</c:v>
                </c:pt>
                <c:pt idx="2">
                  <c:v>7</c:v>
                </c:pt>
                <c:pt idx="3">
                  <c:v>2</c:v>
                </c:pt>
                <c:pt idx="4">
                  <c:v>31</c:v>
                </c:pt>
                <c:pt idx="5">
                  <c:v>26</c:v>
                </c:pt>
                <c:pt idx="6">
                  <c:v>31</c:v>
                </c:pt>
                <c:pt idx="7">
                  <c:v>63</c:v>
                </c:pt>
                <c:pt idx="8">
                  <c:v>80</c:v>
                </c:pt>
                <c:pt idx="9">
                  <c:v>105</c:v>
                </c:pt>
                <c:pt idx="10">
                  <c:v>50</c:v>
                </c:pt>
                <c:pt idx="11">
                  <c:v>61</c:v>
                </c:pt>
                <c:pt idx="12">
                  <c:v>117</c:v>
                </c:pt>
                <c:pt idx="13">
                  <c:v>40</c:v>
                </c:pt>
                <c:pt idx="14">
                  <c:v>70</c:v>
                </c:pt>
                <c:pt idx="15">
                  <c:v>72</c:v>
                </c:pt>
                <c:pt idx="16">
                  <c:v>97</c:v>
                </c:pt>
                <c:pt idx="17">
                  <c:v>84</c:v>
                </c:pt>
                <c:pt idx="18">
                  <c:v>71</c:v>
                </c:pt>
                <c:pt idx="19">
                  <c:v>30</c:v>
                </c:pt>
                <c:pt idx="20">
                  <c:v>187</c:v>
                </c:pt>
                <c:pt idx="21">
                  <c:v>168</c:v>
                </c:pt>
                <c:pt idx="22">
                  <c:v>85</c:v>
                </c:pt>
                <c:pt idx="23">
                  <c:v>108</c:v>
                </c:pt>
                <c:pt idx="24">
                  <c:v>98</c:v>
                </c:pt>
                <c:pt idx="25">
                  <c:v>47</c:v>
                </c:pt>
                <c:pt idx="26">
                  <c:v>146</c:v>
                </c:pt>
                <c:pt idx="27">
                  <c:v>182</c:v>
                </c:pt>
                <c:pt idx="28">
                  <c:v>162</c:v>
                </c:pt>
                <c:pt idx="29">
                  <c:v>191</c:v>
                </c:pt>
                <c:pt idx="30">
                  <c:v>73</c:v>
                </c:pt>
                <c:pt idx="31">
                  <c:v>76</c:v>
                </c:pt>
                <c:pt idx="32">
                  <c:v>119</c:v>
                </c:pt>
                <c:pt idx="33">
                  <c:v>24</c:v>
                </c:pt>
                <c:pt idx="34">
                  <c:v>34</c:v>
                </c:pt>
                <c:pt idx="35">
                  <c:v>46</c:v>
                </c:pt>
                <c:pt idx="36">
                  <c:v>123</c:v>
                </c:pt>
                <c:pt idx="37">
                  <c:v>56</c:v>
                </c:pt>
                <c:pt idx="38">
                  <c:v>50</c:v>
                </c:pt>
                <c:pt idx="39">
                  <c:v>48</c:v>
                </c:pt>
                <c:pt idx="40">
                  <c:v>70</c:v>
                </c:pt>
                <c:pt idx="41">
                  <c:v>46</c:v>
                </c:pt>
                <c:pt idx="42">
                  <c:v>10</c:v>
                </c:pt>
                <c:pt idx="43">
                  <c:v>55</c:v>
                </c:pt>
                <c:pt idx="44">
                  <c:v>69</c:v>
                </c:pt>
                <c:pt idx="45">
                  <c:v>61</c:v>
                </c:pt>
                <c:pt idx="46">
                  <c:v>58</c:v>
                </c:pt>
                <c:pt idx="47">
                  <c:v>87</c:v>
                </c:pt>
                <c:pt idx="48">
                  <c:v>87</c:v>
                </c:pt>
                <c:pt idx="49">
                  <c:v>79</c:v>
                </c:pt>
                <c:pt idx="50">
                  <c:v>32</c:v>
                </c:pt>
                <c:pt idx="51">
                  <c:v>24</c:v>
                </c:pt>
                <c:pt idx="52">
                  <c:v>37</c:v>
                </c:pt>
                <c:pt idx="53">
                  <c:v>42</c:v>
                </c:pt>
                <c:pt idx="54">
                  <c:v>63</c:v>
                </c:pt>
                <c:pt idx="55">
                  <c:v>12</c:v>
                </c:pt>
                <c:pt idx="56">
                  <c:v>29</c:v>
                </c:pt>
                <c:pt idx="57">
                  <c:v>26</c:v>
                </c:pt>
                <c:pt idx="58">
                  <c:v>73</c:v>
                </c:pt>
                <c:pt idx="59">
                  <c:v>11</c:v>
                </c:pt>
                <c:pt idx="60">
                  <c:v>26</c:v>
                </c:pt>
                <c:pt idx="61">
                  <c:v>40</c:v>
                </c:pt>
                <c:pt idx="62">
                  <c:v>5</c:v>
                </c:pt>
                <c:pt idx="63">
                  <c:v>18</c:v>
                </c:pt>
                <c:pt idx="64">
                  <c:v>24</c:v>
                </c:pt>
                <c:pt idx="65">
                  <c:v>22</c:v>
                </c:pt>
                <c:pt idx="66">
                  <c:v>30</c:v>
                </c:pt>
                <c:pt idx="67">
                  <c:v>34</c:v>
                </c:pt>
                <c:pt idx="68">
                  <c:v>15</c:v>
                </c:pt>
                <c:pt idx="69">
                  <c:v>44</c:v>
                </c:pt>
                <c:pt idx="70">
                  <c:v>91</c:v>
                </c:pt>
                <c:pt idx="71">
                  <c:v>145</c:v>
                </c:pt>
                <c:pt idx="72">
                  <c:v>68</c:v>
                </c:pt>
                <c:pt idx="73">
                  <c:v>42</c:v>
                </c:pt>
                <c:pt idx="74">
                  <c:v>25</c:v>
                </c:pt>
                <c:pt idx="75">
                  <c:v>35</c:v>
                </c:pt>
                <c:pt idx="76">
                  <c:v>14</c:v>
                </c:pt>
                <c:pt idx="77">
                  <c:v>32</c:v>
                </c:pt>
                <c:pt idx="78">
                  <c:v>35</c:v>
                </c:pt>
                <c:pt idx="79">
                  <c:v>93</c:v>
                </c:pt>
                <c:pt idx="80">
                  <c:v>69</c:v>
                </c:pt>
                <c:pt idx="81">
                  <c:v>41</c:v>
                </c:pt>
                <c:pt idx="82">
                  <c:v>75</c:v>
                </c:pt>
                <c:pt idx="8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53.352276554913843</c:v>
                </c:pt>
                <c:pt idx="85">
                  <c:v>54.036129270104752</c:v>
                </c:pt>
                <c:pt idx="86">
                  <c:v>54.577811976948347</c:v>
                </c:pt>
                <c:pt idx="87">
                  <c:v>55.006258511823219</c:v>
                </c:pt>
                <c:pt idx="88">
                  <c:v>55.344756722574971</c:v>
                </c:pt>
                <c:pt idx="89">
                  <c:v>55.611953815653678</c:v>
                </c:pt>
                <c:pt idx="90">
                  <c:v>55.822722588529928</c:v>
                </c:pt>
                <c:pt idx="91">
                  <c:v>55.988889719904549</c:v>
                </c:pt>
                <c:pt idx="92">
                  <c:v>56.119837806206966</c:v>
                </c:pt>
                <c:pt idx="93">
                  <c:v>56.22299704964901</c:v>
                </c:pt>
                <c:pt idx="94">
                  <c:v>56.304243286488273</c:v>
                </c:pt>
                <c:pt idx="95">
                  <c:v>56.368218080668683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Nicardipine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1133.171375393513</c:v>
                </c:pt>
                <c:pt idx="85">
                  <c:v>1141.303918455975</c:v>
                </c:pt>
                <c:pt idx="86">
                  <c:v>1149.1576725056709</c:v>
                </c:pt>
                <c:pt idx="87">
                  <c:v>1156.763090373141</c:v>
                </c:pt>
                <c:pt idx="88">
                  <c:v>1164.1454675470859</c:v>
                </c:pt>
                <c:pt idx="89">
                  <c:v>1171.326087563114</c:v>
                </c:pt>
                <c:pt idx="90">
                  <c:v>1178.3230597480331</c:v>
                </c:pt>
                <c:pt idx="91">
                  <c:v>1185.1519446578809</c:v>
                </c:pt>
                <c:pt idx="92">
                  <c:v>1191.826229482695</c:v>
                </c:pt>
                <c:pt idx="93">
                  <c:v>1198.357695191273</c:v>
                </c:pt>
                <c:pt idx="94">
                  <c:v>1204.756704102653</c:v>
                </c:pt>
                <c:pt idx="95">
                  <c:v>1211.0324279985109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794.26977667029632</c:v>
                </c:pt>
                <c:pt idx="85">
                  <c:v>787.99234448699929</c:v>
                </c:pt>
                <c:pt idx="86">
                  <c:v>781.99375185679594</c:v>
                </c:pt>
                <c:pt idx="87">
                  <c:v>776.2435459500216</c:v>
                </c:pt>
                <c:pt idx="88">
                  <c:v>770.71643127884829</c:v>
                </c:pt>
                <c:pt idx="89">
                  <c:v>765.3911243085405</c:v>
                </c:pt>
                <c:pt idx="90">
                  <c:v>760.24951571316353</c:v>
                </c:pt>
                <c:pt idx="91">
                  <c:v>755.27604493755382</c:v>
                </c:pt>
                <c:pt idx="92">
                  <c:v>750.45722479254709</c:v>
                </c:pt>
                <c:pt idx="93">
                  <c:v>745.7812743102196</c:v>
                </c:pt>
                <c:pt idx="94">
                  <c:v>741.23783117240669</c:v>
                </c:pt>
                <c:pt idx="95">
                  <c:v>736.81772359830734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325</c:v>
                </c:pt>
                <c:pt idx="1">
                  <c:v>404</c:v>
                </c:pt>
                <c:pt idx="2">
                  <c:v>338</c:v>
                </c:pt>
                <c:pt idx="3">
                  <c:v>404</c:v>
                </c:pt>
                <c:pt idx="4">
                  <c:v>500</c:v>
                </c:pt>
                <c:pt idx="5">
                  <c:v>608</c:v>
                </c:pt>
                <c:pt idx="6">
                  <c:v>623</c:v>
                </c:pt>
                <c:pt idx="7">
                  <c:v>385</c:v>
                </c:pt>
                <c:pt idx="8">
                  <c:v>394</c:v>
                </c:pt>
                <c:pt idx="9">
                  <c:v>430</c:v>
                </c:pt>
                <c:pt idx="10">
                  <c:v>502</c:v>
                </c:pt>
                <c:pt idx="11">
                  <c:v>442</c:v>
                </c:pt>
                <c:pt idx="12">
                  <c:v>383</c:v>
                </c:pt>
                <c:pt idx="13">
                  <c:v>501</c:v>
                </c:pt>
                <c:pt idx="14">
                  <c:v>472</c:v>
                </c:pt>
                <c:pt idx="15">
                  <c:v>463</c:v>
                </c:pt>
                <c:pt idx="16">
                  <c:v>422</c:v>
                </c:pt>
                <c:pt idx="17">
                  <c:v>598</c:v>
                </c:pt>
                <c:pt idx="18">
                  <c:v>563</c:v>
                </c:pt>
                <c:pt idx="19">
                  <c:v>482</c:v>
                </c:pt>
                <c:pt idx="20">
                  <c:v>567</c:v>
                </c:pt>
                <c:pt idx="21">
                  <c:v>429</c:v>
                </c:pt>
                <c:pt idx="22">
                  <c:v>656</c:v>
                </c:pt>
                <c:pt idx="23">
                  <c:v>635</c:v>
                </c:pt>
                <c:pt idx="24">
                  <c:v>570</c:v>
                </c:pt>
                <c:pt idx="25">
                  <c:v>503</c:v>
                </c:pt>
                <c:pt idx="26">
                  <c:v>507</c:v>
                </c:pt>
                <c:pt idx="27">
                  <c:v>559</c:v>
                </c:pt>
                <c:pt idx="28">
                  <c:v>553</c:v>
                </c:pt>
                <c:pt idx="29">
                  <c:v>513</c:v>
                </c:pt>
                <c:pt idx="30">
                  <c:v>603</c:v>
                </c:pt>
                <c:pt idx="31">
                  <c:v>522</c:v>
                </c:pt>
                <c:pt idx="32">
                  <c:v>587</c:v>
                </c:pt>
                <c:pt idx="33">
                  <c:v>784</c:v>
                </c:pt>
                <c:pt idx="34">
                  <c:v>508</c:v>
                </c:pt>
                <c:pt idx="35">
                  <c:v>670</c:v>
                </c:pt>
                <c:pt idx="36">
                  <c:v>581</c:v>
                </c:pt>
                <c:pt idx="37">
                  <c:v>738</c:v>
                </c:pt>
                <c:pt idx="38">
                  <c:v>644</c:v>
                </c:pt>
                <c:pt idx="39">
                  <c:v>652</c:v>
                </c:pt>
                <c:pt idx="40">
                  <c:v>621</c:v>
                </c:pt>
                <c:pt idx="41">
                  <c:v>806</c:v>
                </c:pt>
                <c:pt idx="42">
                  <c:v>809</c:v>
                </c:pt>
                <c:pt idx="43">
                  <c:v>687</c:v>
                </c:pt>
                <c:pt idx="44">
                  <c:v>905</c:v>
                </c:pt>
                <c:pt idx="45">
                  <c:v>664</c:v>
                </c:pt>
                <c:pt idx="46">
                  <c:v>562</c:v>
                </c:pt>
                <c:pt idx="47">
                  <c:v>657</c:v>
                </c:pt>
                <c:pt idx="48">
                  <c:v>811</c:v>
                </c:pt>
                <c:pt idx="49">
                  <c:v>654</c:v>
                </c:pt>
                <c:pt idx="50">
                  <c:v>530</c:v>
                </c:pt>
                <c:pt idx="51">
                  <c:v>709</c:v>
                </c:pt>
                <c:pt idx="52">
                  <c:v>717</c:v>
                </c:pt>
                <c:pt idx="53">
                  <c:v>634</c:v>
                </c:pt>
                <c:pt idx="54">
                  <c:v>857</c:v>
                </c:pt>
                <c:pt idx="55">
                  <c:v>644</c:v>
                </c:pt>
                <c:pt idx="56">
                  <c:v>757</c:v>
                </c:pt>
                <c:pt idx="57">
                  <c:v>850</c:v>
                </c:pt>
                <c:pt idx="58">
                  <c:v>819</c:v>
                </c:pt>
                <c:pt idx="59">
                  <c:v>806</c:v>
                </c:pt>
                <c:pt idx="60">
                  <c:v>712</c:v>
                </c:pt>
                <c:pt idx="61">
                  <c:v>812</c:v>
                </c:pt>
                <c:pt idx="62">
                  <c:v>863</c:v>
                </c:pt>
                <c:pt idx="63">
                  <c:v>945</c:v>
                </c:pt>
                <c:pt idx="64">
                  <c:v>894</c:v>
                </c:pt>
                <c:pt idx="65">
                  <c:v>944</c:v>
                </c:pt>
                <c:pt idx="66">
                  <c:v>1099</c:v>
                </c:pt>
                <c:pt idx="67">
                  <c:v>939</c:v>
                </c:pt>
                <c:pt idx="68">
                  <c:v>917</c:v>
                </c:pt>
                <c:pt idx="69">
                  <c:v>1043</c:v>
                </c:pt>
                <c:pt idx="70">
                  <c:v>1096</c:v>
                </c:pt>
                <c:pt idx="71">
                  <c:v>782</c:v>
                </c:pt>
                <c:pt idx="72">
                  <c:v>904</c:v>
                </c:pt>
                <c:pt idx="73">
                  <c:v>804</c:v>
                </c:pt>
                <c:pt idx="74">
                  <c:v>1038</c:v>
                </c:pt>
                <c:pt idx="75">
                  <c:v>897</c:v>
                </c:pt>
                <c:pt idx="76">
                  <c:v>901</c:v>
                </c:pt>
                <c:pt idx="77">
                  <c:v>1174</c:v>
                </c:pt>
                <c:pt idx="78">
                  <c:v>1017</c:v>
                </c:pt>
                <c:pt idx="79">
                  <c:v>873</c:v>
                </c:pt>
                <c:pt idx="80">
                  <c:v>1024</c:v>
                </c:pt>
                <c:pt idx="81">
                  <c:v>832</c:v>
                </c:pt>
                <c:pt idx="82">
                  <c:v>887</c:v>
                </c:pt>
                <c:pt idx="83">
                  <c:v>1038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959.02473583269614</c:v>
                </c:pt>
                <c:pt idx="85">
                  <c:v>959.02473583269614</c:v>
                </c:pt>
                <c:pt idx="86">
                  <c:v>959.02473583269614</c:v>
                </c:pt>
                <c:pt idx="87">
                  <c:v>959.02473583269614</c:v>
                </c:pt>
                <c:pt idx="88">
                  <c:v>959.02473583269614</c:v>
                </c:pt>
                <c:pt idx="89">
                  <c:v>959.02473583269614</c:v>
                </c:pt>
                <c:pt idx="90">
                  <c:v>959.02473583269614</c:v>
                </c:pt>
                <c:pt idx="91">
                  <c:v>959.02473583269614</c:v>
                </c:pt>
                <c:pt idx="92">
                  <c:v>959.02473583269614</c:v>
                </c:pt>
                <c:pt idx="93">
                  <c:v>959.02473583269614</c:v>
                </c:pt>
                <c:pt idx="94">
                  <c:v>959.02473583269614</c:v>
                </c:pt>
                <c:pt idx="95">
                  <c:v>959.02473583269614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Levothyroxine IV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74.843963448587829</c:v>
                </c:pt>
                <c:pt idx="85">
                  <c:v>86.39141699534548</c:v>
                </c:pt>
                <c:pt idx="86">
                  <c:v>86.39141699534548</c:v>
                </c:pt>
                <c:pt idx="87">
                  <c:v>86.39141699534548</c:v>
                </c:pt>
                <c:pt idx="88">
                  <c:v>86.39141699534548</c:v>
                </c:pt>
                <c:pt idx="89">
                  <c:v>86.39141699534548</c:v>
                </c:pt>
                <c:pt idx="90">
                  <c:v>86.39141699534548</c:v>
                </c:pt>
                <c:pt idx="91">
                  <c:v>86.39141699534548</c:v>
                </c:pt>
                <c:pt idx="92">
                  <c:v>86.39141699534548</c:v>
                </c:pt>
                <c:pt idx="93">
                  <c:v>86.39141699534548</c:v>
                </c:pt>
                <c:pt idx="94">
                  <c:v>86.39141699534548</c:v>
                </c:pt>
                <c:pt idx="95">
                  <c:v>86.39141699534548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18.932101384903319</c:v>
                </c:pt>
                <c:pt idx="85">
                  <c:v>18.935274979471799</c:v>
                </c:pt>
                <c:pt idx="86">
                  <c:v>18.935274979471799</c:v>
                </c:pt>
                <c:pt idx="87">
                  <c:v>18.935274979471799</c:v>
                </c:pt>
                <c:pt idx="88">
                  <c:v>18.935274979471799</c:v>
                </c:pt>
                <c:pt idx="89">
                  <c:v>18.935274979471799</c:v>
                </c:pt>
                <c:pt idx="90">
                  <c:v>18.935274979471799</c:v>
                </c:pt>
                <c:pt idx="91">
                  <c:v>18.935274979471799</c:v>
                </c:pt>
                <c:pt idx="92">
                  <c:v>18.935274979471799</c:v>
                </c:pt>
                <c:pt idx="93">
                  <c:v>18.935274979471799</c:v>
                </c:pt>
                <c:pt idx="94">
                  <c:v>18.935274979471799</c:v>
                </c:pt>
                <c:pt idx="95">
                  <c:v>18.935274979471799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18</c:v>
                </c:pt>
                <c:pt idx="1">
                  <c:v>9</c:v>
                </c:pt>
                <c:pt idx="2">
                  <c:v>37</c:v>
                </c:pt>
                <c:pt idx="3">
                  <c:v>50</c:v>
                </c:pt>
                <c:pt idx="4">
                  <c:v>29</c:v>
                </c:pt>
                <c:pt idx="5">
                  <c:v>48</c:v>
                </c:pt>
                <c:pt idx="6">
                  <c:v>59</c:v>
                </c:pt>
                <c:pt idx="7">
                  <c:v>29</c:v>
                </c:pt>
                <c:pt idx="8">
                  <c:v>2</c:v>
                </c:pt>
                <c:pt idx="9">
                  <c:v>19</c:v>
                </c:pt>
                <c:pt idx="10">
                  <c:v>48</c:v>
                </c:pt>
                <c:pt idx="11">
                  <c:v>35</c:v>
                </c:pt>
                <c:pt idx="12">
                  <c:v>16</c:v>
                </c:pt>
                <c:pt idx="13">
                  <c:v>58</c:v>
                </c:pt>
                <c:pt idx="14">
                  <c:v>33</c:v>
                </c:pt>
                <c:pt idx="15">
                  <c:v>36</c:v>
                </c:pt>
                <c:pt idx="16">
                  <c:v>48</c:v>
                </c:pt>
                <c:pt idx="17">
                  <c:v>87</c:v>
                </c:pt>
                <c:pt idx="18">
                  <c:v>84</c:v>
                </c:pt>
                <c:pt idx="19">
                  <c:v>70</c:v>
                </c:pt>
                <c:pt idx="20">
                  <c:v>89</c:v>
                </c:pt>
                <c:pt idx="21">
                  <c:v>83</c:v>
                </c:pt>
                <c:pt idx="22">
                  <c:v>65</c:v>
                </c:pt>
                <c:pt idx="23">
                  <c:v>62</c:v>
                </c:pt>
                <c:pt idx="24">
                  <c:v>46</c:v>
                </c:pt>
                <c:pt idx="25">
                  <c:v>36</c:v>
                </c:pt>
                <c:pt idx="26">
                  <c:v>100</c:v>
                </c:pt>
                <c:pt idx="27">
                  <c:v>47</c:v>
                </c:pt>
                <c:pt idx="28">
                  <c:v>20</c:v>
                </c:pt>
                <c:pt idx="29">
                  <c:v>70</c:v>
                </c:pt>
                <c:pt idx="30">
                  <c:v>33</c:v>
                </c:pt>
                <c:pt idx="31">
                  <c:v>33</c:v>
                </c:pt>
                <c:pt idx="32">
                  <c:v>59</c:v>
                </c:pt>
                <c:pt idx="33">
                  <c:v>93</c:v>
                </c:pt>
                <c:pt idx="34">
                  <c:v>42</c:v>
                </c:pt>
                <c:pt idx="35">
                  <c:v>33</c:v>
                </c:pt>
                <c:pt idx="36">
                  <c:v>43</c:v>
                </c:pt>
                <c:pt idx="37">
                  <c:v>74</c:v>
                </c:pt>
                <c:pt idx="38">
                  <c:v>51</c:v>
                </c:pt>
                <c:pt idx="39">
                  <c:v>80</c:v>
                </c:pt>
                <c:pt idx="40">
                  <c:v>112</c:v>
                </c:pt>
                <c:pt idx="41">
                  <c:v>88</c:v>
                </c:pt>
                <c:pt idx="42">
                  <c:v>76</c:v>
                </c:pt>
                <c:pt idx="43">
                  <c:v>39</c:v>
                </c:pt>
                <c:pt idx="44">
                  <c:v>53</c:v>
                </c:pt>
                <c:pt idx="45">
                  <c:v>50</c:v>
                </c:pt>
                <c:pt idx="46">
                  <c:v>17</c:v>
                </c:pt>
                <c:pt idx="47">
                  <c:v>42</c:v>
                </c:pt>
                <c:pt idx="48">
                  <c:v>62</c:v>
                </c:pt>
                <c:pt idx="49">
                  <c:v>49</c:v>
                </c:pt>
                <c:pt idx="50">
                  <c:v>30</c:v>
                </c:pt>
                <c:pt idx="51">
                  <c:v>37</c:v>
                </c:pt>
                <c:pt idx="52">
                  <c:v>85</c:v>
                </c:pt>
                <c:pt idx="53">
                  <c:v>116</c:v>
                </c:pt>
                <c:pt idx="54">
                  <c:v>81</c:v>
                </c:pt>
                <c:pt idx="55">
                  <c:v>64</c:v>
                </c:pt>
                <c:pt idx="56">
                  <c:v>39</c:v>
                </c:pt>
                <c:pt idx="57">
                  <c:v>31</c:v>
                </c:pt>
                <c:pt idx="58">
                  <c:v>54</c:v>
                </c:pt>
                <c:pt idx="59">
                  <c:v>36</c:v>
                </c:pt>
                <c:pt idx="60">
                  <c:v>37</c:v>
                </c:pt>
                <c:pt idx="61">
                  <c:v>84</c:v>
                </c:pt>
                <c:pt idx="62">
                  <c:v>21</c:v>
                </c:pt>
                <c:pt idx="63">
                  <c:v>20</c:v>
                </c:pt>
                <c:pt idx="64">
                  <c:v>16</c:v>
                </c:pt>
                <c:pt idx="65">
                  <c:v>40</c:v>
                </c:pt>
                <c:pt idx="66">
                  <c:v>68</c:v>
                </c:pt>
                <c:pt idx="67">
                  <c:v>48</c:v>
                </c:pt>
                <c:pt idx="68">
                  <c:v>68</c:v>
                </c:pt>
                <c:pt idx="69">
                  <c:v>44</c:v>
                </c:pt>
                <c:pt idx="70">
                  <c:v>36</c:v>
                </c:pt>
                <c:pt idx="71">
                  <c:v>40</c:v>
                </c:pt>
                <c:pt idx="72">
                  <c:v>55</c:v>
                </c:pt>
                <c:pt idx="73">
                  <c:v>36</c:v>
                </c:pt>
                <c:pt idx="74">
                  <c:v>24</c:v>
                </c:pt>
                <c:pt idx="75">
                  <c:v>66</c:v>
                </c:pt>
                <c:pt idx="76">
                  <c:v>96</c:v>
                </c:pt>
                <c:pt idx="77">
                  <c:v>92</c:v>
                </c:pt>
                <c:pt idx="78">
                  <c:v>27</c:v>
                </c:pt>
                <c:pt idx="79">
                  <c:v>16</c:v>
                </c:pt>
                <c:pt idx="80">
                  <c:v>63</c:v>
                </c:pt>
                <c:pt idx="81">
                  <c:v>68</c:v>
                </c:pt>
                <c:pt idx="82">
                  <c:v>8</c:v>
                </c:pt>
                <c:pt idx="8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45.072978432126448</c:v>
                </c:pt>
                <c:pt idx="85">
                  <c:v>49.381044669011857</c:v>
                </c:pt>
                <c:pt idx="86">
                  <c:v>49.381044669011857</c:v>
                </c:pt>
                <c:pt idx="87">
                  <c:v>49.381044669011857</c:v>
                </c:pt>
                <c:pt idx="88">
                  <c:v>49.381044669011857</c:v>
                </c:pt>
                <c:pt idx="89">
                  <c:v>49.381044669011857</c:v>
                </c:pt>
                <c:pt idx="90">
                  <c:v>49.381044669011857</c:v>
                </c:pt>
                <c:pt idx="91">
                  <c:v>49.381044669011857</c:v>
                </c:pt>
                <c:pt idx="92">
                  <c:v>49.381044669011857</c:v>
                </c:pt>
                <c:pt idx="93">
                  <c:v>49.381044669011857</c:v>
                </c:pt>
                <c:pt idx="94">
                  <c:v>49.381044669011857</c:v>
                </c:pt>
                <c:pt idx="95">
                  <c:v>49.381044669011857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IVIG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16.410605122236412</c:v>
                </c:pt>
                <c:pt idx="85">
                  <c:v>21.06620209416813</c:v>
                </c:pt>
                <c:pt idx="86">
                  <c:v>23.399345973951419</c:v>
                </c:pt>
                <c:pt idx="87">
                  <c:v>24.776870443060531</c:v>
                </c:pt>
                <c:pt idx="88">
                  <c:v>25.752468397963231</c:v>
                </c:pt>
                <c:pt idx="89">
                  <c:v>26.554722367346329</c:v>
                </c:pt>
                <c:pt idx="90">
                  <c:v>27.27892509726156</c:v>
                </c:pt>
                <c:pt idx="91">
                  <c:v>27.965172989310648</c:v>
                </c:pt>
                <c:pt idx="92">
                  <c:v>28.630582359931669</c:v>
                </c:pt>
                <c:pt idx="93">
                  <c:v>29.28265959525536</c:v>
                </c:pt>
                <c:pt idx="94">
                  <c:v>29.9248671146898</c:v>
                </c:pt>
                <c:pt idx="95">
                  <c:v>30.558946114153908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1.641902803899226</c:v>
                </c:pt>
                <c:pt idx="85">
                  <c:v>1.6747849338584779</c:v>
                </c:pt>
                <c:pt idx="86">
                  <c:v>1.640053771609818</c:v>
                </c:pt>
                <c:pt idx="87">
                  <c:v>1.5463886813115719</c:v>
                </c:pt>
                <c:pt idx="88">
                  <c:v>1.429919890074109</c:v>
                </c:pt>
                <c:pt idx="89">
                  <c:v>1.309722010679452</c:v>
                </c:pt>
                <c:pt idx="90">
                  <c:v>1.1937326830822319</c:v>
                </c:pt>
                <c:pt idx="91">
                  <c:v>1.0847631658078041</c:v>
                </c:pt>
                <c:pt idx="92">
                  <c:v>0.98350972837310857</c:v>
                </c:pt>
                <c:pt idx="93">
                  <c:v>0.88985498896418769</c:v>
                </c:pt>
                <c:pt idx="94">
                  <c:v>0.80339859199084984</c:v>
                </c:pt>
                <c:pt idx="95">
                  <c:v>0.72366559468447877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38</c:v>
                </c:pt>
                <c:pt idx="1">
                  <c:v>49</c:v>
                </c:pt>
                <c:pt idx="2">
                  <c:v>66</c:v>
                </c:pt>
                <c:pt idx="3">
                  <c:v>34</c:v>
                </c:pt>
                <c:pt idx="4">
                  <c:v>49</c:v>
                </c:pt>
                <c:pt idx="5">
                  <c:v>50</c:v>
                </c:pt>
                <c:pt idx="6">
                  <c:v>40</c:v>
                </c:pt>
                <c:pt idx="7">
                  <c:v>46</c:v>
                </c:pt>
                <c:pt idx="8">
                  <c:v>51</c:v>
                </c:pt>
                <c:pt idx="9">
                  <c:v>68</c:v>
                </c:pt>
                <c:pt idx="10">
                  <c:v>57</c:v>
                </c:pt>
                <c:pt idx="11">
                  <c:v>69</c:v>
                </c:pt>
                <c:pt idx="12">
                  <c:v>52</c:v>
                </c:pt>
                <c:pt idx="13">
                  <c:v>65</c:v>
                </c:pt>
                <c:pt idx="14">
                  <c:v>62</c:v>
                </c:pt>
                <c:pt idx="15">
                  <c:v>67</c:v>
                </c:pt>
                <c:pt idx="16">
                  <c:v>57</c:v>
                </c:pt>
                <c:pt idx="17">
                  <c:v>40</c:v>
                </c:pt>
                <c:pt idx="18">
                  <c:v>53</c:v>
                </c:pt>
                <c:pt idx="19">
                  <c:v>50</c:v>
                </c:pt>
                <c:pt idx="20">
                  <c:v>79</c:v>
                </c:pt>
                <c:pt idx="21">
                  <c:v>60</c:v>
                </c:pt>
                <c:pt idx="22">
                  <c:v>51</c:v>
                </c:pt>
                <c:pt idx="23">
                  <c:v>71</c:v>
                </c:pt>
                <c:pt idx="24">
                  <c:v>44</c:v>
                </c:pt>
                <c:pt idx="25">
                  <c:v>54</c:v>
                </c:pt>
                <c:pt idx="26">
                  <c:v>51</c:v>
                </c:pt>
                <c:pt idx="27">
                  <c:v>78</c:v>
                </c:pt>
                <c:pt idx="28">
                  <c:v>89</c:v>
                </c:pt>
                <c:pt idx="29">
                  <c:v>66</c:v>
                </c:pt>
                <c:pt idx="30">
                  <c:v>46</c:v>
                </c:pt>
                <c:pt idx="31">
                  <c:v>66</c:v>
                </c:pt>
                <c:pt idx="32">
                  <c:v>72</c:v>
                </c:pt>
                <c:pt idx="33">
                  <c:v>63</c:v>
                </c:pt>
                <c:pt idx="34">
                  <c:v>71</c:v>
                </c:pt>
                <c:pt idx="35">
                  <c:v>41</c:v>
                </c:pt>
                <c:pt idx="36">
                  <c:v>97</c:v>
                </c:pt>
                <c:pt idx="37">
                  <c:v>60</c:v>
                </c:pt>
                <c:pt idx="38">
                  <c:v>61</c:v>
                </c:pt>
                <c:pt idx="39">
                  <c:v>66</c:v>
                </c:pt>
                <c:pt idx="40">
                  <c:v>60</c:v>
                </c:pt>
                <c:pt idx="41">
                  <c:v>61</c:v>
                </c:pt>
                <c:pt idx="42">
                  <c:v>60</c:v>
                </c:pt>
                <c:pt idx="43">
                  <c:v>60</c:v>
                </c:pt>
                <c:pt idx="44">
                  <c:v>87</c:v>
                </c:pt>
                <c:pt idx="45">
                  <c:v>61</c:v>
                </c:pt>
                <c:pt idx="46">
                  <c:v>59</c:v>
                </c:pt>
                <c:pt idx="47">
                  <c:v>78</c:v>
                </c:pt>
                <c:pt idx="48">
                  <c:v>62</c:v>
                </c:pt>
                <c:pt idx="49">
                  <c:v>34</c:v>
                </c:pt>
                <c:pt idx="50">
                  <c:v>33</c:v>
                </c:pt>
                <c:pt idx="51">
                  <c:v>59</c:v>
                </c:pt>
                <c:pt idx="52">
                  <c:v>60</c:v>
                </c:pt>
                <c:pt idx="53">
                  <c:v>47</c:v>
                </c:pt>
                <c:pt idx="54">
                  <c:v>42</c:v>
                </c:pt>
                <c:pt idx="55">
                  <c:v>47</c:v>
                </c:pt>
                <c:pt idx="56">
                  <c:v>48</c:v>
                </c:pt>
                <c:pt idx="57">
                  <c:v>57</c:v>
                </c:pt>
                <c:pt idx="58">
                  <c:v>62</c:v>
                </c:pt>
                <c:pt idx="59">
                  <c:v>69</c:v>
                </c:pt>
                <c:pt idx="60">
                  <c:v>70</c:v>
                </c:pt>
                <c:pt idx="61">
                  <c:v>31</c:v>
                </c:pt>
                <c:pt idx="62">
                  <c:v>39</c:v>
                </c:pt>
                <c:pt idx="63">
                  <c:v>38</c:v>
                </c:pt>
                <c:pt idx="64">
                  <c:v>60</c:v>
                </c:pt>
                <c:pt idx="65">
                  <c:v>87</c:v>
                </c:pt>
                <c:pt idx="66">
                  <c:v>65</c:v>
                </c:pt>
                <c:pt idx="67">
                  <c:v>30</c:v>
                </c:pt>
                <c:pt idx="68">
                  <c:v>55</c:v>
                </c:pt>
                <c:pt idx="69">
                  <c:v>27</c:v>
                </c:pt>
                <c:pt idx="70">
                  <c:v>28</c:v>
                </c:pt>
                <c:pt idx="71">
                  <c:v>31</c:v>
                </c:pt>
                <c:pt idx="72">
                  <c:v>24</c:v>
                </c:pt>
                <c:pt idx="73">
                  <c:v>29</c:v>
                </c:pt>
                <c:pt idx="74">
                  <c:v>9</c:v>
                </c:pt>
                <c:pt idx="75">
                  <c:v>2</c:v>
                </c:pt>
                <c:pt idx="76">
                  <c:v>0</c:v>
                </c:pt>
                <c:pt idx="77">
                  <c:v>4</c:v>
                </c:pt>
                <c:pt idx="78">
                  <c:v>28</c:v>
                </c:pt>
                <c:pt idx="79">
                  <c:v>18</c:v>
                </c:pt>
                <c:pt idx="80">
                  <c:v>24</c:v>
                </c:pt>
                <c:pt idx="81">
                  <c:v>18</c:v>
                </c:pt>
                <c:pt idx="82">
                  <c:v>6</c:v>
                </c:pt>
                <c:pt idx="8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8.1371013288515677</c:v>
                </c:pt>
                <c:pt idx="85">
                  <c:v>9.605866567812674</c:v>
                </c:pt>
                <c:pt idx="86">
                  <c:v>10.25835303277905</c:v>
                </c:pt>
                <c:pt idx="87">
                  <c:v>10.536068712381169</c:v>
                </c:pt>
                <c:pt idx="88">
                  <c:v>10.65229987147352</c:v>
                </c:pt>
                <c:pt idx="89">
                  <c:v>10.700615097916501</c:v>
                </c:pt>
                <c:pt idx="90">
                  <c:v>10.7206427938524</c:v>
                </c:pt>
                <c:pt idx="91">
                  <c:v>10.72893513729356</c:v>
                </c:pt>
                <c:pt idx="92">
                  <c:v>10.73236689595327</c:v>
                </c:pt>
                <c:pt idx="93">
                  <c:v>10.733786838191619</c:v>
                </c:pt>
                <c:pt idx="94">
                  <c:v>10.734374312998961</c:v>
                </c:pt>
                <c:pt idx="95">
                  <c:v>10.734617361633401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Calcitonin forecast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Sheet1!$D$2:$D$96</c:f>
              <c:numCache>
                <c:formatCode>General</c:formatCode>
                <c:ptCount val="95"/>
                <c:pt idx="83">
                  <c:v>19.36120700997451</c:v>
                </c:pt>
                <c:pt idx="84">
                  <c:v>33.62055779406468</c:v>
                </c:pt>
                <c:pt idx="85">
                  <c:v>29.4428010515322</c:v>
                </c:pt>
                <c:pt idx="86">
                  <c:v>17.168273118910019</c:v>
                </c:pt>
                <c:pt idx="87">
                  <c:v>18.14802535420483</c:v>
                </c:pt>
                <c:pt idx="88">
                  <c:v>29.448495635629751</c:v>
                </c:pt>
                <c:pt idx="89">
                  <c:v>30.530153757349201</c:v>
                </c:pt>
                <c:pt idx="90">
                  <c:v>21.636020103448669</c:v>
                </c:pt>
                <c:pt idx="91">
                  <c:v>20.89890902608991</c:v>
                </c:pt>
                <c:pt idx="92">
                  <c:v>28.353828797027688</c:v>
                </c:pt>
                <c:pt idx="93">
                  <c:v>30.824788780043441</c:v>
                </c:pt>
                <c:pt idx="94">
                  <c:v>25.018680342145291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Sheet1!$E$2:$E$96</c:f>
              <c:numCache>
                <c:formatCode>General</c:formatCode>
                <c:ptCount val="95"/>
                <c:pt idx="83">
                  <c:v>0.13815969149939081</c:v>
                </c:pt>
                <c:pt idx="84">
                  <c:v>0.46307105902472362</c:v>
                </c:pt>
                <c:pt idx="85">
                  <c:v>0.33845523766670932</c:v>
                </c:pt>
                <c:pt idx="86">
                  <c:v>5.9404989878243178E-2</c:v>
                </c:pt>
                <c:pt idx="87">
                  <c:v>5.334546461406716E-2</c:v>
                </c:pt>
                <c:pt idx="88">
                  <c:v>0.19245360741356571</c:v>
                </c:pt>
                <c:pt idx="89">
                  <c:v>0.20969687258528991</c:v>
                </c:pt>
                <c:pt idx="90">
                  <c:v>7.0657450809363392E-2</c:v>
                </c:pt>
                <c:pt idx="91">
                  <c:v>5.2305470645609822E-2</c:v>
                </c:pt>
                <c:pt idx="92">
                  <c:v>0.1209207779199321</c:v>
                </c:pt>
                <c:pt idx="93">
                  <c:v>0.14940680382598301</c:v>
                </c:pt>
                <c:pt idx="94">
                  <c:v>7.5601274087935474E-2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2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AC1-44A7-9319-F35D2E09B80E}"/>
              </c:ext>
            </c:extLst>
          </c:dPt>
          <c:dPt>
            <c:idx val="83"/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AC1-44A7-9319-F35D2E09B80E}"/>
                </c:ext>
              </c:extLst>
            </c:dLbl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Sheet1!$B$2:$B$96</c:f>
              <c:numCache>
                <c:formatCode>General</c:formatCode>
                <c:ptCount val="95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3">
                  <c:v>19</c:v>
                </c:pt>
                <c:pt idx="4">
                  <c:v>2</c:v>
                </c:pt>
                <c:pt idx="5">
                  <c:v>31</c:v>
                </c:pt>
                <c:pt idx="6">
                  <c:v>7</c:v>
                </c:pt>
                <c:pt idx="7">
                  <c:v>2</c:v>
                </c:pt>
                <c:pt idx="8">
                  <c:v>27</c:v>
                </c:pt>
                <c:pt idx="9">
                  <c:v>18</c:v>
                </c:pt>
                <c:pt idx="10">
                  <c:v>11</c:v>
                </c:pt>
                <c:pt idx="11">
                  <c:v>8</c:v>
                </c:pt>
                <c:pt idx="12">
                  <c:v>6</c:v>
                </c:pt>
                <c:pt idx="13">
                  <c:v>1</c:v>
                </c:pt>
                <c:pt idx="14">
                  <c:v>7</c:v>
                </c:pt>
                <c:pt idx="15">
                  <c:v>18</c:v>
                </c:pt>
                <c:pt idx="16">
                  <c:v>3</c:v>
                </c:pt>
                <c:pt idx="17">
                  <c:v>32</c:v>
                </c:pt>
                <c:pt idx="18">
                  <c:v>30</c:v>
                </c:pt>
                <c:pt idx="19">
                  <c:v>20</c:v>
                </c:pt>
                <c:pt idx="20">
                  <c:v>29</c:v>
                </c:pt>
                <c:pt idx="21">
                  <c:v>27</c:v>
                </c:pt>
                <c:pt idx="22">
                  <c:v>6</c:v>
                </c:pt>
                <c:pt idx="23">
                  <c:v>34</c:v>
                </c:pt>
                <c:pt idx="24">
                  <c:v>32</c:v>
                </c:pt>
                <c:pt idx="25">
                  <c:v>22</c:v>
                </c:pt>
                <c:pt idx="26">
                  <c:v>19</c:v>
                </c:pt>
                <c:pt idx="27">
                  <c:v>10</c:v>
                </c:pt>
                <c:pt idx="28">
                  <c:v>40</c:v>
                </c:pt>
                <c:pt idx="29">
                  <c:v>13</c:v>
                </c:pt>
                <c:pt idx="30">
                  <c:v>40</c:v>
                </c:pt>
                <c:pt idx="31">
                  <c:v>90</c:v>
                </c:pt>
                <c:pt idx="32">
                  <c:v>27</c:v>
                </c:pt>
                <c:pt idx="33">
                  <c:v>21</c:v>
                </c:pt>
                <c:pt idx="34">
                  <c:v>13</c:v>
                </c:pt>
                <c:pt idx="35">
                  <c:v>1</c:v>
                </c:pt>
                <c:pt idx="36">
                  <c:v>11</c:v>
                </c:pt>
                <c:pt idx="37">
                  <c:v>18</c:v>
                </c:pt>
                <c:pt idx="38">
                  <c:v>27</c:v>
                </c:pt>
                <c:pt idx="39">
                  <c:v>5</c:v>
                </c:pt>
                <c:pt idx="40">
                  <c:v>39</c:v>
                </c:pt>
                <c:pt idx="41">
                  <c:v>15</c:v>
                </c:pt>
                <c:pt idx="42">
                  <c:v>3</c:v>
                </c:pt>
                <c:pt idx="43">
                  <c:v>16</c:v>
                </c:pt>
                <c:pt idx="44">
                  <c:v>26</c:v>
                </c:pt>
                <c:pt idx="45">
                  <c:v>15</c:v>
                </c:pt>
                <c:pt idx="46">
                  <c:v>5</c:v>
                </c:pt>
                <c:pt idx="47">
                  <c:v>59</c:v>
                </c:pt>
                <c:pt idx="48">
                  <c:v>19</c:v>
                </c:pt>
                <c:pt idx="49">
                  <c:v>4</c:v>
                </c:pt>
                <c:pt idx="50">
                  <c:v>3</c:v>
                </c:pt>
                <c:pt idx="51">
                  <c:v>4</c:v>
                </c:pt>
                <c:pt idx="52">
                  <c:v>1</c:v>
                </c:pt>
                <c:pt idx="53">
                  <c:v>2</c:v>
                </c:pt>
                <c:pt idx="54">
                  <c:v>0</c:v>
                </c:pt>
                <c:pt idx="55">
                  <c:v>6</c:v>
                </c:pt>
                <c:pt idx="56">
                  <c:v>9</c:v>
                </c:pt>
                <c:pt idx="57">
                  <c:v>23</c:v>
                </c:pt>
                <c:pt idx="58">
                  <c:v>10</c:v>
                </c:pt>
                <c:pt idx="59">
                  <c:v>2</c:v>
                </c:pt>
                <c:pt idx="60">
                  <c:v>12</c:v>
                </c:pt>
                <c:pt idx="61">
                  <c:v>8</c:v>
                </c:pt>
                <c:pt idx="62">
                  <c:v>1</c:v>
                </c:pt>
                <c:pt idx="63">
                  <c:v>1</c:v>
                </c:pt>
                <c:pt idx="64">
                  <c:v>6</c:v>
                </c:pt>
                <c:pt idx="65">
                  <c:v>18</c:v>
                </c:pt>
                <c:pt idx="66">
                  <c:v>8</c:v>
                </c:pt>
                <c:pt idx="67">
                  <c:v>4</c:v>
                </c:pt>
                <c:pt idx="68">
                  <c:v>4</c:v>
                </c:pt>
                <c:pt idx="69">
                  <c:v>17</c:v>
                </c:pt>
                <c:pt idx="70">
                  <c:v>1</c:v>
                </c:pt>
                <c:pt idx="71">
                  <c:v>0</c:v>
                </c:pt>
                <c:pt idx="72">
                  <c:v>16</c:v>
                </c:pt>
                <c:pt idx="73">
                  <c:v>6</c:v>
                </c:pt>
                <c:pt idx="74">
                  <c:v>2</c:v>
                </c:pt>
                <c:pt idx="75">
                  <c:v>0</c:v>
                </c:pt>
                <c:pt idx="76">
                  <c:v>9</c:v>
                </c:pt>
                <c:pt idx="77">
                  <c:v>13</c:v>
                </c:pt>
                <c:pt idx="78">
                  <c:v>0</c:v>
                </c:pt>
                <c:pt idx="79">
                  <c:v>11</c:v>
                </c:pt>
                <c:pt idx="80">
                  <c:v>12</c:v>
                </c:pt>
                <c:pt idx="81">
                  <c:v>6</c:v>
                </c:pt>
                <c:pt idx="8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4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AC1-44A7-9319-F35D2E09B80E}"/>
              </c:ext>
            </c:extLst>
          </c:dPt>
          <c:dPt>
            <c:idx val="95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C1-44A7-9319-F35D2E09B80E}"/>
                </c:ext>
              </c:extLst>
            </c:dLbl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  <c:pt idx="83">
                  <c:v>6.2486251400377766</c:v>
                </c:pt>
                <c:pt idx="84">
                  <c:v>11.50928836118648</c:v>
                </c:pt>
                <c:pt idx="85">
                  <c:v>9.851686534002333</c:v>
                </c:pt>
                <c:pt idx="86">
                  <c:v>4.8385086937161734</c:v>
                </c:pt>
                <c:pt idx="87">
                  <c:v>4.8873871852075528</c:v>
                </c:pt>
                <c:pt idx="88">
                  <c:v>8.5865354532870715</c:v>
                </c:pt>
                <c:pt idx="89">
                  <c:v>8.9464771749637624</c:v>
                </c:pt>
                <c:pt idx="90">
                  <c:v>5.7435477901908003</c:v>
                </c:pt>
                <c:pt idx="91">
                  <c:v>5.2897389594674511</c:v>
                </c:pt>
                <c:pt idx="92">
                  <c:v>7.5571967106840958</c:v>
                </c:pt>
                <c:pt idx="93">
                  <c:v>8.3201753777070806</c:v>
                </c:pt>
                <c:pt idx="94">
                  <c:v>6.3466454915646633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July 2019 to June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6749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3991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1713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439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0913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6953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0980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0463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2384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8643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0844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1248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9331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1415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265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8153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0896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145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Forecast for Target Medications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2019-07-31T15:05:21Z</dcterms:modified>
</cp:coreProperties>
</file>