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2495A6-2D62-4BD6-B0AE-44E64BEEFAB7}" v="86" dt="2019-07-29T13:26:16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7" Type="http://schemas.microsoft.com/office/2015/10/relationships/revisionInfo" Target="revisionInfo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6/11/relationships/changesInfo" Target="changesInfos/changesInfo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ulbis" userId="8ed87ac563b1c39d" providerId="LiveId" clId="{C22495A6-2D62-4BD6-B0AE-44E64BEEFAB7}"/>
    <pc:docChg chg="addSld delSld modSld">
      <pc:chgData name="Brian Gulbis" userId="8ed87ac563b1c39d" providerId="LiveId" clId="{C22495A6-2D62-4BD6-B0AE-44E64BEEFAB7}" dt="2019-07-29T13:28:40.770" v="62" actId="2696"/>
      <pc:docMkLst>
        <pc:docMk/>
      </pc:docMkLst>
      <pc:sldChg chg="add del">
        <pc:chgData name="Brian Gulbis" userId="8ed87ac563b1c39d" providerId="LiveId" clId="{C22495A6-2D62-4BD6-B0AE-44E64BEEFAB7}" dt="2019-07-29T12:37:28.850" v="2" actId="2696"/>
        <pc:sldMkLst>
          <pc:docMk/>
          <pc:sldMk cId="1128218801" sldId="256"/>
        </pc:sldMkLst>
      </pc:sldChg>
      <pc:sldChg chg="del">
        <pc:chgData name="Brian Gulbis" userId="8ed87ac563b1c39d" providerId="LiveId" clId="{C22495A6-2D62-4BD6-B0AE-44E64BEEFAB7}" dt="2019-07-29T03:59:43.978" v="0" actId="2696"/>
        <pc:sldMkLst>
          <pc:docMk/>
          <pc:sldMk cId="1867820800" sldId="256"/>
        </pc:sldMkLst>
      </pc:sldChg>
      <pc:sldChg chg="addSp delSp modSp add del mod">
        <pc:chgData name="Brian Gulbis" userId="8ed87ac563b1c39d" providerId="LiveId" clId="{C22495A6-2D62-4BD6-B0AE-44E64BEEFAB7}" dt="2019-07-29T13:28:40.770" v="62" actId="2696"/>
        <pc:sldMkLst>
          <pc:docMk/>
          <pc:sldMk cId="3291821820" sldId="256"/>
        </pc:sldMkLst>
        <pc:spChg chg="del">
          <ac:chgData name="Brian Gulbis" userId="8ed87ac563b1c39d" providerId="LiveId" clId="{C22495A6-2D62-4BD6-B0AE-44E64BEEFAB7}" dt="2019-07-29T13:03:46.172" v="4"/>
          <ac:spMkLst>
            <pc:docMk/>
            <pc:sldMk cId="3291821820" sldId="256"/>
            <ac:spMk id="2" creationId="{0D9089DF-C8ED-47F9-B65D-EF716CE742D8}"/>
          </ac:spMkLst>
        </pc:spChg>
        <pc:spChg chg="del">
          <ac:chgData name="Brian Gulbis" userId="8ed87ac563b1c39d" providerId="LiveId" clId="{C22495A6-2D62-4BD6-B0AE-44E64BEEFAB7}" dt="2019-07-29T13:03:46.172" v="4"/>
          <ac:spMkLst>
            <pc:docMk/>
            <pc:sldMk cId="3291821820" sldId="256"/>
            <ac:spMk id="3" creationId="{E8EF5F21-CEB9-4479-A274-6DDE25201515}"/>
          </ac:spMkLst>
        </pc:spChg>
        <pc:graphicFrameChg chg="add mod">
          <ac:chgData name="Brian Gulbis" userId="8ed87ac563b1c39d" providerId="LiveId" clId="{C22495A6-2D62-4BD6-B0AE-44E64BEEFAB7}" dt="2019-07-29T13:26:16.018" v="61"/>
          <ac:graphicFrameMkLst>
            <pc:docMk/>
            <pc:sldMk cId="3291821820" sldId="256"/>
            <ac:graphicFrameMk id="6" creationId="{C68A3D0A-4CCA-4720-9DC8-B2061E680BA0}"/>
          </ac:graphicFrameMkLst>
        </pc:graphicFrameChg>
      </pc:sld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1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8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Acetaminophen IV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3742.0</c:v>
                </c:pt>
                <c:pt idx="1">
                  <c:v>3573.0</c:v>
                </c:pt>
                <c:pt idx="2">
                  <c:v>2882.0</c:v>
                </c:pt>
                <c:pt idx="3">
                  <c:v>3019.0</c:v>
                </c:pt>
                <c:pt idx="4">
                  <c:v>2691.0</c:v>
                </c:pt>
                <c:pt idx="5">
                  <c:v>2776.0</c:v>
                </c:pt>
                <c:pt idx="6">
                  <c:v>2627.0</c:v>
                </c:pt>
                <c:pt idx="7">
                  <c:v>2568.0</c:v>
                </c:pt>
                <c:pt idx="8">
                  <c:v>2662.0</c:v>
                </c:pt>
                <c:pt idx="9">
                  <c:v>4103.0</c:v>
                </c:pt>
                <c:pt idx="10">
                  <c:v>4301.0</c:v>
                </c:pt>
                <c:pt idx="11">
                  <c:v>4219.0</c:v>
                </c:pt>
                <c:pt idx="12">
                  <c:v>4266.0</c:v>
                </c:pt>
                <c:pt idx="13">
                  <c:v>3699.0</c:v>
                </c:pt>
                <c:pt idx="14">
                  <c:v>3700.0</c:v>
                </c:pt>
                <c:pt idx="15">
                  <c:v>4329.0</c:v>
                </c:pt>
                <c:pt idx="16">
                  <c:v>4068.0</c:v>
                </c:pt>
                <c:pt idx="17">
                  <c:v>4539.0</c:v>
                </c:pt>
                <c:pt idx="18">
                  <c:v>4350.0</c:v>
                </c:pt>
                <c:pt idx="19">
                  <c:v>3815.0</c:v>
                </c:pt>
                <c:pt idx="20">
                  <c:v>4131.0</c:v>
                </c:pt>
                <c:pt idx="21">
                  <c:v>4111.0</c:v>
                </c:pt>
                <c:pt idx="22">
                  <c:v>3972.0</c:v>
                </c:pt>
                <c:pt idx="23">
                  <c:v>4296.0</c:v>
                </c:pt>
                <c:pt idx="24">
                  <c:v>4392.0</c:v>
                </c:pt>
                <c:pt idx="25">
                  <c:v>4608.0</c:v>
                </c:pt>
                <c:pt idx="26">
                  <c:v>4294.0</c:v>
                </c:pt>
                <c:pt idx="27">
                  <c:v>4462.0</c:v>
                </c:pt>
                <c:pt idx="28">
                  <c:v>4029.0</c:v>
                </c:pt>
                <c:pt idx="29">
                  <c:v>3801.0</c:v>
                </c:pt>
                <c:pt idx="30">
                  <c:v>2943.0</c:v>
                </c:pt>
                <c:pt idx="31">
                  <c:v>1981.0</c:v>
                </c:pt>
                <c:pt idx="32">
                  <c:v>2046.0</c:v>
                </c:pt>
                <c:pt idx="33">
                  <c:v>1773.0</c:v>
                </c:pt>
                <c:pt idx="34">
                  <c:v>1648.0</c:v>
                </c:pt>
                <c:pt idx="35">
                  <c:v>1637.0</c:v>
                </c:pt>
                <c:pt idx="36">
                  <c:v>1858.0</c:v>
                </c:pt>
                <c:pt idx="37">
                  <c:v>1744.0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Sheet1!$C$2:$C$51</c:f>
              <c:numCache>
                <c:formatCode>General</c:formatCode>
                <c:ptCount val="50"/>
                <c:pt idx="38">
                  <c:v>1755.3829711971455</c:v>
                </c:pt>
                <c:pt idx="39">
                  <c:v>1755.3829711971455</c:v>
                </c:pt>
                <c:pt idx="40">
                  <c:v>1755.3829711971455</c:v>
                </c:pt>
                <c:pt idx="41">
                  <c:v>1755.3829711971455</c:v>
                </c:pt>
                <c:pt idx="42">
                  <c:v>1755.3829711971455</c:v>
                </c:pt>
                <c:pt idx="43">
                  <c:v>1755.3829711971455</c:v>
                </c:pt>
                <c:pt idx="44">
                  <c:v>1755.3829711971455</c:v>
                </c:pt>
                <c:pt idx="45">
                  <c:v>1755.3829711971455</c:v>
                </c:pt>
                <c:pt idx="46">
                  <c:v>1755.3829711971455</c:v>
                </c:pt>
                <c:pt idx="47">
                  <c:v>1755.3829711971455</c:v>
                </c:pt>
                <c:pt idx="48">
                  <c:v>1755.3829711971455</c:v>
                </c:pt>
                <c:pt idx="49">
                  <c:v>1755.3829711971455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Sheet1!$D$2:$D$51</c:f>
              <c:numCache>
                <c:formatCode>General</c:formatCode>
                <c:ptCount val="50"/>
                <c:pt idx="38">
                  <c:v>2167.7422798383486</c:v>
                </c:pt>
                <c:pt idx="39">
                  <c:v>2353.8423190868457</c:v>
                </c:pt>
                <c:pt idx="40">
                  <c:v>2500.7442736580806</c:v>
                </c:pt>
                <c:pt idx="41">
                  <c:v>2627.3198611565113</c:v>
                </c:pt>
                <c:pt idx="42">
                  <c:v>2740.884416403912</c:v>
                </c:pt>
                <c:pt idx="43">
                  <c:v>2845.192359872378</c:v>
                </c:pt>
                <c:pt idx="44">
                  <c:v>2942.47552666469</c:v>
                </c:pt>
                <c:pt idx="45">
                  <c:v>3034.189060347941</c:v>
                </c:pt>
                <c:pt idx="46">
                  <c:v>3121.3443755626085</c:v>
                </c:pt>
                <c:pt idx="47">
                  <c:v>3204.678356558539</c:v>
                </c:pt>
                <c:pt idx="48">
                  <c:v>3284.747648491178</c:v>
                </c:pt>
                <c:pt idx="49">
                  <c:v>3361.984983282965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Sheet1!$E$2:$E$51</c:f>
              <c:numCache>
                <c:formatCode>General</c:formatCode>
                <c:ptCount val="50"/>
                <c:pt idx="38">
                  <c:v>1357.7325444375867</c:v>
                </c:pt>
                <c:pt idx="39">
                  <c:v>1209.1639547993473</c:v>
                </c:pt>
                <c:pt idx="40">
                  <c:v>1099.8509727956466</c:v>
                </c:pt>
                <c:pt idx="41">
                  <c:v>1010.9228092002293</c:v>
                </c:pt>
                <c:pt idx="42">
                  <c:v>935.0650900051888</c:v>
                </c:pt>
                <c:pt idx="43">
                  <c:v>868.5243897968463</c:v>
                </c:pt>
                <c:pt idx="44">
                  <c:v>809.0699047255143</c:v>
                </c:pt>
                <c:pt idx="45">
                  <c:v>755.2475607776144</c:v>
                </c:pt>
                <c:pt idx="46">
                  <c:v>706.047053444164</c:v>
                </c:pt>
                <c:pt idx="47">
                  <c:v>660.7326516524325</c:v>
                </c:pt>
                <c:pt idx="48">
                  <c:v>618.7489091481654</c:v>
                </c:pt>
                <c:pt idx="49">
                  <c:v>579.6643415469854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Ertapenem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82.0</c:v>
                </c:pt>
                <c:pt idx="1">
                  <c:v>96.0</c:v>
                </c:pt>
                <c:pt idx="2">
                  <c:v>150.0</c:v>
                </c:pt>
                <c:pt idx="3">
                  <c:v>134.0</c:v>
                </c:pt>
                <c:pt idx="4">
                  <c:v>183.0</c:v>
                </c:pt>
                <c:pt idx="5">
                  <c:v>153.0</c:v>
                </c:pt>
                <c:pt idx="6">
                  <c:v>201.0</c:v>
                </c:pt>
                <c:pt idx="7">
                  <c:v>137.0</c:v>
                </c:pt>
                <c:pt idx="8">
                  <c:v>156.0</c:v>
                </c:pt>
                <c:pt idx="9">
                  <c:v>202.0</c:v>
                </c:pt>
                <c:pt idx="10">
                  <c:v>151.0</c:v>
                </c:pt>
                <c:pt idx="11">
                  <c:v>155.0</c:v>
                </c:pt>
                <c:pt idx="12">
                  <c:v>127.0</c:v>
                </c:pt>
                <c:pt idx="13">
                  <c:v>129.0</c:v>
                </c:pt>
                <c:pt idx="14">
                  <c:v>108.0</c:v>
                </c:pt>
                <c:pt idx="15">
                  <c:v>137.0</c:v>
                </c:pt>
                <c:pt idx="16">
                  <c:v>167.0</c:v>
                </c:pt>
                <c:pt idx="17">
                  <c:v>199.0</c:v>
                </c:pt>
                <c:pt idx="18">
                  <c:v>235.0</c:v>
                </c:pt>
                <c:pt idx="19">
                  <c:v>105.0</c:v>
                </c:pt>
                <c:pt idx="20">
                  <c:v>135.0</c:v>
                </c:pt>
                <c:pt idx="21">
                  <c:v>193.0</c:v>
                </c:pt>
                <c:pt idx="22">
                  <c:v>132.0</c:v>
                </c:pt>
                <c:pt idx="23">
                  <c:v>147.0</c:v>
                </c:pt>
                <c:pt idx="24">
                  <c:v>110.0</c:v>
                </c:pt>
                <c:pt idx="25">
                  <c:v>135.0</c:v>
                </c:pt>
                <c:pt idx="26">
                  <c:v>158.0</c:v>
                </c:pt>
                <c:pt idx="27">
                  <c:v>172.0</c:v>
                </c:pt>
                <c:pt idx="28">
                  <c:v>124.0</c:v>
                </c:pt>
                <c:pt idx="29">
                  <c:v>79.0</c:v>
                </c:pt>
                <c:pt idx="30">
                  <c:v>158.0</c:v>
                </c:pt>
                <c:pt idx="31">
                  <c:v>117.0</c:v>
                </c:pt>
                <c:pt idx="32">
                  <c:v>107.0</c:v>
                </c:pt>
                <c:pt idx="33">
                  <c:v>126.0</c:v>
                </c:pt>
                <c:pt idx="34">
                  <c:v>208.0</c:v>
                </c:pt>
                <c:pt idx="35">
                  <c:v>128.0</c:v>
                </c:pt>
                <c:pt idx="36">
                  <c:v>143.0</c:v>
                </c:pt>
                <c:pt idx="37">
                  <c:v>121.0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Sheet1!$C$2:$C$51</c:f>
              <c:numCache>
                <c:formatCode>General</c:formatCode>
                <c:ptCount val="50"/>
                <c:pt idx="38">
                  <c:v>139.32326075170772</c:v>
                </c:pt>
                <c:pt idx="39">
                  <c:v>139.32326075170772</c:v>
                </c:pt>
                <c:pt idx="40">
                  <c:v>139.32326075170772</c:v>
                </c:pt>
                <c:pt idx="41">
                  <c:v>139.32326075170772</c:v>
                </c:pt>
                <c:pt idx="42">
                  <c:v>139.32326075170772</c:v>
                </c:pt>
                <c:pt idx="43">
                  <c:v>139.32326075170772</c:v>
                </c:pt>
                <c:pt idx="44">
                  <c:v>139.32326075170772</c:v>
                </c:pt>
                <c:pt idx="45">
                  <c:v>139.32326075170772</c:v>
                </c:pt>
                <c:pt idx="46">
                  <c:v>139.32326075170772</c:v>
                </c:pt>
                <c:pt idx="47">
                  <c:v>139.32326075170772</c:v>
                </c:pt>
                <c:pt idx="48">
                  <c:v>139.32326075170772</c:v>
                </c:pt>
                <c:pt idx="49">
                  <c:v>139.32326075170772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Sheet1!$D$2:$D$51</c:f>
              <c:numCache>
                <c:formatCode>General</c:formatCode>
                <c:ptCount val="50"/>
                <c:pt idx="38">
                  <c:v>193.09995558670136</c:v>
                </c:pt>
                <c:pt idx="39">
                  <c:v>194.2640537222929</c:v>
                </c:pt>
                <c:pt idx="40">
                  <c:v>195.41495926581334</c:v>
                </c:pt>
                <c:pt idx="41">
                  <c:v>196.55332880543162</c:v>
                </c:pt>
                <c:pt idx="42">
                  <c:v>197.6797678937799</c:v>
                </c:pt>
                <c:pt idx="43">
                  <c:v>198.79483641740705</c:v>
                </c:pt>
                <c:pt idx="44">
                  <c:v>199.89905326179243</c:v>
                </c:pt>
                <c:pt idx="45">
                  <c:v>200.9929003816317</c:v>
                </c:pt>
                <c:pt idx="46">
                  <c:v>202.07682636647502</c:v>
                </c:pt>
                <c:pt idx="47">
                  <c:v>203.1512495761068</c:v>
                </c:pt>
                <c:pt idx="48">
                  <c:v>204.21656090743588</c:v>
                </c:pt>
                <c:pt idx="49">
                  <c:v>205.2731262444566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Sheet1!$E$2:$E$51</c:f>
              <c:numCache>
                <c:formatCode>General</c:formatCode>
                <c:ptCount val="50"/>
                <c:pt idx="38">
                  <c:v>92.13969530349254</c:v>
                </c:pt>
                <c:pt idx="39">
                  <c:v>91.53313397129499</c:v>
                </c:pt>
                <c:pt idx="40">
                  <c:v>90.9399658857837</c:v>
                </c:pt>
                <c:pt idx="41">
                  <c:v>90.35953447588668</c:v>
                </c:pt>
                <c:pt idx="42">
                  <c:v>89.79123420606876</c:v>
                </c:pt>
                <c:pt idx="43">
                  <c:v>89.2345052068782</c:v>
                </c:pt>
                <c:pt idx="44">
                  <c:v>88.68882860993335</c:v>
                </c:pt>
                <c:pt idx="45">
                  <c:v>88.1537224776359</c:v>
                </c:pt>
                <c:pt idx="46">
                  <c:v>87.62873823753306</c:v>
                </c:pt>
                <c:pt idx="47">
                  <c:v>87.11345754693869</c:v>
                </c:pt>
                <c:pt idx="48">
                  <c:v>86.60748952604203</c:v>
                </c:pt>
                <c:pt idx="49">
                  <c:v>86.11046830794622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IVIG (inpatient)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50.0</c:v>
                </c:pt>
                <c:pt idx="1">
                  <c:v>23.0</c:v>
                </c:pt>
                <c:pt idx="2">
                  <c:v>23.0</c:v>
                </c:pt>
                <c:pt idx="3">
                  <c:v>45.0</c:v>
                </c:pt>
                <c:pt idx="4">
                  <c:v>44.0</c:v>
                </c:pt>
                <c:pt idx="5">
                  <c:v>35.0</c:v>
                </c:pt>
                <c:pt idx="6">
                  <c:v>25.0</c:v>
                </c:pt>
                <c:pt idx="7">
                  <c:v>31.0</c:v>
                </c:pt>
                <c:pt idx="8">
                  <c:v>33.0</c:v>
                </c:pt>
                <c:pt idx="9">
                  <c:v>44.0</c:v>
                </c:pt>
                <c:pt idx="10">
                  <c:v>46.0</c:v>
                </c:pt>
                <c:pt idx="11">
                  <c:v>43.0</c:v>
                </c:pt>
                <c:pt idx="12">
                  <c:v>53.0</c:v>
                </c:pt>
                <c:pt idx="13">
                  <c:v>19.0</c:v>
                </c:pt>
                <c:pt idx="14">
                  <c:v>20.0</c:v>
                </c:pt>
                <c:pt idx="15">
                  <c:v>26.0</c:v>
                </c:pt>
                <c:pt idx="16">
                  <c:v>42.0</c:v>
                </c:pt>
                <c:pt idx="17">
                  <c:v>65.0</c:v>
                </c:pt>
                <c:pt idx="18">
                  <c:v>54.0</c:v>
                </c:pt>
                <c:pt idx="19">
                  <c:v>35.0</c:v>
                </c:pt>
                <c:pt idx="20">
                  <c:v>66.0</c:v>
                </c:pt>
                <c:pt idx="21">
                  <c:v>35.0</c:v>
                </c:pt>
                <c:pt idx="22">
                  <c:v>32.0</c:v>
                </c:pt>
                <c:pt idx="23">
                  <c:v>47.0</c:v>
                </c:pt>
                <c:pt idx="24">
                  <c:v>37.0</c:v>
                </c:pt>
                <c:pt idx="25">
                  <c:v>44.0</c:v>
                </c:pt>
                <c:pt idx="26">
                  <c:v>32.0</c:v>
                </c:pt>
                <c:pt idx="27">
                  <c:v>36.0</c:v>
                </c:pt>
                <c:pt idx="28">
                  <c:v>35.0</c:v>
                </c:pt>
                <c:pt idx="29">
                  <c:v>31.0</c:v>
                </c:pt>
                <c:pt idx="30">
                  <c:v>56.0</c:v>
                </c:pt>
                <c:pt idx="31">
                  <c:v>28.0</c:v>
                </c:pt>
                <c:pt idx="32">
                  <c:v>41.0</c:v>
                </c:pt>
                <c:pt idx="33">
                  <c:v>59.0</c:v>
                </c:pt>
                <c:pt idx="34">
                  <c:v>45.0</c:v>
                </c:pt>
                <c:pt idx="35">
                  <c:v>50.0</c:v>
                </c:pt>
                <c:pt idx="36">
                  <c:v>54.0</c:v>
                </c:pt>
                <c:pt idx="37">
                  <c:v>46.0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Sheet1!$C$2:$C$51</c:f>
              <c:numCache>
                <c:formatCode>General</c:formatCode>
                <c:ptCount val="50"/>
                <c:pt idx="38">
                  <c:v>45.994411420742814</c:v>
                </c:pt>
                <c:pt idx="39">
                  <c:v>45.90914866306733</c:v>
                </c:pt>
                <c:pt idx="40">
                  <c:v>45.88864516158219</c:v>
                </c:pt>
                <c:pt idx="41">
                  <c:v>45.883713696181275</c:v>
                </c:pt>
                <c:pt idx="42">
                  <c:v>45.882527536831155</c:v>
                </c:pt>
                <c:pt idx="43">
                  <c:v>45.88224222835422</c:v>
                </c:pt>
                <c:pt idx="44">
                  <c:v>45.88217360255444</c:v>
                </c:pt>
                <c:pt idx="45">
                  <c:v>45.882157095847994</c:v>
                </c:pt>
                <c:pt idx="46">
                  <c:v>45.88215312545495</c:v>
                </c:pt>
                <c:pt idx="47">
                  <c:v>45.882152170447874</c:v>
                </c:pt>
                <c:pt idx="48">
                  <c:v>45.88215194073799</c:v>
                </c:pt>
                <c:pt idx="49">
                  <c:v>45.88215188548539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Sheet1!$D$2:$D$51</c:f>
              <c:numCache>
                <c:formatCode>General</c:formatCode>
                <c:ptCount val="50"/>
                <c:pt idx="38">
                  <c:v>62.55183584690301</c:v>
                </c:pt>
                <c:pt idx="39">
                  <c:v>62.957736459559136</c:v>
                </c:pt>
                <c:pt idx="40">
                  <c:v>62.96412931935196</c:v>
                </c:pt>
                <c:pt idx="41">
                  <c:v>62.96048460673242</c:v>
                </c:pt>
                <c:pt idx="42">
                  <c:v>62.95930843826223</c:v>
                </c:pt>
                <c:pt idx="43">
                  <c:v>62.95900820568968</c:v>
                </c:pt>
                <c:pt idx="44">
                  <c:v>62.95893498769535</c:v>
                </c:pt>
                <c:pt idx="45">
                  <c:v>62.958917318420056</c:v>
                </c:pt>
                <c:pt idx="46">
                  <c:v>62.958913065036306</c:v>
                </c:pt>
                <c:pt idx="47">
                  <c:v>62.95891204176674</c:v>
                </c:pt>
                <c:pt idx="48">
                  <c:v>62.9589117956263</c:v>
                </c:pt>
                <c:pt idx="49">
                  <c:v>62.95891173642097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Sheet1!$E$2:$E$51</c:f>
              <c:numCache>
                <c:formatCode>General</c:formatCode>
                <c:ptCount val="50"/>
                <c:pt idx="38">
                  <c:v>29.912387304823167</c:v>
                </c:pt>
                <c:pt idx="39">
                  <c:v>29.405407272968834</c:v>
                </c:pt>
                <c:pt idx="40">
                  <c:v>29.362153298995782</c:v>
                </c:pt>
                <c:pt idx="41">
                  <c:v>29.356204050226314</c:v>
                </c:pt>
                <c:pt idx="42">
                  <c:v>29.355030444736922</c:v>
                </c:pt>
                <c:pt idx="43">
                  <c:v>29.354763044186317</c:v>
                </c:pt>
                <c:pt idx="44">
                  <c:v>29.35469958718065</c:v>
                </c:pt>
                <c:pt idx="45">
                  <c:v>29.35468437356985</c:v>
                </c:pt>
                <c:pt idx="46">
                  <c:v>29.35468071709107</c:v>
                </c:pt>
                <c:pt idx="47">
                  <c:v>29.354679837757274</c:v>
                </c:pt>
                <c:pt idx="48">
                  <c:v>29.3546796262589</c:v>
                </c:pt>
                <c:pt idx="49">
                  <c:v>29.354679575387294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IVIG (outpatient)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11.0</c:v>
                </c:pt>
                <c:pt idx="1">
                  <c:v>12.0</c:v>
                </c:pt>
                <c:pt idx="2">
                  <c:v>14.0</c:v>
                </c:pt>
                <c:pt idx="3">
                  <c:v>15.0</c:v>
                </c:pt>
                <c:pt idx="4">
                  <c:v>18.0</c:v>
                </c:pt>
                <c:pt idx="5">
                  <c:v>15.0</c:v>
                </c:pt>
                <c:pt idx="6">
                  <c:v>20.0</c:v>
                </c:pt>
                <c:pt idx="7">
                  <c:v>17.0</c:v>
                </c:pt>
                <c:pt idx="8">
                  <c:v>18.0</c:v>
                </c:pt>
                <c:pt idx="9">
                  <c:v>15.0</c:v>
                </c:pt>
                <c:pt idx="10">
                  <c:v>17.0</c:v>
                </c:pt>
                <c:pt idx="11">
                  <c:v>23.0</c:v>
                </c:pt>
                <c:pt idx="12">
                  <c:v>16.0</c:v>
                </c:pt>
                <c:pt idx="13">
                  <c:v>18.0</c:v>
                </c:pt>
                <c:pt idx="14">
                  <c:v>21.0</c:v>
                </c:pt>
                <c:pt idx="15">
                  <c:v>16.0</c:v>
                </c:pt>
                <c:pt idx="16">
                  <c:v>19.0</c:v>
                </c:pt>
                <c:pt idx="17">
                  <c:v>21.0</c:v>
                </c:pt>
                <c:pt idx="18">
                  <c:v>15.0</c:v>
                </c:pt>
                <c:pt idx="19">
                  <c:v>20.0</c:v>
                </c:pt>
                <c:pt idx="20">
                  <c:v>26.0</c:v>
                </c:pt>
                <c:pt idx="21">
                  <c:v>24.0</c:v>
                </c:pt>
                <c:pt idx="22">
                  <c:v>21.0</c:v>
                </c:pt>
                <c:pt idx="23">
                  <c:v>24.0</c:v>
                </c:pt>
                <c:pt idx="24">
                  <c:v>23.0</c:v>
                </c:pt>
                <c:pt idx="25">
                  <c:v>20.0</c:v>
                </c:pt>
                <c:pt idx="26">
                  <c:v>19.0</c:v>
                </c:pt>
                <c:pt idx="27">
                  <c:v>20.0</c:v>
                </c:pt>
                <c:pt idx="28">
                  <c:v>20.0</c:v>
                </c:pt>
                <c:pt idx="29">
                  <c:v>23.0</c:v>
                </c:pt>
                <c:pt idx="30">
                  <c:v>28.0</c:v>
                </c:pt>
                <c:pt idx="31">
                  <c:v>21.0</c:v>
                </c:pt>
                <c:pt idx="32">
                  <c:v>24.0</c:v>
                </c:pt>
                <c:pt idx="33">
                  <c:v>27.0</c:v>
                </c:pt>
                <c:pt idx="34">
                  <c:v>21.0</c:v>
                </c:pt>
                <c:pt idx="35">
                  <c:v>22.0</c:v>
                </c:pt>
                <c:pt idx="36">
                  <c:v>23.0</c:v>
                </c:pt>
                <c:pt idx="37">
                  <c:v>24.0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Sheet1!$C$2:$C$51</c:f>
              <c:numCache>
                <c:formatCode>General</c:formatCode>
                <c:ptCount val="50"/>
                <c:pt idx="38">
                  <c:v>24.033906143275875</c:v>
                </c:pt>
                <c:pt idx="39">
                  <c:v>24.300367881930164</c:v>
                </c:pt>
                <c:pt idx="40">
                  <c:v>24.5672843535785</c:v>
                </c:pt>
                <c:pt idx="41">
                  <c:v>24.834652054544197</c:v>
                </c:pt>
                <c:pt idx="42">
                  <c:v>25.10246754116122</c:v>
                </c:pt>
                <c:pt idx="43">
                  <c:v>25.370727428181855</c:v>
                </c:pt>
                <c:pt idx="44">
                  <c:v>25.639428387241548</c:v>
                </c:pt>
                <c:pt idx="45">
                  <c:v>25.908567145378296</c:v>
                </c:pt>
                <c:pt idx="46">
                  <c:v>26.17814048360418</c:v>
                </c:pt>
                <c:pt idx="47">
                  <c:v>26.448145235526688</c:v>
                </c:pt>
                <c:pt idx="48">
                  <c:v>26.718578286017692</c:v>
                </c:pt>
                <c:pt idx="49">
                  <c:v>26.989436569928014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Sheet1!$D$2:$D$51</c:f>
              <c:numCache>
                <c:formatCode>General</c:formatCode>
                <c:ptCount val="50"/>
                <c:pt idx="38">
                  <c:v>27.982605847786612</c:v>
                </c:pt>
                <c:pt idx="39">
                  <c:v>28.521061322622618</c:v>
                </c:pt>
                <c:pt idx="40">
                  <c:v>29.045563683296855</c:v>
                </c:pt>
                <c:pt idx="41">
                  <c:v>29.55840334745735</c:v>
                </c:pt>
                <c:pt idx="42">
                  <c:v>30.06132425858806</c:v>
                </c:pt>
                <c:pt idx="43">
                  <c:v>30.555690000959103</c:v>
                </c:pt>
                <c:pt idx="44">
                  <c:v>31.042590199617738</c:v>
                </c:pt>
                <c:pt idx="45">
                  <c:v>31.52291150656325</c:v>
                </c:pt>
                <c:pt idx="46">
                  <c:v>31.997386588109574</c:v>
                </c:pt>
                <c:pt idx="47">
                  <c:v>32.466628908389154</c:v>
                </c:pt>
                <c:pt idx="48">
                  <c:v>32.93115803684303</c:v>
                </c:pt>
                <c:pt idx="49">
                  <c:v>33.39141845374351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Sheet1!$E$2:$E$51</c:f>
              <c:numCache>
                <c:formatCode>General</c:formatCode>
                <c:ptCount val="50"/>
                <c:pt idx="38">
                  <c:v>20.125533267419872</c:v>
                </c:pt>
                <c:pt idx="39">
                  <c:v>20.13309776930526</c:v>
                </c:pt>
                <c:pt idx="40">
                  <c:v>20.155333598194876</c:v>
                </c:pt>
                <c:pt idx="41">
                  <c:v>20.189947762683037</c:v>
                </c:pt>
                <c:pt idx="42">
                  <c:v>20.235193730942736</c:v>
                </c:pt>
                <c:pt idx="43">
                  <c:v>20.2897053175147</c:v>
                </c:pt>
                <c:pt idx="44">
                  <c:v>20.352390284963683</c:v>
                </c:pt>
                <c:pt idx="45">
                  <c:v>20.42235935926324</c:v>
                </c:pt>
                <c:pt idx="46">
                  <c:v>20.498877243909266</c:v>
                </c:pt>
                <c:pt idx="47">
                  <c:v>20.58132783781287</c:v>
                </c:pt>
                <c:pt idx="48">
                  <c:v>20.669188929131455</c:v>
                </c:pt>
                <c:pt idx="49">
                  <c:v>20.76201339099528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Isoproterenol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1114.0</c:v>
                </c:pt>
                <c:pt idx="1">
                  <c:v>814.0</c:v>
                </c:pt>
                <c:pt idx="2">
                  <c:v>425.0</c:v>
                </c:pt>
                <c:pt idx="3">
                  <c:v>267.0</c:v>
                </c:pt>
                <c:pt idx="4">
                  <c:v>552.0</c:v>
                </c:pt>
                <c:pt idx="5">
                  <c:v>557.0</c:v>
                </c:pt>
                <c:pt idx="6">
                  <c:v>655.0</c:v>
                </c:pt>
                <c:pt idx="7">
                  <c:v>187.0</c:v>
                </c:pt>
                <c:pt idx="8">
                  <c:v>254.0</c:v>
                </c:pt>
                <c:pt idx="9">
                  <c:v>285.0</c:v>
                </c:pt>
                <c:pt idx="10">
                  <c:v>884.0</c:v>
                </c:pt>
                <c:pt idx="11">
                  <c:v>200.0</c:v>
                </c:pt>
                <c:pt idx="12">
                  <c:v>332.0</c:v>
                </c:pt>
                <c:pt idx="13">
                  <c:v>575.0</c:v>
                </c:pt>
                <c:pt idx="14">
                  <c:v>68.0</c:v>
                </c:pt>
                <c:pt idx="15">
                  <c:v>358.0</c:v>
                </c:pt>
                <c:pt idx="16">
                  <c:v>360.0</c:v>
                </c:pt>
                <c:pt idx="17">
                  <c:v>341.0</c:v>
                </c:pt>
                <c:pt idx="18">
                  <c:v>602.0</c:v>
                </c:pt>
                <c:pt idx="19">
                  <c:v>426.0</c:v>
                </c:pt>
                <c:pt idx="20">
                  <c:v>134.0</c:v>
                </c:pt>
                <c:pt idx="21">
                  <c:v>512.0</c:v>
                </c:pt>
                <c:pt idx="22">
                  <c:v>1397.0</c:v>
                </c:pt>
                <c:pt idx="23">
                  <c:v>1676.0</c:v>
                </c:pt>
                <c:pt idx="24">
                  <c:v>1035.0</c:v>
                </c:pt>
                <c:pt idx="25">
                  <c:v>616.0</c:v>
                </c:pt>
                <c:pt idx="26">
                  <c:v>387.0</c:v>
                </c:pt>
                <c:pt idx="27">
                  <c:v>520.0</c:v>
                </c:pt>
                <c:pt idx="28">
                  <c:v>337.0</c:v>
                </c:pt>
                <c:pt idx="29">
                  <c:v>461.0</c:v>
                </c:pt>
                <c:pt idx="30">
                  <c:v>410.0</c:v>
                </c:pt>
                <c:pt idx="31">
                  <c:v>1450.0</c:v>
                </c:pt>
                <c:pt idx="32">
                  <c:v>784.0</c:v>
                </c:pt>
                <c:pt idx="33">
                  <c:v>239.0</c:v>
                </c:pt>
                <c:pt idx="34">
                  <c:v>956.0</c:v>
                </c:pt>
                <c:pt idx="35">
                  <c:v>292.0</c:v>
                </c:pt>
                <c:pt idx="36">
                  <c:v>340.0</c:v>
                </c:pt>
                <c:pt idx="37">
                  <c:v>787.0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Sheet1!$C$2:$C$51</c:f>
              <c:numCache>
                <c:formatCode>General</c:formatCode>
                <c:ptCount val="50"/>
                <c:pt idx="38">
                  <c:v>717.9077714644626</c:v>
                </c:pt>
                <c:pt idx="39">
                  <c:v>715.1128936128443</c:v>
                </c:pt>
                <c:pt idx="40">
                  <c:v>712.7020058239491</c:v>
                </c:pt>
                <c:pt idx="41">
                  <c:v>710.621579522955</c:v>
                </c:pt>
                <c:pt idx="42">
                  <c:v>708.8257408960535</c:v>
                </c:pt>
                <c:pt idx="43">
                  <c:v>707.2751285741055</c:v>
                </c:pt>
                <c:pt idx="44">
                  <c:v>705.9359333326267</c:v>
                </c:pt>
                <c:pt idx="45">
                  <c:v>704.7790881009466</c:v>
                </c:pt>
                <c:pt idx="46">
                  <c:v>703.7795826979972</c:v>
                </c:pt>
                <c:pt idx="47">
                  <c:v>702.9158825287342</c:v>
                </c:pt>
                <c:pt idx="48">
                  <c:v>702.1694342874669</c:v>
                </c:pt>
                <c:pt idx="49">
                  <c:v>701.5242447508965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Sheet1!$D$2:$D$51</c:f>
              <c:numCache>
                <c:formatCode>General</c:formatCode>
                <c:ptCount val="50"/>
                <c:pt idx="38">
                  <c:v>1357.9537986095875</c:v>
                </c:pt>
                <c:pt idx="39">
                  <c:v>1487.733337500485</c:v>
                </c:pt>
                <c:pt idx="40">
                  <c:v>1579.7276661493659</c:v>
                </c:pt>
                <c:pt idx="41">
                  <c:v>1646.0677265734837</c:v>
                </c:pt>
                <c:pt idx="42">
                  <c:v>1694.2904674201015</c:v>
                </c:pt>
                <c:pt idx="43">
                  <c:v>1729.4731437938335</c:v>
                </c:pt>
                <c:pt idx="44">
                  <c:v>1755.1747864636204</c:v>
                </c:pt>
                <c:pt idx="45">
                  <c:v>1773.9443751735446</c:v>
                </c:pt>
                <c:pt idx="46">
                  <c:v>1787.630259646084</c:v>
                </c:pt>
                <c:pt idx="47">
                  <c:v>1797.5827663861862</c:v>
                </c:pt>
                <c:pt idx="48">
                  <c:v>1804.7928908300198</c:v>
                </c:pt>
                <c:pt idx="49">
                  <c:v>1809.9899069957394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Sheet1!$E$2:$E$51</c:f>
              <c:numCache>
                <c:formatCode>General</c:formatCode>
                <c:ptCount val="50"/>
                <c:pt idx="38">
                  <c:v>224.8182283681866</c:v>
                </c:pt>
                <c:pt idx="39">
                  <c:v>191.33875861593245</c:v>
                </c:pt>
                <c:pt idx="40">
                  <c:v>170.679531358508</c:v>
                </c:pt>
                <c:pt idx="41">
                  <c:v>157.05861357124192</c:v>
                </c:pt>
                <c:pt idx="42">
                  <c:v>147.69981929223704</c:v>
                </c:pt>
                <c:pt idx="43">
                  <c:v>141.08718835728632</c:v>
                </c:pt>
                <c:pt idx="44">
                  <c:v>136.32068461948825</c:v>
                </c:pt>
                <c:pt idx="45">
                  <c:v>132.8335212646266</c:v>
                </c:pt>
                <c:pt idx="46">
                  <c:v>130.25297521958393</c:v>
                </c:pt>
                <c:pt idx="47">
                  <c:v>128.32582274245001</c:v>
                </c:pt>
                <c:pt idx="48">
                  <c:v>126.87569745186525</c:v>
                </c:pt>
                <c:pt idx="49">
                  <c:v>125.77739121820653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Levothyroxine IV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513.0</c:v>
                </c:pt>
                <c:pt idx="1">
                  <c:v>535.0</c:v>
                </c:pt>
                <c:pt idx="2">
                  <c:v>325.0</c:v>
                </c:pt>
                <c:pt idx="3">
                  <c:v>469.0</c:v>
                </c:pt>
                <c:pt idx="4">
                  <c:v>527.0</c:v>
                </c:pt>
                <c:pt idx="5">
                  <c:v>714.0</c:v>
                </c:pt>
                <c:pt idx="6">
                  <c:v>398.0</c:v>
                </c:pt>
                <c:pt idx="7">
                  <c:v>323.0</c:v>
                </c:pt>
                <c:pt idx="8">
                  <c:v>507.0</c:v>
                </c:pt>
                <c:pt idx="9">
                  <c:v>338.0</c:v>
                </c:pt>
                <c:pt idx="10">
                  <c:v>446.0</c:v>
                </c:pt>
                <c:pt idx="11">
                  <c:v>280.0</c:v>
                </c:pt>
                <c:pt idx="12">
                  <c:v>301.0</c:v>
                </c:pt>
                <c:pt idx="13">
                  <c:v>791.0</c:v>
                </c:pt>
                <c:pt idx="14">
                  <c:v>329.0</c:v>
                </c:pt>
                <c:pt idx="15">
                  <c:v>462.0</c:v>
                </c:pt>
                <c:pt idx="16">
                  <c:v>323.0</c:v>
                </c:pt>
                <c:pt idx="17">
                  <c:v>500.0</c:v>
                </c:pt>
                <c:pt idx="18">
                  <c:v>208.0</c:v>
                </c:pt>
                <c:pt idx="19">
                  <c:v>153.0</c:v>
                </c:pt>
                <c:pt idx="20">
                  <c:v>301.0</c:v>
                </c:pt>
                <c:pt idx="21">
                  <c:v>241.0</c:v>
                </c:pt>
                <c:pt idx="22">
                  <c:v>328.0</c:v>
                </c:pt>
                <c:pt idx="23">
                  <c:v>360.0</c:v>
                </c:pt>
                <c:pt idx="24">
                  <c:v>209.0</c:v>
                </c:pt>
                <c:pt idx="25">
                  <c:v>343.0</c:v>
                </c:pt>
                <c:pt idx="26">
                  <c:v>388.0</c:v>
                </c:pt>
                <c:pt idx="27">
                  <c:v>319.0</c:v>
                </c:pt>
                <c:pt idx="28">
                  <c:v>296.0</c:v>
                </c:pt>
                <c:pt idx="29">
                  <c:v>318.0</c:v>
                </c:pt>
                <c:pt idx="30">
                  <c:v>211.0</c:v>
                </c:pt>
                <c:pt idx="31">
                  <c:v>285.0</c:v>
                </c:pt>
                <c:pt idx="32">
                  <c:v>479.0</c:v>
                </c:pt>
                <c:pt idx="33">
                  <c:v>233.0</c:v>
                </c:pt>
                <c:pt idx="34">
                  <c:v>396.0</c:v>
                </c:pt>
                <c:pt idx="35">
                  <c:v>239.0</c:v>
                </c:pt>
                <c:pt idx="36">
                  <c:v>434.0</c:v>
                </c:pt>
                <c:pt idx="37">
                  <c:v>286.0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Sheet1!$C$2:$C$51</c:f>
              <c:numCache>
                <c:formatCode>General</c:formatCode>
                <c:ptCount val="50"/>
                <c:pt idx="38">
                  <c:v>336.70578435409845</c:v>
                </c:pt>
                <c:pt idx="39">
                  <c:v>336.70578435409845</c:v>
                </c:pt>
                <c:pt idx="40">
                  <c:v>336.70578435409845</c:v>
                </c:pt>
                <c:pt idx="41">
                  <c:v>336.70578435409845</c:v>
                </c:pt>
                <c:pt idx="42">
                  <c:v>336.70578435409845</c:v>
                </c:pt>
                <c:pt idx="43">
                  <c:v>336.70578435409845</c:v>
                </c:pt>
                <c:pt idx="44">
                  <c:v>336.70578435409845</c:v>
                </c:pt>
                <c:pt idx="45">
                  <c:v>336.70578435409845</c:v>
                </c:pt>
                <c:pt idx="46">
                  <c:v>336.70578435409845</c:v>
                </c:pt>
                <c:pt idx="47">
                  <c:v>336.70578435409845</c:v>
                </c:pt>
                <c:pt idx="48">
                  <c:v>336.70578435409845</c:v>
                </c:pt>
                <c:pt idx="49">
                  <c:v>336.70578435409845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Sheet1!$D$2:$D$51</c:f>
              <c:numCache>
                <c:formatCode>General</c:formatCode>
                <c:ptCount val="50"/>
                <c:pt idx="38">
                  <c:v>504.2726718151413</c:v>
                </c:pt>
                <c:pt idx="39">
                  <c:v>511.7875860978622</c:v>
                </c:pt>
                <c:pt idx="40">
                  <c:v>519.1848345819503</c:v>
                </c:pt>
                <c:pt idx="41">
                  <c:v>526.4758103252099</c:v>
                </c:pt>
                <c:pt idx="42">
                  <c:v>533.6703664338934</c:v>
                </c:pt>
                <c:pt idx="43">
                  <c:v>540.7770909748541</c:v>
                </c:pt>
                <c:pt idx="44">
                  <c:v>547.8035219824174</c:v>
                </c:pt>
                <c:pt idx="45">
                  <c:v>554.7563177642023</c:v>
                </c:pt>
                <c:pt idx="46">
                  <c:v>561.641393353109</c:v>
                </c:pt>
                <c:pt idx="47">
                  <c:v>568.4640309738213</c:v>
                </c:pt>
                <c:pt idx="48">
                  <c:v>575.2289703204187</c:v>
                </c:pt>
                <c:pt idx="49">
                  <c:v>581.9404829728055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Sheet1!$E$2:$E$51</c:f>
              <c:numCache>
                <c:formatCode>General</c:formatCode>
                <c:ptCount val="50"/>
                <c:pt idx="38">
                  <c:v>198.18941713953927</c:v>
                </c:pt>
                <c:pt idx="39">
                  <c:v>195.27012700825924</c:v>
                </c:pt>
                <c:pt idx="40">
                  <c:v>192.47894108772215</c:v>
                </c:pt>
                <c:pt idx="41">
                  <c:v>189.8044804686823</c:v>
                </c:pt>
                <c:pt idx="42">
                  <c:v>187.23690620706097</c:v>
                </c:pt>
                <c:pt idx="43">
                  <c:v>184.7676444116811</c:v>
                </c:pt>
                <c:pt idx="44">
                  <c:v>182.38917123751438</c:v>
                </c:pt>
                <c:pt idx="45">
                  <c:v>180.0948425797382</c:v>
                </c:pt>
                <c:pt idx="46">
                  <c:v>177.87875762196182</c:v>
                </c:pt>
                <c:pt idx="47">
                  <c:v>175.73564836950342</c:v>
                </c:pt>
                <c:pt idx="48">
                  <c:v>173.660789371973</c:v>
                </c:pt>
                <c:pt idx="49">
                  <c:v>171.64992330669662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Meropenem-Vaborbactam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Sheet1!$A$2:$A$21</c:f>
              <c:numCache>
                <c:formatCode>yyyy\-mm\-dd</c:formatCode>
                <c:ptCount val="20"/>
                <c:pt idx="0">
                  <c:v>43435.0</c:v>
                </c:pt>
                <c:pt idx="1">
                  <c:v>43466.0</c:v>
                </c:pt>
                <c:pt idx="2">
                  <c:v>43497.0</c:v>
                </c:pt>
                <c:pt idx="3">
                  <c:v>43525.0</c:v>
                </c:pt>
                <c:pt idx="4">
                  <c:v>43556.0</c:v>
                </c:pt>
                <c:pt idx="5">
                  <c:v>43586.0</c:v>
                </c:pt>
                <c:pt idx="6">
                  <c:v>43617.0</c:v>
                </c:pt>
                <c:pt idx="7">
                  <c:v>43647.0</c:v>
                </c:pt>
                <c:pt idx="8">
                  <c:v>43678.0</c:v>
                </c:pt>
                <c:pt idx="9">
                  <c:v>43709.0</c:v>
                </c:pt>
                <c:pt idx="10">
                  <c:v>43739.0</c:v>
                </c:pt>
                <c:pt idx="11">
                  <c:v>43770.0</c:v>
                </c:pt>
                <c:pt idx="12">
                  <c:v>43800.0</c:v>
                </c:pt>
                <c:pt idx="13">
                  <c:v>43831.0</c:v>
                </c:pt>
                <c:pt idx="14">
                  <c:v>43862.0</c:v>
                </c:pt>
                <c:pt idx="15">
                  <c:v>43891.0</c:v>
                </c:pt>
                <c:pt idx="16">
                  <c:v>43922.0</c:v>
                </c:pt>
                <c:pt idx="17">
                  <c:v>43952.0</c:v>
                </c:pt>
                <c:pt idx="18">
                  <c:v>43983.0</c:v>
                </c:pt>
                <c:pt idx="19">
                  <c:v>44013.0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1.0</c:v>
                </c:pt>
                <c:pt idx="1">
                  <c:v>36.0</c:v>
                </c:pt>
                <c:pt idx="2">
                  <c:v>78.0</c:v>
                </c:pt>
                <c:pt idx="3">
                  <c:v>43.0</c:v>
                </c:pt>
                <c:pt idx="4">
                  <c:v>49.0</c:v>
                </c:pt>
                <c:pt idx="5">
                  <c:v>50.0</c:v>
                </c:pt>
                <c:pt idx="6">
                  <c:v>93.0</c:v>
                </c:pt>
                <c:pt idx="7">
                  <c:v>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Sheet1!$A$2:$A$21</c:f>
              <c:numCache>
                <c:formatCode>yyyy\-mm\-dd</c:formatCode>
                <c:ptCount val="20"/>
                <c:pt idx="0">
                  <c:v>43435.0</c:v>
                </c:pt>
                <c:pt idx="1">
                  <c:v>43466.0</c:v>
                </c:pt>
                <c:pt idx="2">
                  <c:v>43497.0</c:v>
                </c:pt>
                <c:pt idx="3">
                  <c:v>43525.0</c:v>
                </c:pt>
                <c:pt idx="4">
                  <c:v>43556.0</c:v>
                </c:pt>
                <c:pt idx="5">
                  <c:v>43586.0</c:v>
                </c:pt>
                <c:pt idx="6">
                  <c:v>43617.0</c:v>
                </c:pt>
                <c:pt idx="7">
                  <c:v>43647.0</c:v>
                </c:pt>
                <c:pt idx="8">
                  <c:v>43678.0</c:v>
                </c:pt>
                <c:pt idx="9">
                  <c:v>43709.0</c:v>
                </c:pt>
                <c:pt idx="10">
                  <c:v>43739.0</c:v>
                </c:pt>
                <c:pt idx="11">
                  <c:v>43770.0</c:v>
                </c:pt>
                <c:pt idx="12">
                  <c:v>43800.0</c:v>
                </c:pt>
                <c:pt idx="13">
                  <c:v>43831.0</c:v>
                </c:pt>
                <c:pt idx="14">
                  <c:v>43862.0</c:v>
                </c:pt>
                <c:pt idx="15">
                  <c:v>43891.0</c:v>
                </c:pt>
                <c:pt idx="16">
                  <c:v>43922.0</c:v>
                </c:pt>
                <c:pt idx="17">
                  <c:v>43952.0</c:v>
                </c:pt>
                <c:pt idx="18">
                  <c:v>43983.0</c:v>
                </c:pt>
                <c:pt idx="19">
                  <c:v>44013.0</c:v>
                </c:pt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8">
                  <c:v>48.93104668981363</c:v>
                </c:pt>
                <c:pt idx="9">
                  <c:v>48.93104668981363</c:v>
                </c:pt>
                <c:pt idx="10">
                  <c:v>48.93104668981363</c:v>
                </c:pt>
                <c:pt idx="11">
                  <c:v>48.93104668981363</c:v>
                </c:pt>
                <c:pt idx="12">
                  <c:v>48.93104668981363</c:v>
                </c:pt>
                <c:pt idx="13">
                  <c:v>48.93104668981363</c:v>
                </c:pt>
                <c:pt idx="14">
                  <c:v>48.93104668981363</c:v>
                </c:pt>
                <c:pt idx="15">
                  <c:v>48.93104668981363</c:v>
                </c:pt>
                <c:pt idx="16">
                  <c:v>48.93104668981363</c:v>
                </c:pt>
                <c:pt idx="17">
                  <c:v>48.93104668981363</c:v>
                </c:pt>
                <c:pt idx="18">
                  <c:v>48.93104668981363</c:v>
                </c:pt>
                <c:pt idx="19">
                  <c:v>48.93104668981363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Sheet1!$A$2:$A$21</c:f>
              <c:numCache>
                <c:formatCode>yyyy\-mm\-dd</c:formatCode>
                <c:ptCount val="20"/>
                <c:pt idx="0">
                  <c:v>43435.0</c:v>
                </c:pt>
                <c:pt idx="1">
                  <c:v>43466.0</c:v>
                </c:pt>
                <c:pt idx="2">
                  <c:v>43497.0</c:v>
                </c:pt>
                <c:pt idx="3">
                  <c:v>43525.0</c:v>
                </c:pt>
                <c:pt idx="4">
                  <c:v>43556.0</c:v>
                </c:pt>
                <c:pt idx="5">
                  <c:v>43586.0</c:v>
                </c:pt>
                <c:pt idx="6">
                  <c:v>43617.0</c:v>
                </c:pt>
                <c:pt idx="7">
                  <c:v>43647.0</c:v>
                </c:pt>
                <c:pt idx="8">
                  <c:v>43678.0</c:v>
                </c:pt>
                <c:pt idx="9">
                  <c:v>43709.0</c:v>
                </c:pt>
                <c:pt idx="10">
                  <c:v>43739.0</c:v>
                </c:pt>
                <c:pt idx="11">
                  <c:v>43770.0</c:v>
                </c:pt>
                <c:pt idx="12">
                  <c:v>43800.0</c:v>
                </c:pt>
                <c:pt idx="13">
                  <c:v>43831.0</c:v>
                </c:pt>
                <c:pt idx="14">
                  <c:v>43862.0</c:v>
                </c:pt>
                <c:pt idx="15">
                  <c:v>43891.0</c:v>
                </c:pt>
                <c:pt idx="16">
                  <c:v>43922.0</c:v>
                </c:pt>
                <c:pt idx="17">
                  <c:v>43952.0</c:v>
                </c:pt>
                <c:pt idx="18">
                  <c:v>43983.0</c:v>
                </c:pt>
                <c:pt idx="19">
                  <c:v>44013.0</c:v>
                </c:pt>
              </c:numCache>
            </c:numRef>
          </c:cat>
          <c:val>
            <c:numRef>
              <c:f>Sheet1!$D$2:$D$21</c:f>
              <c:numCache>
                <c:formatCode>General</c:formatCode>
                <c:ptCount val="20"/>
                <c:pt idx="8">
                  <c:v>122.20896028706983</c:v>
                </c:pt>
                <c:pt idx="9">
                  <c:v>122.20896028706983</c:v>
                </c:pt>
                <c:pt idx="10">
                  <c:v>122.20896028706983</c:v>
                </c:pt>
                <c:pt idx="11">
                  <c:v>122.20896028706983</c:v>
                </c:pt>
                <c:pt idx="12">
                  <c:v>122.20896028706983</c:v>
                </c:pt>
                <c:pt idx="13">
                  <c:v>122.20896028706983</c:v>
                </c:pt>
                <c:pt idx="14">
                  <c:v>122.20896028706983</c:v>
                </c:pt>
                <c:pt idx="15">
                  <c:v>122.20896028706983</c:v>
                </c:pt>
                <c:pt idx="16">
                  <c:v>122.20896028706983</c:v>
                </c:pt>
                <c:pt idx="17">
                  <c:v>122.20896028706983</c:v>
                </c:pt>
                <c:pt idx="18">
                  <c:v>122.20896028706983</c:v>
                </c:pt>
                <c:pt idx="19">
                  <c:v>122.20896028706983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Sheet1!$A$2:$A$21</c:f>
              <c:numCache>
                <c:formatCode>yyyy\-mm\-dd</c:formatCode>
                <c:ptCount val="20"/>
                <c:pt idx="0">
                  <c:v>43435.0</c:v>
                </c:pt>
                <c:pt idx="1">
                  <c:v>43466.0</c:v>
                </c:pt>
                <c:pt idx="2">
                  <c:v>43497.0</c:v>
                </c:pt>
                <c:pt idx="3">
                  <c:v>43525.0</c:v>
                </c:pt>
                <c:pt idx="4">
                  <c:v>43556.0</c:v>
                </c:pt>
                <c:pt idx="5">
                  <c:v>43586.0</c:v>
                </c:pt>
                <c:pt idx="6">
                  <c:v>43617.0</c:v>
                </c:pt>
                <c:pt idx="7">
                  <c:v>43647.0</c:v>
                </c:pt>
                <c:pt idx="8">
                  <c:v>43678.0</c:v>
                </c:pt>
                <c:pt idx="9">
                  <c:v>43709.0</c:v>
                </c:pt>
                <c:pt idx="10">
                  <c:v>43739.0</c:v>
                </c:pt>
                <c:pt idx="11">
                  <c:v>43770.0</c:v>
                </c:pt>
                <c:pt idx="12">
                  <c:v>43800.0</c:v>
                </c:pt>
                <c:pt idx="13">
                  <c:v>43831.0</c:v>
                </c:pt>
                <c:pt idx="14">
                  <c:v>43862.0</c:v>
                </c:pt>
                <c:pt idx="15">
                  <c:v>43891.0</c:v>
                </c:pt>
                <c:pt idx="16">
                  <c:v>43922.0</c:v>
                </c:pt>
                <c:pt idx="17">
                  <c:v>43952.0</c:v>
                </c:pt>
                <c:pt idx="18">
                  <c:v>43983.0</c:v>
                </c:pt>
                <c:pt idx="19">
                  <c:v>44013.0</c:v>
                </c:pt>
              </c:numCache>
            </c:numRef>
          </c:cat>
          <c:val>
            <c:numRef>
              <c:f>Sheet1!$E$2:$E$21</c:f>
              <c:numCache>
                <c:formatCode>General</c:formatCode>
                <c:ptCount val="20"/>
                <c:pt idx="8">
                  <c:v>2.4200680675494786</c:v>
                </c:pt>
                <c:pt idx="9">
                  <c:v>2.4200680675494786</c:v>
                </c:pt>
                <c:pt idx="10">
                  <c:v>2.4200680675494786</c:v>
                </c:pt>
                <c:pt idx="11">
                  <c:v>2.4200680675494786</c:v>
                </c:pt>
                <c:pt idx="12">
                  <c:v>2.4200680675494786</c:v>
                </c:pt>
                <c:pt idx="13">
                  <c:v>2.4200680675494786</c:v>
                </c:pt>
                <c:pt idx="14">
                  <c:v>2.4200680675494786</c:v>
                </c:pt>
                <c:pt idx="15">
                  <c:v>2.4200680675494786</c:v>
                </c:pt>
                <c:pt idx="16">
                  <c:v>2.4200680675494786</c:v>
                </c:pt>
                <c:pt idx="17">
                  <c:v>2.4200680675494786</c:v>
                </c:pt>
                <c:pt idx="18">
                  <c:v>2.4200680675494786</c:v>
                </c:pt>
                <c:pt idx="19">
                  <c:v>2.4200680675494786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Nicardipine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3882.0</c:v>
                </c:pt>
                <c:pt idx="1">
                  <c:v>3174.0</c:v>
                </c:pt>
                <c:pt idx="2">
                  <c:v>2685.0</c:v>
                </c:pt>
                <c:pt idx="3">
                  <c:v>3206.0</c:v>
                </c:pt>
                <c:pt idx="4">
                  <c:v>3499.0</c:v>
                </c:pt>
                <c:pt idx="5">
                  <c:v>3267.0</c:v>
                </c:pt>
                <c:pt idx="6">
                  <c:v>4372.0</c:v>
                </c:pt>
                <c:pt idx="7">
                  <c:v>3449.0</c:v>
                </c:pt>
                <c:pt idx="8">
                  <c:v>3454.0</c:v>
                </c:pt>
                <c:pt idx="9">
                  <c:v>3780.0</c:v>
                </c:pt>
                <c:pt idx="10">
                  <c:v>3690.0</c:v>
                </c:pt>
                <c:pt idx="11">
                  <c:v>3143.0</c:v>
                </c:pt>
                <c:pt idx="12">
                  <c:v>2912.0</c:v>
                </c:pt>
                <c:pt idx="13">
                  <c:v>3278.0</c:v>
                </c:pt>
                <c:pt idx="14">
                  <c:v>3414.0</c:v>
                </c:pt>
                <c:pt idx="15">
                  <c:v>4015.0</c:v>
                </c:pt>
                <c:pt idx="16">
                  <c:v>3668.0</c:v>
                </c:pt>
                <c:pt idx="17">
                  <c:v>3919.0</c:v>
                </c:pt>
                <c:pt idx="18">
                  <c:v>5177.0</c:v>
                </c:pt>
                <c:pt idx="19">
                  <c:v>4320.0</c:v>
                </c:pt>
                <c:pt idx="20">
                  <c:v>3833.0</c:v>
                </c:pt>
                <c:pt idx="21">
                  <c:v>4133.0</c:v>
                </c:pt>
                <c:pt idx="22">
                  <c:v>4507.0</c:v>
                </c:pt>
                <c:pt idx="23">
                  <c:v>3045.0</c:v>
                </c:pt>
                <c:pt idx="24">
                  <c:v>3408.0</c:v>
                </c:pt>
                <c:pt idx="25">
                  <c:v>3344.0</c:v>
                </c:pt>
                <c:pt idx="26">
                  <c:v>4259.0</c:v>
                </c:pt>
                <c:pt idx="27">
                  <c:v>3526.0</c:v>
                </c:pt>
                <c:pt idx="28">
                  <c:v>3787.0</c:v>
                </c:pt>
                <c:pt idx="29">
                  <c:v>4779.0</c:v>
                </c:pt>
                <c:pt idx="30">
                  <c:v>3949.0</c:v>
                </c:pt>
                <c:pt idx="31">
                  <c:v>3403.0</c:v>
                </c:pt>
                <c:pt idx="32">
                  <c:v>3467.0</c:v>
                </c:pt>
                <c:pt idx="33">
                  <c:v>3063.0</c:v>
                </c:pt>
                <c:pt idx="34">
                  <c:v>3102.0</c:v>
                </c:pt>
                <c:pt idx="35">
                  <c:v>4093.0</c:v>
                </c:pt>
                <c:pt idx="36">
                  <c:v>4050.0</c:v>
                </c:pt>
                <c:pt idx="37">
                  <c:v>3343.0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Sheet1!$C$2:$C$51</c:f>
              <c:numCache>
                <c:formatCode>General</c:formatCode>
                <c:ptCount val="50"/>
                <c:pt idx="38">
                  <c:v>3690.524130007751</c:v>
                </c:pt>
                <c:pt idx="39">
                  <c:v>3854.5125454146005</c:v>
                </c:pt>
                <c:pt idx="40">
                  <c:v>3890.3441569429037</c:v>
                </c:pt>
                <c:pt idx="41">
                  <c:v>3926.5082707296747</c:v>
                </c:pt>
                <c:pt idx="42">
                  <c:v>3963.007966790408</c:v>
                </c:pt>
                <c:pt idx="43">
                  <c:v>3999.8463536200934</c:v>
                </c:pt>
                <c:pt idx="44">
                  <c:v>4037.026568458088</c:v>
                </c:pt>
                <c:pt idx="45">
                  <c:v>4074.551777550431</c:v>
                </c:pt>
                <c:pt idx="46">
                  <c:v>4112.425176419574</c:v>
                </c:pt>
                <c:pt idx="47">
                  <c:v>4150.649990134099</c:v>
                </c:pt>
                <c:pt idx="48">
                  <c:v>4189.229473580893</c:v>
                </c:pt>
                <c:pt idx="49">
                  <c:v>4228.16691174245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Sheet1!$D$2:$D$51</c:f>
              <c:numCache>
                <c:formatCode>General</c:formatCode>
                <c:ptCount val="50"/>
                <c:pt idx="38">
                  <c:v>4421.063261499706</c:v>
                </c:pt>
                <c:pt idx="39">
                  <c:v>4705.65824908124</c:v>
                </c:pt>
                <c:pt idx="40">
                  <c:v>4772.182759200707</c:v>
                </c:pt>
                <c:pt idx="41">
                  <c:v>4839.140986529879</c:v>
                </c:pt>
                <c:pt idx="42">
                  <c:v>4906.557028114308</c:v>
                </c:pt>
                <c:pt idx="43">
                  <c:v>4974.453244764499</c:v>
                </c:pt>
                <c:pt idx="44">
                  <c:v>5042.85051370307</c:v>
                </c:pt>
                <c:pt idx="45">
                  <c:v>5111.768438342688</c:v>
                </c:pt>
                <c:pt idx="46">
                  <c:v>5181.225523740701</c:v>
                </c:pt>
                <c:pt idx="47">
                  <c:v>5251.239324349408</c:v>
                </c:pt>
                <c:pt idx="48">
                  <c:v>5321.8265692143505</c:v>
                </c:pt>
                <c:pt idx="49">
                  <c:v>5393.003268696001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Sheet1!$E$2:$E$51</c:f>
              <c:numCache>
                <c:formatCode>General</c:formatCode>
                <c:ptCount val="50"/>
                <c:pt idx="38">
                  <c:v>3015.5243960752637</c:v>
                </c:pt>
                <c:pt idx="39">
                  <c:v>3090.492153444334</c:v>
                </c:pt>
                <c:pt idx="40">
                  <c:v>3104.3224744404624</c:v>
                </c:pt>
                <c:pt idx="41">
                  <c:v>3118.540288195823</c:v>
                </c:pt>
                <c:pt idx="42">
                  <c:v>3133.129827110441</c:v>
                </c:pt>
                <c:pt idx="43">
                  <c:v>3148.0771437317876</c:v>
                </c:pt>
                <c:pt idx="44">
                  <c:v>3163.3698589481946</c:v>
                </c:pt>
                <c:pt idx="45">
                  <c:v>3178.9969530588405</c:v>
                </c:pt>
                <c:pt idx="46">
                  <c:v>3194.948591174454</c:v>
                </c:pt>
                <c:pt idx="47">
                  <c:v>3211.2159763347263</c:v>
                </c:pt>
                <c:pt idx="48">
                  <c:v>3227.7912251825587</c:v>
                </c:pt>
                <c:pt idx="49">
                  <c:v>3244.6672621271664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Pegfilgrastim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45.0</c:v>
                </c:pt>
                <c:pt idx="1">
                  <c:v>65.0</c:v>
                </c:pt>
                <c:pt idx="2">
                  <c:v>50.0</c:v>
                </c:pt>
                <c:pt idx="3">
                  <c:v>52.0</c:v>
                </c:pt>
                <c:pt idx="4">
                  <c:v>40.0</c:v>
                </c:pt>
                <c:pt idx="5">
                  <c:v>44.0</c:v>
                </c:pt>
                <c:pt idx="6">
                  <c:v>38.0</c:v>
                </c:pt>
                <c:pt idx="7">
                  <c:v>40.0</c:v>
                </c:pt>
                <c:pt idx="8">
                  <c:v>58.0</c:v>
                </c:pt>
                <c:pt idx="9">
                  <c:v>38.0</c:v>
                </c:pt>
                <c:pt idx="10">
                  <c:v>56.0</c:v>
                </c:pt>
                <c:pt idx="11">
                  <c:v>54.0</c:v>
                </c:pt>
                <c:pt idx="12">
                  <c:v>63.0</c:v>
                </c:pt>
                <c:pt idx="13">
                  <c:v>49.0</c:v>
                </c:pt>
                <c:pt idx="14">
                  <c:v>48.0</c:v>
                </c:pt>
                <c:pt idx="15">
                  <c:v>61.0</c:v>
                </c:pt>
                <c:pt idx="16">
                  <c:v>51.0</c:v>
                </c:pt>
                <c:pt idx="17">
                  <c:v>57.0</c:v>
                </c:pt>
                <c:pt idx="18">
                  <c:v>53.0</c:v>
                </c:pt>
                <c:pt idx="19">
                  <c:v>54.0</c:v>
                </c:pt>
                <c:pt idx="20">
                  <c:v>60.0</c:v>
                </c:pt>
                <c:pt idx="21">
                  <c:v>60.0</c:v>
                </c:pt>
                <c:pt idx="22">
                  <c:v>56.0</c:v>
                </c:pt>
                <c:pt idx="23">
                  <c:v>55.0</c:v>
                </c:pt>
                <c:pt idx="24">
                  <c:v>60.0</c:v>
                </c:pt>
                <c:pt idx="25">
                  <c:v>69.0</c:v>
                </c:pt>
                <c:pt idx="26">
                  <c:v>58.0</c:v>
                </c:pt>
                <c:pt idx="27">
                  <c:v>82.0</c:v>
                </c:pt>
                <c:pt idx="28">
                  <c:v>76.0</c:v>
                </c:pt>
                <c:pt idx="29">
                  <c:v>52.0</c:v>
                </c:pt>
                <c:pt idx="30">
                  <c:v>66.0</c:v>
                </c:pt>
                <c:pt idx="31">
                  <c:v>49.0</c:v>
                </c:pt>
                <c:pt idx="32">
                  <c:v>68.0</c:v>
                </c:pt>
                <c:pt idx="33">
                  <c:v>60.0</c:v>
                </c:pt>
                <c:pt idx="34">
                  <c:v>59.0</c:v>
                </c:pt>
                <c:pt idx="35">
                  <c:v>47.0</c:v>
                </c:pt>
                <c:pt idx="36">
                  <c:v>27.0</c:v>
                </c:pt>
                <c:pt idx="37">
                  <c:v>24.0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Sheet1!$C$2:$C$51</c:f>
              <c:numCache>
                <c:formatCode>General</c:formatCode>
                <c:ptCount val="50"/>
                <c:pt idx="38">
                  <c:v>30.57549644360818</c:v>
                </c:pt>
                <c:pt idx="39">
                  <c:v>30.57549644360818</c:v>
                </c:pt>
                <c:pt idx="40">
                  <c:v>30.57549644360818</c:v>
                </c:pt>
                <c:pt idx="41">
                  <c:v>30.57549644360818</c:v>
                </c:pt>
                <c:pt idx="42">
                  <c:v>30.57549644360818</c:v>
                </c:pt>
                <c:pt idx="43">
                  <c:v>30.57549644360818</c:v>
                </c:pt>
                <c:pt idx="44">
                  <c:v>30.57549644360818</c:v>
                </c:pt>
                <c:pt idx="45">
                  <c:v>30.57549644360818</c:v>
                </c:pt>
                <c:pt idx="46">
                  <c:v>30.57549644360818</c:v>
                </c:pt>
                <c:pt idx="47">
                  <c:v>30.57549644360818</c:v>
                </c:pt>
                <c:pt idx="48">
                  <c:v>30.57549644360818</c:v>
                </c:pt>
                <c:pt idx="49">
                  <c:v>30.57549644360818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Sheet1!$D$2:$D$51</c:f>
              <c:numCache>
                <c:formatCode>General</c:formatCode>
                <c:ptCount val="50"/>
                <c:pt idx="38">
                  <c:v>39.272451447551475</c:v>
                </c:pt>
                <c:pt idx="39">
                  <c:v>40.59935276668777</c:v>
                </c:pt>
                <c:pt idx="40">
                  <c:v>41.83348895364765</c:v>
                </c:pt>
                <c:pt idx="41">
                  <c:v>42.998836185124944</c:v>
                </c:pt>
                <c:pt idx="42">
                  <c:v>44.11079640677748</c:v>
                </c:pt>
                <c:pt idx="43">
                  <c:v>45.179951316562885</c:v>
                </c:pt>
                <c:pt idx="44">
                  <c:v>46.213936832868555</c:v>
                </c:pt>
                <c:pt idx="45">
                  <c:v>47.21847391209439</c:v>
                </c:pt>
                <c:pt idx="46">
                  <c:v>48.19797783772735</c:v>
                </c:pt>
                <c:pt idx="47">
                  <c:v>49.15593916809204</c:v>
                </c:pt>
                <c:pt idx="48">
                  <c:v>50.0951729008803</c:v>
                </c:pt>
                <c:pt idx="49">
                  <c:v>51.01798758996925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Sheet1!$E$2:$E$51</c:f>
              <c:numCache>
                <c:formatCode>General</c:formatCode>
                <c:ptCount val="50"/>
                <c:pt idx="38">
                  <c:v>22.77667113928296</c:v>
                </c:pt>
                <c:pt idx="39">
                  <c:v>22.029936498046606</c:v>
                </c:pt>
                <c:pt idx="40">
                  <c:v>21.377768086693685</c:v>
                </c:pt>
                <c:pt idx="41">
                  <c:v>20.79619301770531</c:v>
                </c:pt>
                <c:pt idx="42">
                  <c:v>20.269812638797244</c:v>
                </c:pt>
                <c:pt idx="43">
                  <c:v>19.788048549588336</c:v>
                </c:pt>
                <c:pt idx="44">
                  <c:v>19.343268133472385</c:v>
                </c:pt>
                <c:pt idx="45">
                  <c:v>18.929753740041413</c:v>
                </c:pt>
                <c:pt idx="46">
                  <c:v>18.54309339601623</c:v>
                </c:pt>
                <c:pt idx="47">
                  <c:v>18.17979985749759</c:v>
                </c:pt>
                <c:pt idx="48">
                  <c:v>17.837061445438483</c:v>
                </c:pt>
                <c:pt idx="49">
                  <c:v>17.51257292884111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Sugammadex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1.0</c:v>
                </c:pt>
                <c:pt idx="1">
                  <c:v>2.0</c:v>
                </c:pt>
                <c:pt idx="2">
                  <c:v>1.0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2.0</c:v>
                </c:pt>
                <c:pt idx="7">
                  <c:v>4.0</c:v>
                </c:pt>
                <c:pt idx="8">
                  <c:v>9.0</c:v>
                </c:pt>
                <c:pt idx="9">
                  <c:v>62.0</c:v>
                </c:pt>
                <c:pt idx="10">
                  <c:v>81.0</c:v>
                </c:pt>
                <c:pt idx="11">
                  <c:v>82.0</c:v>
                </c:pt>
                <c:pt idx="12">
                  <c:v>68.0</c:v>
                </c:pt>
                <c:pt idx="13">
                  <c:v>71.0</c:v>
                </c:pt>
                <c:pt idx="14">
                  <c:v>75.0</c:v>
                </c:pt>
                <c:pt idx="15">
                  <c:v>103.0</c:v>
                </c:pt>
                <c:pt idx="16">
                  <c:v>116.0</c:v>
                </c:pt>
                <c:pt idx="17">
                  <c:v>127.0</c:v>
                </c:pt>
                <c:pt idx="18">
                  <c:v>127.0</c:v>
                </c:pt>
                <c:pt idx="19">
                  <c:v>125.0</c:v>
                </c:pt>
                <c:pt idx="20">
                  <c:v>149.0</c:v>
                </c:pt>
                <c:pt idx="21">
                  <c:v>182.0</c:v>
                </c:pt>
                <c:pt idx="22">
                  <c:v>200.0</c:v>
                </c:pt>
                <c:pt idx="23">
                  <c:v>209.0</c:v>
                </c:pt>
                <c:pt idx="24">
                  <c:v>202.0</c:v>
                </c:pt>
                <c:pt idx="25">
                  <c:v>238.0</c:v>
                </c:pt>
                <c:pt idx="26">
                  <c:v>213.0</c:v>
                </c:pt>
                <c:pt idx="27">
                  <c:v>249.0</c:v>
                </c:pt>
                <c:pt idx="28">
                  <c:v>264.0</c:v>
                </c:pt>
                <c:pt idx="29">
                  <c:v>298.0</c:v>
                </c:pt>
                <c:pt idx="30">
                  <c:v>325.0</c:v>
                </c:pt>
                <c:pt idx="31">
                  <c:v>284.0</c:v>
                </c:pt>
                <c:pt idx="32">
                  <c:v>343.0</c:v>
                </c:pt>
                <c:pt idx="33">
                  <c:v>367.0</c:v>
                </c:pt>
                <c:pt idx="34">
                  <c:v>397.0</c:v>
                </c:pt>
                <c:pt idx="35">
                  <c:v>333.0</c:v>
                </c:pt>
                <c:pt idx="36">
                  <c:v>337.0</c:v>
                </c:pt>
                <c:pt idx="37">
                  <c:v>344.0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Sheet1!$C$2:$C$51</c:f>
              <c:numCache>
                <c:formatCode>General</c:formatCode>
                <c:ptCount val="50"/>
                <c:pt idx="38">
                  <c:v>381.6503378040851</c:v>
                </c:pt>
                <c:pt idx="39">
                  <c:v>390.44910755501843</c:v>
                </c:pt>
                <c:pt idx="40">
                  <c:v>402.8114856889959</c:v>
                </c:pt>
                <c:pt idx="41">
                  <c:v>414.11332532034385</c:v>
                </c:pt>
                <c:pt idx="42">
                  <c:v>425.441715045449</c:v>
                </c:pt>
                <c:pt idx="43">
                  <c:v>436.7960651176896</c:v>
                </c:pt>
                <c:pt idx="44">
                  <c:v>448.1758127404793</c:v>
                </c:pt>
                <c:pt idx="45">
                  <c:v>459.58042023009614</c:v>
                </c:pt>
                <c:pt idx="46">
                  <c:v>471.0093733432809</c:v>
                </c:pt>
                <c:pt idx="47">
                  <c:v>482.4621797514296</c:v>
                </c:pt>
                <c:pt idx="48">
                  <c:v>493.93836764557153</c:v>
                </c:pt>
                <c:pt idx="49">
                  <c:v>505.43748445833245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Sheet1!$D$2:$D$51</c:f>
              <c:numCache>
                <c:formatCode>General</c:formatCode>
                <c:ptCount val="50"/>
                <c:pt idx="38">
                  <c:v>410.1762629975904</c:v>
                </c:pt>
                <c:pt idx="39">
                  <c:v>428.4550489148683</c:v>
                </c:pt>
                <c:pt idx="40">
                  <c:v>448.5278945498245</c:v>
                </c:pt>
                <c:pt idx="41">
                  <c:v>461.0046888430566</c:v>
                </c:pt>
                <c:pt idx="42">
                  <c:v>473.4866576869476</c:v>
                </c:pt>
                <c:pt idx="43">
                  <c:v>485.9745285099148</c:v>
                </c:pt>
                <c:pt idx="44">
                  <c:v>498.4689219585177</c:v>
                </c:pt>
                <c:pt idx="45">
                  <c:v>510.97036848635173</c:v>
                </c:pt>
                <c:pt idx="46">
                  <c:v>523.4793219593238</c:v>
                </c:pt>
                <c:pt idx="47">
                  <c:v>535.9961708928162</c:v>
                </c:pt>
                <c:pt idx="48">
                  <c:v>548.5212477932446</c:v>
                </c:pt>
                <c:pt idx="49">
                  <c:v>561.0548369703114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Sheet1!$E$2:$E$51</c:f>
              <c:numCache>
                <c:formatCode>General</c:formatCode>
                <c:ptCount val="50"/>
                <c:pt idx="38">
                  <c:v>353.20776435556144</c:v>
                </c:pt>
                <c:pt idx="39">
                  <c:v>352.66166930913664</c:v>
                </c:pt>
                <c:pt idx="40">
                  <c:v>357.44248414294213</c:v>
                </c:pt>
                <c:pt idx="41">
                  <c:v>367.58179601406755</c:v>
                </c:pt>
                <c:pt idx="42">
                  <c:v>377.7685009621275</c:v>
                </c:pt>
                <c:pt idx="43">
                  <c:v>388.00072795661225</c:v>
                </c:pt>
                <c:pt idx="44">
                  <c:v>398.27676343232775</c:v>
                </c:pt>
                <c:pt idx="45">
                  <c:v>408.5950313816306</c:v>
                </c:pt>
                <c:pt idx="46">
                  <c:v>418.95407671349284</c:v>
                </c:pt>
                <c:pt idx="47">
                  <c:v>429.35255123445506</c:v>
                </c:pt>
                <c:pt idx="48">
                  <c:v>439.78920175309537</c:v>
                </c:pt>
                <c:pt idx="49">
                  <c:v>450.2628599189271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Albumin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1413.0</c:v>
                </c:pt>
                <c:pt idx="1">
                  <c:v>1631.0</c:v>
                </c:pt>
                <c:pt idx="2">
                  <c:v>1463.0</c:v>
                </c:pt>
                <c:pt idx="3">
                  <c:v>1291.0</c:v>
                </c:pt>
                <c:pt idx="4">
                  <c:v>1377.0</c:v>
                </c:pt>
                <c:pt idx="5">
                  <c:v>1682.0</c:v>
                </c:pt>
                <c:pt idx="6">
                  <c:v>1455.0</c:v>
                </c:pt>
                <c:pt idx="7">
                  <c:v>1659.0</c:v>
                </c:pt>
                <c:pt idx="8">
                  <c:v>1227.0</c:v>
                </c:pt>
                <c:pt idx="9">
                  <c:v>1331.0</c:v>
                </c:pt>
                <c:pt idx="10">
                  <c:v>1292.0</c:v>
                </c:pt>
                <c:pt idx="11">
                  <c:v>1286.0</c:v>
                </c:pt>
                <c:pt idx="12">
                  <c:v>1206.0</c:v>
                </c:pt>
                <c:pt idx="13">
                  <c:v>1187.0</c:v>
                </c:pt>
                <c:pt idx="14">
                  <c:v>1373.0</c:v>
                </c:pt>
                <c:pt idx="15">
                  <c:v>1831.0</c:v>
                </c:pt>
                <c:pt idx="16">
                  <c:v>1270.0</c:v>
                </c:pt>
                <c:pt idx="17">
                  <c:v>1928.0</c:v>
                </c:pt>
                <c:pt idx="18">
                  <c:v>1214.0</c:v>
                </c:pt>
                <c:pt idx="19">
                  <c:v>1052.0</c:v>
                </c:pt>
                <c:pt idx="20">
                  <c:v>1179.0</c:v>
                </c:pt>
                <c:pt idx="21">
                  <c:v>1424.0</c:v>
                </c:pt>
                <c:pt idx="22">
                  <c:v>1965.0</c:v>
                </c:pt>
                <c:pt idx="23">
                  <c:v>1583.0</c:v>
                </c:pt>
                <c:pt idx="24">
                  <c:v>1080.0</c:v>
                </c:pt>
                <c:pt idx="25">
                  <c:v>1115.0</c:v>
                </c:pt>
                <c:pt idx="26">
                  <c:v>1543.0</c:v>
                </c:pt>
                <c:pt idx="27">
                  <c:v>1642.0</c:v>
                </c:pt>
                <c:pt idx="28">
                  <c:v>1130.0</c:v>
                </c:pt>
                <c:pt idx="29">
                  <c:v>1267.0</c:v>
                </c:pt>
                <c:pt idx="30">
                  <c:v>1874.0</c:v>
                </c:pt>
                <c:pt idx="31">
                  <c:v>1102.0</c:v>
                </c:pt>
                <c:pt idx="32">
                  <c:v>1272.0</c:v>
                </c:pt>
                <c:pt idx="33">
                  <c:v>1262.0</c:v>
                </c:pt>
                <c:pt idx="34">
                  <c:v>1081.0</c:v>
                </c:pt>
                <c:pt idx="35">
                  <c:v>1441.0</c:v>
                </c:pt>
                <c:pt idx="36">
                  <c:v>1111.0</c:v>
                </c:pt>
                <c:pt idx="37">
                  <c:v>1252.0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Sheet1!$C$2:$C$51</c:f>
              <c:numCache>
                <c:formatCode>General</c:formatCode>
                <c:ptCount val="50"/>
                <c:pt idx="38">
                  <c:v>1351.403667261403</c:v>
                </c:pt>
                <c:pt idx="39">
                  <c:v>1351.403667261403</c:v>
                </c:pt>
                <c:pt idx="40">
                  <c:v>1351.403667261403</c:v>
                </c:pt>
                <c:pt idx="41">
                  <c:v>1351.403667261403</c:v>
                </c:pt>
                <c:pt idx="42">
                  <c:v>1351.403667261403</c:v>
                </c:pt>
                <c:pt idx="43">
                  <c:v>1351.403667261403</c:v>
                </c:pt>
                <c:pt idx="44">
                  <c:v>1351.403667261403</c:v>
                </c:pt>
                <c:pt idx="45">
                  <c:v>1351.403667261403</c:v>
                </c:pt>
                <c:pt idx="46">
                  <c:v>1351.403667261403</c:v>
                </c:pt>
                <c:pt idx="47">
                  <c:v>1351.403667261403</c:v>
                </c:pt>
                <c:pt idx="48">
                  <c:v>1351.403667261403</c:v>
                </c:pt>
                <c:pt idx="49">
                  <c:v>1351.403667261403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Sheet1!$D$2:$D$51</c:f>
              <c:numCache>
                <c:formatCode>General</c:formatCode>
                <c:ptCount val="50"/>
                <c:pt idx="38">
                  <c:v>1835.1320304979495</c:v>
                </c:pt>
                <c:pt idx="39">
                  <c:v>1839.5174810863334</c:v>
                </c:pt>
                <c:pt idx="40">
                  <c:v>1843.8998341416552</c:v>
                </c:pt>
                <c:pt idx="41">
                  <c:v>1848.2792874979027</c:v>
                </c:pt>
                <c:pt idx="42">
                  <c:v>1852.6560343056217</c:v>
                </c:pt>
                <c:pt idx="43">
                  <c:v>1857.03026320911</c:v>
                </c:pt>
                <c:pt idx="44">
                  <c:v>1861.4021585204562</c:v>
                </c:pt>
                <c:pt idx="45">
                  <c:v>1865.7719003807563</c:v>
                </c:pt>
                <c:pt idx="46">
                  <c:v>1870.1396649179026</c:v>
                </c:pt>
                <c:pt idx="47">
                  <c:v>1874.5056243947245</c:v>
                </c:pt>
                <c:pt idx="48">
                  <c:v>1878.8699473504466</c:v>
                </c:pt>
                <c:pt idx="49">
                  <c:v>1883.232798737773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Sheet1!$E$2:$E$51</c:f>
              <c:numCache>
                <c:formatCode>General</c:formatCode>
                <c:ptCount val="50"/>
                <c:pt idx="38">
                  <c:v>984.4509155466783</c:v>
                </c:pt>
                <c:pt idx="39">
                  <c:v>983.1934485957452</c:v>
                </c:pt>
                <c:pt idx="40">
                  <c:v>981.9460266488971</c:v>
                </c:pt>
                <c:pt idx="41">
                  <c:v>980.7084750429752</c:v>
                </c:pt>
                <c:pt idx="42">
                  <c:v>979.4806239032043</c:v>
                </c:pt>
                <c:pt idx="43">
                  <c:v>978.2623079630439</c:v>
                </c:pt>
                <c:pt idx="44">
                  <c:v>977.0533663937117</c:v>
                </c:pt>
                <c:pt idx="45">
                  <c:v>975.8536426413689</c:v>
                </c:pt>
                <c:pt idx="46">
                  <c:v>974.6629842713634</c:v>
                </c:pt>
                <c:pt idx="47">
                  <c:v>973.4812428202113</c:v>
                </c:pt>
                <c:pt idx="48">
                  <c:v>972.3082736541961</c:v>
                </c:pt>
                <c:pt idx="49">
                  <c:v>971.1439358343357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Bupivacaine (liposomal)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138.0</c:v>
                </c:pt>
                <c:pt idx="1">
                  <c:v>151.0</c:v>
                </c:pt>
                <c:pt idx="2">
                  <c:v>137.0</c:v>
                </c:pt>
                <c:pt idx="3">
                  <c:v>126.0</c:v>
                </c:pt>
                <c:pt idx="4">
                  <c:v>112.0</c:v>
                </c:pt>
                <c:pt idx="5">
                  <c:v>96.0</c:v>
                </c:pt>
                <c:pt idx="6">
                  <c:v>126.0</c:v>
                </c:pt>
                <c:pt idx="7">
                  <c:v>96.0</c:v>
                </c:pt>
                <c:pt idx="8">
                  <c:v>125.0</c:v>
                </c:pt>
                <c:pt idx="9">
                  <c:v>108.0</c:v>
                </c:pt>
                <c:pt idx="10">
                  <c:v>105.0</c:v>
                </c:pt>
                <c:pt idx="11">
                  <c:v>104.0</c:v>
                </c:pt>
                <c:pt idx="12">
                  <c:v>88.0</c:v>
                </c:pt>
                <c:pt idx="13">
                  <c:v>88.0</c:v>
                </c:pt>
                <c:pt idx="14">
                  <c:v>68.0</c:v>
                </c:pt>
                <c:pt idx="15">
                  <c:v>97.0</c:v>
                </c:pt>
                <c:pt idx="16">
                  <c:v>106.0</c:v>
                </c:pt>
                <c:pt idx="17">
                  <c:v>87.0</c:v>
                </c:pt>
                <c:pt idx="18">
                  <c:v>104.0</c:v>
                </c:pt>
                <c:pt idx="19">
                  <c:v>106.0</c:v>
                </c:pt>
                <c:pt idx="20">
                  <c:v>125.0</c:v>
                </c:pt>
                <c:pt idx="21">
                  <c:v>118.0</c:v>
                </c:pt>
                <c:pt idx="22">
                  <c:v>115.0</c:v>
                </c:pt>
                <c:pt idx="23">
                  <c:v>113.0</c:v>
                </c:pt>
                <c:pt idx="24">
                  <c:v>117.0</c:v>
                </c:pt>
                <c:pt idx="25">
                  <c:v>126.0</c:v>
                </c:pt>
                <c:pt idx="26">
                  <c:v>105.0</c:v>
                </c:pt>
                <c:pt idx="27">
                  <c:v>106.0</c:v>
                </c:pt>
                <c:pt idx="28">
                  <c:v>98.0</c:v>
                </c:pt>
                <c:pt idx="29">
                  <c:v>108.0</c:v>
                </c:pt>
                <c:pt idx="30">
                  <c:v>117.0</c:v>
                </c:pt>
                <c:pt idx="31">
                  <c:v>98.0</c:v>
                </c:pt>
                <c:pt idx="32">
                  <c:v>91.0</c:v>
                </c:pt>
                <c:pt idx="33">
                  <c:v>99.0</c:v>
                </c:pt>
                <c:pt idx="34">
                  <c:v>112.0</c:v>
                </c:pt>
                <c:pt idx="35">
                  <c:v>114.0</c:v>
                </c:pt>
                <c:pt idx="36">
                  <c:v>124.0</c:v>
                </c:pt>
                <c:pt idx="37">
                  <c:v>109.0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Sheet1!$C$2:$C$51</c:f>
              <c:numCache>
                <c:formatCode>General</c:formatCode>
                <c:ptCount val="50"/>
                <c:pt idx="38">
                  <c:v>114.10012312190923</c:v>
                </c:pt>
                <c:pt idx="39">
                  <c:v>112.66210855837843</c:v>
                </c:pt>
                <c:pt idx="40">
                  <c:v>113.10945748872143</c:v>
                </c:pt>
                <c:pt idx="41">
                  <c:v>112.96998338484323</c:v>
                </c:pt>
                <c:pt idx="42">
                  <c:v>113.0134384153052</c:v>
                </c:pt>
                <c:pt idx="43">
                  <c:v>112.99989649630223</c:v>
                </c:pt>
                <c:pt idx="44">
                  <c:v>113.00411628954248</c:v>
                </c:pt>
                <c:pt idx="45">
                  <c:v>113.00280133351836</c:v>
                </c:pt>
                <c:pt idx="46">
                  <c:v>113.00321109247119</c:v>
                </c:pt>
                <c:pt idx="47">
                  <c:v>113.0030834055084</c:v>
                </c:pt>
                <c:pt idx="48">
                  <c:v>113.00312319463325</c:v>
                </c:pt>
                <c:pt idx="49">
                  <c:v>113.00311079575764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Sheet1!$D$2:$D$51</c:f>
              <c:numCache>
                <c:formatCode>General</c:formatCode>
                <c:ptCount val="50"/>
                <c:pt idx="38">
                  <c:v>136.9459314267609</c:v>
                </c:pt>
                <c:pt idx="39">
                  <c:v>140.58976267391157</c:v>
                </c:pt>
                <c:pt idx="40">
                  <c:v>146.79522976429774</c:v>
                </c:pt>
                <c:pt idx="41">
                  <c:v>151.26964096623968</c:v>
                </c:pt>
                <c:pt idx="42">
                  <c:v>155.6210912584497</c:v>
                </c:pt>
                <c:pt idx="43">
                  <c:v>159.54621097697623</c:v>
                </c:pt>
                <c:pt idx="44">
                  <c:v>163.2447473169587</c:v>
                </c:pt>
                <c:pt idx="45">
                  <c:v>166.72703198501893</c:v>
                </c:pt>
                <c:pt idx="46">
                  <c:v>170.04021515239393</c:v>
                </c:pt>
                <c:pt idx="47">
                  <c:v>173.20682616995077</c:v>
                </c:pt>
                <c:pt idx="48">
                  <c:v>176.24814697289924</c:v>
                </c:pt>
                <c:pt idx="49">
                  <c:v>179.17970299720412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Sheet1!$E$2:$E$51</c:f>
              <c:numCache>
                <c:formatCode>General</c:formatCode>
                <c:ptCount val="50"/>
                <c:pt idx="38">
                  <c:v>91.9556540494455</c:v>
                </c:pt>
                <c:pt idx="39">
                  <c:v>86.25265742120186</c:v>
                </c:pt>
                <c:pt idx="40">
                  <c:v>82.00108319399692</c:v>
                </c:pt>
                <c:pt idx="41">
                  <c:v>78.23001285333498</c:v>
                </c:pt>
                <c:pt idx="42">
                  <c:v>74.97203897213251</c:v>
                </c:pt>
                <c:pt idx="43">
                  <c:v>72.01994954048467</c:v>
                </c:pt>
                <c:pt idx="44">
                  <c:v>69.33297861828245</c:v>
                </c:pt>
                <c:pt idx="45">
                  <c:v>66.851310159391</c:v>
                </c:pt>
                <c:pt idx="46">
                  <c:v>64.54320739764493</c:v>
                </c:pt>
                <c:pt idx="47">
                  <c:v>62.381350573857446</c:v>
                </c:pt>
                <c:pt idx="48">
                  <c:v>60.34595721516778</c:v>
                </c:pt>
                <c:pt idx="49">
                  <c:v>58.421043356703144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Calcitonin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59.0</c:v>
                </c:pt>
                <c:pt idx="1">
                  <c:v>18.0</c:v>
                </c:pt>
                <c:pt idx="2">
                  <c:v>4.0</c:v>
                </c:pt>
                <c:pt idx="3">
                  <c:v>3.0</c:v>
                </c:pt>
                <c:pt idx="4">
                  <c:v>4.0</c:v>
                </c:pt>
                <c:pt idx="5">
                  <c:v>1.0</c:v>
                </c:pt>
                <c:pt idx="6">
                  <c:v>2.0</c:v>
                </c:pt>
                <c:pt idx="7">
                  <c:v>0.0</c:v>
                </c:pt>
                <c:pt idx="8">
                  <c:v>6.0</c:v>
                </c:pt>
                <c:pt idx="9">
                  <c:v>9.0</c:v>
                </c:pt>
                <c:pt idx="10">
                  <c:v>23.0</c:v>
                </c:pt>
                <c:pt idx="11">
                  <c:v>10.0</c:v>
                </c:pt>
                <c:pt idx="12">
                  <c:v>2.0</c:v>
                </c:pt>
                <c:pt idx="13">
                  <c:v>12.0</c:v>
                </c:pt>
                <c:pt idx="14">
                  <c:v>8.0</c:v>
                </c:pt>
                <c:pt idx="15">
                  <c:v>1.0</c:v>
                </c:pt>
                <c:pt idx="16">
                  <c:v>1.0</c:v>
                </c:pt>
                <c:pt idx="17">
                  <c:v>6.0</c:v>
                </c:pt>
                <c:pt idx="18">
                  <c:v>18.0</c:v>
                </c:pt>
                <c:pt idx="19">
                  <c:v>8.0</c:v>
                </c:pt>
                <c:pt idx="20">
                  <c:v>4.0</c:v>
                </c:pt>
                <c:pt idx="21">
                  <c:v>4.0</c:v>
                </c:pt>
                <c:pt idx="22">
                  <c:v>17.0</c:v>
                </c:pt>
                <c:pt idx="23">
                  <c:v>1.0</c:v>
                </c:pt>
                <c:pt idx="24">
                  <c:v>0.0</c:v>
                </c:pt>
                <c:pt idx="25">
                  <c:v>16.0</c:v>
                </c:pt>
                <c:pt idx="26">
                  <c:v>6.0</c:v>
                </c:pt>
                <c:pt idx="27">
                  <c:v>2.0</c:v>
                </c:pt>
                <c:pt idx="28">
                  <c:v>0.0</c:v>
                </c:pt>
                <c:pt idx="29">
                  <c:v>9.0</c:v>
                </c:pt>
                <c:pt idx="30">
                  <c:v>13.0</c:v>
                </c:pt>
                <c:pt idx="31">
                  <c:v>0.0</c:v>
                </c:pt>
                <c:pt idx="32">
                  <c:v>10.0</c:v>
                </c:pt>
                <c:pt idx="33">
                  <c:v>12.0</c:v>
                </c:pt>
                <c:pt idx="34">
                  <c:v>6.0</c:v>
                </c:pt>
                <c:pt idx="35">
                  <c:v>5.0</c:v>
                </c:pt>
                <c:pt idx="36">
                  <c:v>2.0</c:v>
                </c:pt>
                <c:pt idx="37">
                  <c:v>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Sheet1!$C$2:$C$51</c:f>
              <c:numCache>
                <c:formatCode>General</c:formatCode>
                <c:ptCount val="50"/>
                <c:pt idx="38">
                  <c:v>14.495395703854134</c:v>
                </c:pt>
                <c:pt idx="39">
                  <c:v>4.8707195928839075</c:v>
                </c:pt>
                <c:pt idx="40">
                  <c:v>2.0301376702157294</c:v>
                </c:pt>
                <c:pt idx="41">
                  <c:v>5.8864648816447955</c:v>
                </c:pt>
                <c:pt idx="42">
                  <c:v>13.211680523427892</c:v>
                </c:pt>
                <c:pt idx="43">
                  <c:v>6.211375514642354</c:v>
                </c:pt>
                <c:pt idx="44">
                  <c:v>2.3605467673928793</c:v>
                </c:pt>
                <c:pt idx="45">
                  <c:v>4.761040401927649</c:v>
                </c:pt>
                <c:pt idx="46">
                  <c:v>11.59956914487104</c:v>
                </c:pt>
                <c:pt idx="47">
                  <c:v>7.383916538097479</c:v>
                </c:pt>
                <c:pt idx="48">
                  <c:v>2.8275373713422938</c:v>
                </c:pt>
                <c:pt idx="49">
                  <c:v>4.088863153954741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Sheet1!$D$2:$D$51</c:f>
              <c:numCache>
                <c:formatCode>General</c:formatCode>
                <c:ptCount val="50"/>
                <c:pt idx="38">
                  <c:v>43.22557910596981</c:v>
                </c:pt>
                <c:pt idx="39">
                  <c:v>16.378874180013735</c:v>
                </c:pt>
                <c:pt idx="40">
                  <c:v>7.686790686413312</c:v>
                </c:pt>
                <c:pt idx="41">
                  <c:v>20.547597983938545</c:v>
                </c:pt>
                <c:pt idx="42">
                  <c:v>43.42950587226981</c:v>
                </c:pt>
                <c:pt idx="43">
                  <c:v>22.436947419588208</c:v>
                </c:pt>
                <c:pt idx="44">
                  <c:v>9.784170202294236</c:v>
                </c:pt>
                <c:pt idx="45">
                  <c:v>18.596636924550904</c:v>
                </c:pt>
                <c:pt idx="46">
                  <c:v>41.828566534553595</c:v>
                </c:pt>
                <c:pt idx="47">
                  <c:v>28.42585367931421</c:v>
                </c:pt>
                <c:pt idx="48">
                  <c:v>12.566320455551448</c:v>
                </c:pt>
                <c:pt idx="49">
                  <c:v>17.677979926002667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Sheet1!$E$2:$E$51</c:f>
              <c:numCache>
                <c:formatCode>General</c:formatCode>
                <c:ptCount val="50"/>
                <c:pt idx="38">
                  <c:v>0.5474277064739018</c:v>
                </c:pt>
                <c:pt idx="39">
                  <c:v>0.06750081698195909</c:v>
                </c:pt>
                <c:pt idx="40">
                  <c:v>0.009162316166571096</c:v>
                </c:pt>
                <c:pt idx="41">
                  <c:v>0.08674781455371353</c:v>
                </c:pt>
                <c:pt idx="42">
                  <c:v>0.38745134406330634</c:v>
                </c:pt>
                <c:pt idx="43">
                  <c:v>0.08799816903040705</c:v>
                </c:pt>
                <c:pt idx="44">
                  <c:v>0.009625828849028009</c:v>
                </c:pt>
                <c:pt idx="45">
                  <c:v>0.04479196332193118</c:v>
                </c:pt>
                <c:pt idx="46">
                  <c:v>0.25685729807274993</c:v>
                </c:pt>
                <c:pt idx="47">
                  <c:v>0.10249044243721303</c:v>
                </c:pt>
                <c:pt idx="48">
                  <c:v>0.01134973512614842</c:v>
                </c:pt>
                <c:pt idx="49">
                  <c:v>0.025603116470160968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Ceftaroline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95.0</c:v>
                </c:pt>
                <c:pt idx="1">
                  <c:v>40.0</c:v>
                </c:pt>
                <c:pt idx="2">
                  <c:v>62.0</c:v>
                </c:pt>
                <c:pt idx="3">
                  <c:v>113.0</c:v>
                </c:pt>
                <c:pt idx="4">
                  <c:v>38.0</c:v>
                </c:pt>
                <c:pt idx="5">
                  <c:v>119.0</c:v>
                </c:pt>
                <c:pt idx="6">
                  <c:v>117.0</c:v>
                </c:pt>
                <c:pt idx="7">
                  <c:v>172.0</c:v>
                </c:pt>
                <c:pt idx="8">
                  <c:v>125.0</c:v>
                </c:pt>
                <c:pt idx="9">
                  <c:v>263.0</c:v>
                </c:pt>
                <c:pt idx="10">
                  <c:v>295.0</c:v>
                </c:pt>
                <c:pt idx="11">
                  <c:v>59.0</c:v>
                </c:pt>
                <c:pt idx="12">
                  <c:v>150.0</c:v>
                </c:pt>
                <c:pt idx="13">
                  <c:v>159.0</c:v>
                </c:pt>
                <c:pt idx="14">
                  <c:v>189.0</c:v>
                </c:pt>
                <c:pt idx="15">
                  <c:v>259.0</c:v>
                </c:pt>
                <c:pt idx="16">
                  <c:v>98.0</c:v>
                </c:pt>
                <c:pt idx="17">
                  <c:v>231.0</c:v>
                </c:pt>
                <c:pt idx="18">
                  <c:v>257.0</c:v>
                </c:pt>
                <c:pt idx="19">
                  <c:v>252.0</c:v>
                </c:pt>
                <c:pt idx="20">
                  <c:v>412.0</c:v>
                </c:pt>
                <c:pt idx="21">
                  <c:v>129.0</c:v>
                </c:pt>
                <c:pt idx="22">
                  <c:v>100.0</c:v>
                </c:pt>
                <c:pt idx="23">
                  <c:v>193.0</c:v>
                </c:pt>
                <c:pt idx="24">
                  <c:v>174.0</c:v>
                </c:pt>
                <c:pt idx="25">
                  <c:v>189.0</c:v>
                </c:pt>
                <c:pt idx="26">
                  <c:v>124.0</c:v>
                </c:pt>
                <c:pt idx="27">
                  <c:v>104.0</c:v>
                </c:pt>
                <c:pt idx="28">
                  <c:v>91.0</c:v>
                </c:pt>
                <c:pt idx="29">
                  <c:v>168.0</c:v>
                </c:pt>
                <c:pt idx="30">
                  <c:v>96.0</c:v>
                </c:pt>
                <c:pt idx="31">
                  <c:v>110.0</c:v>
                </c:pt>
                <c:pt idx="32">
                  <c:v>193.0</c:v>
                </c:pt>
                <c:pt idx="33">
                  <c:v>240.0</c:v>
                </c:pt>
                <c:pt idx="34">
                  <c:v>64.0</c:v>
                </c:pt>
                <c:pt idx="35">
                  <c:v>52.0</c:v>
                </c:pt>
                <c:pt idx="36">
                  <c:v>137.0</c:v>
                </c:pt>
                <c:pt idx="37">
                  <c:v>90.0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Sheet1!$C$2:$C$51</c:f>
              <c:numCache>
                <c:formatCode>General</c:formatCode>
                <c:ptCount val="50"/>
                <c:pt idx="38">
                  <c:v>121.9627506411048</c:v>
                </c:pt>
                <c:pt idx="39">
                  <c:v>121.9627506411048</c:v>
                </c:pt>
                <c:pt idx="40">
                  <c:v>121.9627506411048</c:v>
                </c:pt>
                <c:pt idx="41">
                  <c:v>121.9627506411048</c:v>
                </c:pt>
                <c:pt idx="42">
                  <c:v>121.9627506411048</c:v>
                </c:pt>
                <c:pt idx="43">
                  <c:v>121.9627506411048</c:v>
                </c:pt>
                <c:pt idx="44">
                  <c:v>121.9627506411048</c:v>
                </c:pt>
                <c:pt idx="45">
                  <c:v>121.9627506411048</c:v>
                </c:pt>
                <c:pt idx="46">
                  <c:v>121.9627506411048</c:v>
                </c:pt>
                <c:pt idx="47">
                  <c:v>121.9627506411048</c:v>
                </c:pt>
                <c:pt idx="48">
                  <c:v>121.9627506411048</c:v>
                </c:pt>
                <c:pt idx="49">
                  <c:v>121.9627506411048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Sheet1!$D$2:$D$51</c:f>
              <c:numCache>
                <c:formatCode>General</c:formatCode>
                <c:ptCount val="50"/>
                <c:pt idx="38">
                  <c:v>225.32998799308598</c:v>
                </c:pt>
                <c:pt idx="39">
                  <c:v>231.2814497632457</c:v>
                </c:pt>
                <c:pt idx="40">
                  <c:v>237.1886610258754</c:v>
                </c:pt>
                <c:pt idx="41">
                  <c:v>243.05883138908513</c:v>
                </c:pt>
                <c:pt idx="42">
                  <c:v>248.89812995824028</c:v>
                </c:pt>
                <c:pt idx="43">
                  <c:v>254.71188301486018</c:v>
                </c:pt>
                <c:pt idx="44">
                  <c:v>260.5047261723022</c:v>
                </c:pt>
                <c:pt idx="45">
                  <c:v>266.280723166187</c:v>
                </c:pt>
                <c:pt idx="46">
                  <c:v>272.04345978242276</c:v>
                </c:pt>
                <c:pt idx="47">
                  <c:v>277.79611898170356</c:v>
                </c:pt>
                <c:pt idx="48">
                  <c:v>283.5415416109763</c:v>
                </c:pt>
                <c:pt idx="49">
                  <c:v>289.2822759320976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Sheet1!$E$2:$E$51</c:f>
              <c:numCache>
                <c:formatCode>General</c:formatCode>
                <c:ptCount val="50"/>
                <c:pt idx="38">
                  <c:v>46.405499590031994</c:v>
                </c:pt>
                <c:pt idx="39">
                  <c:v>45.14720808431742</c:v>
                </c:pt>
                <c:pt idx="40">
                  <c:v>43.960335752598745</c:v>
                </c:pt>
                <c:pt idx="41">
                  <c:v>42.837756150004225</c:v>
                </c:pt>
                <c:pt idx="42">
                  <c:v>41.7733834903505</c:v>
                </c:pt>
                <c:pt idx="43">
                  <c:v>40.76197496743903</c:v>
                </c:pt>
                <c:pt idx="44">
                  <c:v>39.79897859955214</c:v>
                </c:pt>
                <c:pt idx="45">
                  <c:v>38.880414439231046</c:v>
                </c:pt>
                <c:pt idx="46">
                  <c:v>38.00278064543829</c:v>
                </c:pt>
                <c:pt idx="47">
                  <c:v>37.16297835925134</c:v>
                </c:pt>
                <c:pt idx="48">
                  <c:v>36.358250992589944</c:v>
                </c:pt>
                <c:pt idx="49">
                  <c:v>35.586134699747944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Ceftazidime-Avibactam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33.0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10.0</c:v>
                </c:pt>
                <c:pt idx="6">
                  <c:v>133.0</c:v>
                </c:pt>
                <c:pt idx="7">
                  <c:v>37.0</c:v>
                </c:pt>
                <c:pt idx="8">
                  <c:v>0.0</c:v>
                </c:pt>
                <c:pt idx="9">
                  <c:v>57.0</c:v>
                </c:pt>
                <c:pt idx="10">
                  <c:v>24.0</c:v>
                </c:pt>
                <c:pt idx="11">
                  <c:v>54.0</c:v>
                </c:pt>
                <c:pt idx="12">
                  <c:v>103.0</c:v>
                </c:pt>
                <c:pt idx="13">
                  <c:v>66.0</c:v>
                </c:pt>
                <c:pt idx="14">
                  <c:v>126.0</c:v>
                </c:pt>
                <c:pt idx="15">
                  <c:v>86.0</c:v>
                </c:pt>
                <c:pt idx="16">
                  <c:v>33.0</c:v>
                </c:pt>
                <c:pt idx="17">
                  <c:v>64.0</c:v>
                </c:pt>
                <c:pt idx="18">
                  <c:v>8.0</c:v>
                </c:pt>
                <c:pt idx="19">
                  <c:v>42.0</c:v>
                </c:pt>
                <c:pt idx="20">
                  <c:v>77.0</c:v>
                </c:pt>
                <c:pt idx="21">
                  <c:v>8.0</c:v>
                </c:pt>
                <c:pt idx="22">
                  <c:v>43.0</c:v>
                </c:pt>
                <c:pt idx="23">
                  <c:v>16.0</c:v>
                </c:pt>
                <c:pt idx="24">
                  <c:v>73.0</c:v>
                </c:pt>
                <c:pt idx="25">
                  <c:v>13.0</c:v>
                </c:pt>
                <c:pt idx="26">
                  <c:v>80.0</c:v>
                </c:pt>
                <c:pt idx="27">
                  <c:v>128.0</c:v>
                </c:pt>
                <c:pt idx="28">
                  <c:v>14.0</c:v>
                </c:pt>
                <c:pt idx="29">
                  <c:v>216.0</c:v>
                </c:pt>
                <c:pt idx="30">
                  <c:v>140.0</c:v>
                </c:pt>
                <c:pt idx="31">
                  <c:v>75.0</c:v>
                </c:pt>
                <c:pt idx="32">
                  <c:v>127.0</c:v>
                </c:pt>
                <c:pt idx="33">
                  <c:v>92.0</c:v>
                </c:pt>
                <c:pt idx="34">
                  <c:v>110.0</c:v>
                </c:pt>
                <c:pt idx="35">
                  <c:v>63.0</c:v>
                </c:pt>
                <c:pt idx="36">
                  <c:v>59.0</c:v>
                </c:pt>
                <c:pt idx="37">
                  <c:v>74.0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Sheet1!$C$2:$C$51</c:f>
              <c:numCache>
                <c:formatCode>General</c:formatCode>
                <c:ptCount val="50"/>
                <c:pt idx="38">
                  <c:v>108.83645568099804</c:v>
                </c:pt>
                <c:pt idx="39">
                  <c:v>108.83645568099804</c:v>
                </c:pt>
                <c:pt idx="40">
                  <c:v>108.83645568099804</c:v>
                </c:pt>
                <c:pt idx="41">
                  <c:v>108.83645568099804</c:v>
                </c:pt>
                <c:pt idx="42">
                  <c:v>108.83645568099804</c:v>
                </c:pt>
                <c:pt idx="43">
                  <c:v>108.83645568099804</c:v>
                </c:pt>
                <c:pt idx="44">
                  <c:v>108.83645568099804</c:v>
                </c:pt>
                <c:pt idx="45">
                  <c:v>108.83645568099804</c:v>
                </c:pt>
                <c:pt idx="46">
                  <c:v>108.83645568099804</c:v>
                </c:pt>
                <c:pt idx="47">
                  <c:v>108.83645568099804</c:v>
                </c:pt>
                <c:pt idx="48">
                  <c:v>108.83645568099804</c:v>
                </c:pt>
                <c:pt idx="49">
                  <c:v>108.83645568099804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Sheet1!$D$2:$D$51</c:f>
              <c:numCache>
                <c:formatCode>General</c:formatCode>
                <c:ptCount val="50"/>
                <c:pt idx="38">
                  <c:v>254.75717342513104</c:v>
                </c:pt>
                <c:pt idx="39">
                  <c:v>273.8425832255477</c:v>
                </c:pt>
                <c:pt idx="40">
                  <c:v>292.65909114858164</c:v>
                </c:pt>
                <c:pt idx="41">
                  <c:v>311.2748517426523</c:v>
                </c:pt>
                <c:pt idx="42">
                  <c:v>329.7400972326429</c:v>
                </c:pt>
                <c:pt idx="43">
                  <c:v>348.0929474046715</c:v>
                </c:pt>
                <c:pt idx="44">
                  <c:v>366.36302030512525</c:v>
                </c:pt>
                <c:pt idx="45">
                  <c:v>384.57377947012105</c:v>
                </c:pt>
                <c:pt idx="46">
                  <c:v>402.744117227965</c:v>
                </c:pt>
                <c:pt idx="47">
                  <c:v>420.8894562190577</c:v>
                </c:pt>
                <c:pt idx="48">
                  <c:v>439.0225361124243</c:v>
                </c:pt>
                <c:pt idx="49">
                  <c:v>457.15398831448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Sheet1!$E$2:$E$51</c:f>
              <c:numCache>
                <c:formatCode>General</c:formatCode>
                <c:ptCount val="50"/>
                <c:pt idx="38">
                  <c:v>11.134358583722317</c:v>
                </c:pt>
                <c:pt idx="39">
                  <c:v>9.28005701760294</c:v>
                </c:pt>
                <c:pt idx="40">
                  <c:v>7.75195580780315</c:v>
                </c:pt>
                <c:pt idx="41">
                  <c:v>6.48201724994172</c:v>
                </c:pt>
                <c:pt idx="42">
                  <c:v>5.420128189298514</c:v>
                </c:pt>
                <c:pt idx="43">
                  <c:v>4.52829023485417</c:v>
                </c:pt>
                <c:pt idx="44">
                  <c:v>3.7770091664737135</c:v>
                </c:pt>
                <c:pt idx="45">
                  <c:v>3.14294781988144</c:v>
                </c:pt>
                <c:pt idx="46">
                  <c:v>2.6073429077899637</c:v>
                </c:pt>
                <c:pt idx="47">
                  <c:v>2.154903633810429</c:v>
                </c:pt>
                <c:pt idx="48">
                  <c:v>1.7730251212138104</c:v>
                </c:pt>
                <c:pt idx="49">
                  <c:v>1.4512138623856632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Ceftolozane-Tazobactam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139.0</c:v>
                </c:pt>
                <c:pt idx="1">
                  <c:v>28.0</c:v>
                </c:pt>
                <c:pt idx="2">
                  <c:v>153.0</c:v>
                </c:pt>
                <c:pt idx="3">
                  <c:v>17.0</c:v>
                </c:pt>
                <c:pt idx="4">
                  <c:v>17.0</c:v>
                </c:pt>
                <c:pt idx="5">
                  <c:v>14.0</c:v>
                </c:pt>
                <c:pt idx="6">
                  <c:v>114.0</c:v>
                </c:pt>
                <c:pt idx="7">
                  <c:v>83.0</c:v>
                </c:pt>
                <c:pt idx="8">
                  <c:v>123.0</c:v>
                </c:pt>
                <c:pt idx="9">
                  <c:v>75.0</c:v>
                </c:pt>
                <c:pt idx="10">
                  <c:v>31.0</c:v>
                </c:pt>
                <c:pt idx="11">
                  <c:v>184.0</c:v>
                </c:pt>
                <c:pt idx="12">
                  <c:v>148.0</c:v>
                </c:pt>
                <c:pt idx="13">
                  <c:v>182.0</c:v>
                </c:pt>
                <c:pt idx="14">
                  <c:v>146.0</c:v>
                </c:pt>
                <c:pt idx="15">
                  <c:v>8.0</c:v>
                </c:pt>
                <c:pt idx="16">
                  <c:v>36.0</c:v>
                </c:pt>
                <c:pt idx="17">
                  <c:v>85.0</c:v>
                </c:pt>
                <c:pt idx="18">
                  <c:v>14.0</c:v>
                </c:pt>
                <c:pt idx="19">
                  <c:v>59.0</c:v>
                </c:pt>
                <c:pt idx="20">
                  <c:v>127.0</c:v>
                </c:pt>
                <c:pt idx="21">
                  <c:v>131.0</c:v>
                </c:pt>
                <c:pt idx="22">
                  <c:v>287.0</c:v>
                </c:pt>
                <c:pt idx="23">
                  <c:v>353.0</c:v>
                </c:pt>
                <c:pt idx="24">
                  <c:v>213.0</c:v>
                </c:pt>
                <c:pt idx="25">
                  <c:v>172.0</c:v>
                </c:pt>
                <c:pt idx="26">
                  <c:v>74.0</c:v>
                </c:pt>
                <c:pt idx="27">
                  <c:v>68.0</c:v>
                </c:pt>
                <c:pt idx="28">
                  <c:v>70.0</c:v>
                </c:pt>
                <c:pt idx="29">
                  <c:v>104.0</c:v>
                </c:pt>
                <c:pt idx="30">
                  <c:v>84.0</c:v>
                </c:pt>
                <c:pt idx="31">
                  <c:v>4.0</c:v>
                </c:pt>
                <c:pt idx="32">
                  <c:v>38.0</c:v>
                </c:pt>
                <c:pt idx="33">
                  <c:v>80.0</c:v>
                </c:pt>
                <c:pt idx="34">
                  <c:v>107.0</c:v>
                </c:pt>
                <c:pt idx="35">
                  <c:v>68.0</c:v>
                </c:pt>
                <c:pt idx="36">
                  <c:v>137.0</c:v>
                </c:pt>
                <c:pt idx="37">
                  <c:v>188.0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Sheet1!$C$2:$C$51</c:f>
              <c:numCache>
                <c:formatCode>General</c:formatCode>
                <c:ptCount val="50"/>
                <c:pt idx="38">
                  <c:v>132.5834364879389</c:v>
                </c:pt>
                <c:pt idx="39">
                  <c:v>106.88601507425072</c:v>
                </c:pt>
                <c:pt idx="40">
                  <c:v>96.99051084999051</c:v>
                </c:pt>
                <c:pt idx="41">
                  <c:v>92.94993719391346</c:v>
                </c:pt>
                <c:pt idx="42">
                  <c:v>91.2555051087209</c:v>
                </c:pt>
                <c:pt idx="43">
                  <c:v>90.53656425574684</c:v>
                </c:pt>
                <c:pt idx="44">
                  <c:v>90.22996922814943</c:v>
                </c:pt>
                <c:pt idx="45">
                  <c:v>90.09893501045698</c:v>
                </c:pt>
                <c:pt idx="46">
                  <c:v>90.0428804608921</c:v>
                </c:pt>
                <c:pt idx="47">
                  <c:v>90.01889151297881</c:v>
                </c:pt>
                <c:pt idx="48">
                  <c:v>90.008623506555</c:v>
                </c:pt>
                <c:pt idx="49">
                  <c:v>90.00422816123972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Sheet1!$D$2:$D$51</c:f>
              <c:numCache>
                <c:formatCode>General</c:formatCode>
                <c:ptCount val="50"/>
                <c:pt idx="38">
                  <c:v>250.38682210396772</c:v>
                </c:pt>
                <c:pt idx="39">
                  <c:v>223.03859522349765</c:v>
                </c:pt>
                <c:pt idx="40">
                  <c:v>208.56216351725277</c:v>
                </c:pt>
                <c:pt idx="41">
                  <c:v>201.99169439147977</c:v>
                </c:pt>
                <c:pt idx="42">
                  <c:v>199.11912297912644</c:v>
                </c:pt>
                <c:pt idx="43">
                  <c:v>197.87907286276513</c:v>
                </c:pt>
                <c:pt idx="44">
                  <c:v>197.34637714190146</c:v>
                </c:pt>
                <c:pt idx="45">
                  <c:v>197.1180027284741</c:v>
                </c:pt>
                <c:pt idx="46">
                  <c:v>197.02017779806351</c:v>
                </c:pt>
                <c:pt idx="47">
                  <c:v>196.97828916479878</c:v>
                </c:pt>
                <c:pt idx="48">
                  <c:v>196.9603551916097</c:v>
                </c:pt>
                <c:pt idx="49">
                  <c:v>196.95267753834156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Sheet1!$E$2:$E$51</c:f>
              <c:numCache>
                <c:formatCode>General</c:formatCode>
                <c:ptCount val="50"/>
                <c:pt idx="38">
                  <c:v>38.23877306748863</c:v>
                </c:pt>
                <c:pt idx="39">
                  <c:v>22.846095197051387</c:v>
                </c:pt>
                <c:pt idx="40">
                  <c:v>18.429432378338905</c:v>
                </c:pt>
                <c:pt idx="41">
                  <c:v>16.83451767630197</c:v>
                </c:pt>
                <c:pt idx="42">
                  <c:v>16.199959173679787</c:v>
                </c:pt>
                <c:pt idx="43">
                  <c:v>15.936726136910508</c:v>
                </c:pt>
                <c:pt idx="44">
                  <c:v>15.825549954527165</c:v>
                </c:pt>
                <c:pt idx="45">
                  <c:v>15.778231334158187</c:v>
                </c:pt>
                <c:pt idx="46">
                  <c:v>15.758024989428385</c:v>
                </c:pt>
                <c:pt idx="47">
                  <c:v>15.749384104351963</c:v>
                </c:pt>
                <c:pt idx="48">
                  <c:v>15.745686742617117</c:v>
                </c:pt>
                <c:pt idx="49">
                  <c:v>15.744104262154789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Daptomycin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217.0</c:v>
                </c:pt>
                <c:pt idx="1">
                  <c:v>102.0</c:v>
                </c:pt>
                <c:pt idx="2">
                  <c:v>122.0</c:v>
                </c:pt>
                <c:pt idx="3">
                  <c:v>135.0</c:v>
                </c:pt>
                <c:pt idx="4">
                  <c:v>72.0</c:v>
                </c:pt>
                <c:pt idx="5">
                  <c:v>129.0</c:v>
                </c:pt>
                <c:pt idx="6">
                  <c:v>147.0</c:v>
                </c:pt>
                <c:pt idx="7">
                  <c:v>116.0</c:v>
                </c:pt>
                <c:pt idx="8">
                  <c:v>161.0</c:v>
                </c:pt>
                <c:pt idx="9">
                  <c:v>104.0</c:v>
                </c:pt>
                <c:pt idx="10">
                  <c:v>106.0</c:v>
                </c:pt>
                <c:pt idx="11">
                  <c:v>99.0</c:v>
                </c:pt>
                <c:pt idx="12">
                  <c:v>150.0</c:v>
                </c:pt>
                <c:pt idx="13">
                  <c:v>97.0</c:v>
                </c:pt>
                <c:pt idx="14">
                  <c:v>142.0</c:v>
                </c:pt>
                <c:pt idx="15">
                  <c:v>85.0</c:v>
                </c:pt>
                <c:pt idx="16">
                  <c:v>155.0</c:v>
                </c:pt>
                <c:pt idx="17">
                  <c:v>128.0</c:v>
                </c:pt>
                <c:pt idx="18">
                  <c:v>95.0</c:v>
                </c:pt>
                <c:pt idx="19">
                  <c:v>101.0</c:v>
                </c:pt>
                <c:pt idx="20">
                  <c:v>230.0</c:v>
                </c:pt>
                <c:pt idx="21">
                  <c:v>154.0</c:v>
                </c:pt>
                <c:pt idx="22">
                  <c:v>101.0</c:v>
                </c:pt>
                <c:pt idx="23">
                  <c:v>95.0</c:v>
                </c:pt>
                <c:pt idx="24">
                  <c:v>86.0</c:v>
                </c:pt>
                <c:pt idx="25">
                  <c:v>73.0</c:v>
                </c:pt>
                <c:pt idx="26">
                  <c:v>108.0</c:v>
                </c:pt>
                <c:pt idx="27">
                  <c:v>97.0</c:v>
                </c:pt>
                <c:pt idx="28">
                  <c:v>146.0</c:v>
                </c:pt>
                <c:pt idx="29">
                  <c:v>92.0</c:v>
                </c:pt>
                <c:pt idx="30">
                  <c:v>55.0</c:v>
                </c:pt>
                <c:pt idx="31">
                  <c:v>52.0</c:v>
                </c:pt>
                <c:pt idx="32">
                  <c:v>70.0</c:v>
                </c:pt>
                <c:pt idx="33">
                  <c:v>103.0</c:v>
                </c:pt>
                <c:pt idx="34">
                  <c:v>137.0</c:v>
                </c:pt>
                <c:pt idx="35">
                  <c:v>217.0</c:v>
                </c:pt>
                <c:pt idx="36">
                  <c:v>116.0</c:v>
                </c:pt>
                <c:pt idx="37">
                  <c:v>124.0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Sheet1!$C$2:$C$51</c:f>
              <c:numCache>
                <c:formatCode>General</c:formatCode>
                <c:ptCount val="50"/>
                <c:pt idx="38">
                  <c:v>119.42420967116577</c:v>
                </c:pt>
                <c:pt idx="39">
                  <c:v>115.60394651686165</c:v>
                </c:pt>
                <c:pt idx="40">
                  <c:v>114.12924305445848</c:v>
                </c:pt>
                <c:pt idx="41">
                  <c:v>113.55379987989417</c:v>
                </c:pt>
                <c:pt idx="42">
                  <c:v>113.32829851850866</c:v>
                </c:pt>
                <c:pt idx="43">
                  <c:v>113.23978214356082</c:v>
                </c:pt>
                <c:pt idx="44">
                  <c:v>113.20501378275699</c:v>
                </c:pt>
                <c:pt idx="45">
                  <c:v>113.19135357570347</c:v>
                </c:pt>
                <c:pt idx="46">
                  <c:v>113.18598604485815</c:v>
                </c:pt>
                <c:pt idx="47">
                  <c:v>113.18387688651589</c:v>
                </c:pt>
                <c:pt idx="48">
                  <c:v>113.18304808478987</c:v>
                </c:pt>
                <c:pt idx="49">
                  <c:v>113.18272240201416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Sheet1!$D$2:$D$51</c:f>
              <c:numCache>
                <c:formatCode>General</c:formatCode>
                <c:ptCount val="50"/>
                <c:pt idx="38">
                  <c:v>174.68712328536995</c:v>
                </c:pt>
                <c:pt idx="39">
                  <c:v>174.7191835338799</c:v>
                </c:pt>
                <c:pt idx="40">
                  <c:v>173.44156549818823</c:v>
                </c:pt>
                <c:pt idx="41">
                  <c:v>172.75527842169606</c:v>
                </c:pt>
                <c:pt idx="42">
                  <c:v>172.45772748760385</c:v>
                </c:pt>
                <c:pt idx="43">
                  <c:v>172.3365276855221</c:v>
                </c:pt>
                <c:pt idx="44">
                  <c:v>172.2882427590585</c:v>
                </c:pt>
                <c:pt idx="45">
                  <c:v>172.2691672281526</c:v>
                </c:pt>
                <c:pt idx="46">
                  <c:v>172.2616556678901</c:v>
                </c:pt>
                <c:pt idx="47">
                  <c:v>172.25870152067847</c:v>
                </c:pt>
                <c:pt idx="48">
                  <c:v>172.25754029172057</c:v>
                </c:pt>
                <c:pt idx="49">
                  <c:v>172.25708392005077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Sheet1!$E$2:$E$51</c:f>
              <c:numCache>
                <c:formatCode>General</c:formatCode>
                <c:ptCount val="50"/>
                <c:pt idx="38">
                  <c:v>71.28644749595206</c:v>
                </c:pt>
                <c:pt idx="39">
                  <c:v>66.19225973293524</c:v>
                </c:pt>
                <c:pt idx="40">
                  <c:v>64.86550936899029</c:v>
                </c:pt>
                <c:pt idx="41">
                  <c:v>64.43611339421562</c:v>
                </c:pt>
                <c:pt idx="42">
                  <c:v>64.28116553527927</c:v>
                </c:pt>
                <c:pt idx="43">
                  <c:v>64.22238800445199</c:v>
                </c:pt>
                <c:pt idx="44">
                  <c:v>64.1996158356702</c:v>
                </c:pt>
                <c:pt idx="45">
                  <c:v>64.19071745260194</c:v>
                </c:pt>
                <c:pt idx="46">
                  <c:v>64.1872284995345</c:v>
                </c:pt>
                <c:pt idx="47">
                  <c:v>64.18585868263729</c:v>
                </c:pt>
                <c:pt idx="48">
                  <c:v>64.18532058685426</c:v>
                </c:pt>
                <c:pt idx="49">
                  <c:v>64.18510916641061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Eculizumab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Sheet1!$B$2:$B$51</c:f>
              <c:numCache>
                <c:formatCode>General</c:formatCode>
                <c:ptCount val="50"/>
                <c:pt idx="0">
                  <c:v>14.0</c:v>
                </c:pt>
                <c:pt idx="1">
                  <c:v>10.0</c:v>
                </c:pt>
                <c:pt idx="2">
                  <c:v>11.0</c:v>
                </c:pt>
                <c:pt idx="3">
                  <c:v>11.0</c:v>
                </c:pt>
                <c:pt idx="4">
                  <c:v>13.0</c:v>
                </c:pt>
                <c:pt idx="5">
                  <c:v>13.0</c:v>
                </c:pt>
                <c:pt idx="6">
                  <c:v>9.0</c:v>
                </c:pt>
                <c:pt idx="7">
                  <c:v>11.0</c:v>
                </c:pt>
                <c:pt idx="8">
                  <c:v>16.0</c:v>
                </c:pt>
                <c:pt idx="9">
                  <c:v>14.0</c:v>
                </c:pt>
                <c:pt idx="10">
                  <c:v>15.0</c:v>
                </c:pt>
                <c:pt idx="11">
                  <c:v>17.0</c:v>
                </c:pt>
                <c:pt idx="12">
                  <c:v>13.0</c:v>
                </c:pt>
                <c:pt idx="13">
                  <c:v>15.0</c:v>
                </c:pt>
                <c:pt idx="14">
                  <c:v>12.0</c:v>
                </c:pt>
                <c:pt idx="15">
                  <c:v>16.0</c:v>
                </c:pt>
                <c:pt idx="16">
                  <c:v>14.0</c:v>
                </c:pt>
                <c:pt idx="17">
                  <c:v>16.0</c:v>
                </c:pt>
                <c:pt idx="18">
                  <c:v>14.0</c:v>
                </c:pt>
                <c:pt idx="19">
                  <c:v>11.0</c:v>
                </c:pt>
                <c:pt idx="20">
                  <c:v>12.0</c:v>
                </c:pt>
                <c:pt idx="21">
                  <c:v>12.0</c:v>
                </c:pt>
                <c:pt idx="22">
                  <c:v>12.0</c:v>
                </c:pt>
                <c:pt idx="23">
                  <c:v>16.0</c:v>
                </c:pt>
                <c:pt idx="24">
                  <c:v>15.0</c:v>
                </c:pt>
                <c:pt idx="25">
                  <c:v>13.0</c:v>
                </c:pt>
                <c:pt idx="26">
                  <c:v>9.0</c:v>
                </c:pt>
                <c:pt idx="27">
                  <c:v>9.0</c:v>
                </c:pt>
                <c:pt idx="28">
                  <c:v>11.0</c:v>
                </c:pt>
                <c:pt idx="29">
                  <c:v>13.0</c:v>
                </c:pt>
                <c:pt idx="30">
                  <c:v>14.0</c:v>
                </c:pt>
                <c:pt idx="31">
                  <c:v>8.0</c:v>
                </c:pt>
                <c:pt idx="32">
                  <c:v>9.0</c:v>
                </c:pt>
                <c:pt idx="33">
                  <c:v>9.0</c:v>
                </c:pt>
                <c:pt idx="34">
                  <c:v>9.0</c:v>
                </c:pt>
                <c:pt idx="35">
                  <c:v>9.0</c:v>
                </c:pt>
                <c:pt idx="36">
                  <c:v>9.0</c:v>
                </c:pt>
                <c:pt idx="37">
                  <c:v>10.0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Sheet1!$C$2:$C$51</c:f>
              <c:numCache>
                <c:formatCode>General</c:formatCode>
                <c:ptCount val="50"/>
                <c:pt idx="38">
                  <c:v>9.757480318860733</c:v>
                </c:pt>
                <c:pt idx="39">
                  <c:v>9.611775978364916</c:v>
                </c:pt>
                <c:pt idx="40">
                  <c:v>9.611775978364916</c:v>
                </c:pt>
                <c:pt idx="41">
                  <c:v>9.611775978364916</c:v>
                </c:pt>
                <c:pt idx="42">
                  <c:v>9.611775978364916</c:v>
                </c:pt>
                <c:pt idx="43">
                  <c:v>9.611775978364916</c:v>
                </c:pt>
                <c:pt idx="44">
                  <c:v>9.611775978364916</c:v>
                </c:pt>
                <c:pt idx="45">
                  <c:v>9.611775978364916</c:v>
                </c:pt>
                <c:pt idx="46">
                  <c:v>9.611775978364916</c:v>
                </c:pt>
                <c:pt idx="47">
                  <c:v>9.611775978364916</c:v>
                </c:pt>
                <c:pt idx="48">
                  <c:v>9.611775978364916</c:v>
                </c:pt>
                <c:pt idx="49">
                  <c:v>9.611775978364916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Sheet1!$D$2:$D$51</c:f>
              <c:numCache>
                <c:formatCode>General</c:formatCode>
                <c:ptCount val="50"/>
                <c:pt idx="38">
                  <c:v>12.515188513860032</c:v>
                </c:pt>
                <c:pt idx="39">
                  <c:v>12.854563153000306</c:v>
                </c:pt>
                <c:pt idx="40">
                  <c:v>13.082237453934917</c:v>
                </c:pt>
                <c:pt idx="41">
                  <c:v>13.297128503629713</c:v>
                </c:pt>
                <c:pt idx="42">
                  <c:v>13.501266961543635</c:v>
                </c:pt>
                <c:pt idx="43">
                  <c:v>13.696195835314407</c:v>
                </c:pt>
                <c:pt idx="44">
                  <c:v>13.883120264559905</c:v>
                </c:pt>
                <c:pt idx="45">
                  <c:v>14.063002874185006</c:v>
                </c:pt>
                <c:pt idx="46">
                  <c:v>14.236627082822867</c:v>
                </c:pt>
                <c:pt idx="47">
                  <c:v>14.404640622225001</c:v>
                </c:pt>
                <c:pt idx="48">
                  <c:v>14.567586341107644</c:v>
                </c:pt>
                <c:pt idx="49">
                  <c:v>14.725924559795807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Sheet1!$A$2:$A$51</c:f>
              <c:numCache>
                <c:formatCode>yyyy\-mm\-dd</c:formatCode>
                <c:ptCount val="50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  <c:pt idx="49">
                  <c:v>44044.0</c:v>
                </c:pt>
              </c:numCache>
            </c:numRef>
          </c:cat>
          <c:val>
            <c:numRef>
              <c:f>Sheet1!$E$2:$E$51</c:f>
              <c:numCache>
                <c:formatCode>General</c:formatCode>
                <c:ptCount val="50"/>
                <c:pt idx="38">
                  <c:v>7.063932385001749</c:v>
                </c:pt>
                <c:pt idx="39">
                  <c:v>6.492220733608584</c:v>
                </c:pt>
                <c:pt idx="40">
                  <c:v>6.294579709571567</c:v>
                </c:pt>
                <c:pt idx="41">
                  <c:v>6.109791486318897</c:v>
                </c:pt>
                <c:pt idx="42">
                  <c:v>5.935826177896148</c:v>
                </c:pt>
                <c:pt idx="43">
                  <c:v>5.771141566665646</c:v>
                </c:pt>
                <c:pt idx="44">
                  <c:v>5.614533320035574</c:v>
                </c:pt>
                <c:pt idx="45">
                  <c:v>5.465039637706647</c:v>
                </c:pt>
                <c:pt idx="46">
                  <c:v>5.32187794380864</c:v>
                </c:pt>
                <c:pt idx="47">
                  <c:v>5.184401368113821</c:v>
                </c:pt>
                <c:pt idx="48">
                  <c:v>5.052067942821131</c:v>
                </c:pt>
                <c:pt idx="49">
                  <c:v>4.924418248571355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0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2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2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2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2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38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Forecast for Target Medications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September 2019 to August 2020</a:t>
            </a:r>
          </a:p>
          <a:p>
            <a:r>
              <a:t>Brian Gulbis, PharmD, BCPS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Gulbis</dc:creator>
  <cp:lastModifiedBy>Brian Gulbis</cp:lastModifiedBy>
  <cp:revision>1</cp:revision>
  <dcterms:created xsi:type="dcterms:W3CDTF">2019-07-29T03:42:55Z</dcterms:created>
  <dcterms:modified xsi:type="dcterms:W3CDTF">2019-07-29T13:28:51Z</dcterms:modified>
</cp:coreProperties>
</file>