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495A6-2D62-4BD6-B0AE-44E64BEEFAB7}" v="86" dt="2019-07-29T13:26:16.0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210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7" Type="http://schemas.microsoft.com/office/2015/10/relationships/revisionInfo" Target="revisionInfo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microsoft.com/office/2016/11/relationships/changesInfo" Target="changesInfos/changesInfo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Gulbis" userId="8ed87ac563b1c39d" providerId="LiveId" clId="{C22495A6-2D62-4BD6-B0AE-44E64BEEFAB7}"/>
    <pc:docChg chg="addSld delSld modSld">
      <pc:chgData name="Brian Gulbis" userId="8ed87ac563b1c39d" providerId="LiveId" clId="{C22495A6-2D62-4BD6-B0AE-44E64BEEFAB7}" dt="2019-07-29T13:28:40.770" v="62" actId="2696"/>
      <pc:docMkLst>
        <pc:docMk/>
      </pc:docMkLst>
      <pc:sldChg chg="add del">
        <pc:chgData name="Brian Gulbis" userId="8ed87ac563b1c39d" providerId="LiveId" clId="{C22495A6-2D62-4BD6-B0AE-44E64BEEFAB7}" dt="2019-07-29T12:37:28.850" v="2" actId="2696"/>
        <pc:sldMkLst>
          <pc:docMk/>
          <pc:sldMk cId="1128218801" sldId="256"/>
        </pc:sldMkLst>
      </pc:sldChg>
      <pc:sldChg chg="del">
        <pc:chgData name="Brian Gulbis" userId="8ed87ac563b1c39d" providerId="LiveId" clId="{C22495A6-2D62-4BD6-B0AE-44E64BEEFAB7}" dt="2019-07-29T03:59:43.978" v="0" actId="2696"/>
        <pc:sldMkLst>
          <pc:docMk/>
          <pc:sldMk cId="1867820800" sldId="256"/>
        </pc:sldMkLst>
      </pc:sldChg>
      <pc:sldChg chg="addSp delSp modSp add del mod">
        <pc:chgData name="Brian Gulbis" userId="8ed87ac563b1c39d" providerId="LiveId" clId="{C22495A6-2D62-4BD6-B0AE-44E64BEEFAB7}" dt="2019-07-29T13:28:40.770" v="62" actId="2696"/>
        <pc:sldMkLst>
          <pc:docMk/>
          <pc:sldMk cId="3291821820" sldId="256"/>
        </pc:sldMkLst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2" creationId="{0D9089DF-C8ED-47F9-B65D-EF716CE742D8}"/>
          </ac:spMkLst>
        </pc:spChg>
        <pc:spChg chg="del">
          <ac:chgData name="Brian Gulbis" userId="8ed87ac563b1c39d" providerId="LiveId" clId="{C22495A6-2D62-4BD6-B0AE-44E64BEEFAB7}" dt="2019-07-29T13:03:46.172" v="4"/>
          <ac:spMkLst>
            <pc:docMk/>
            <pc:sldMk cId="3291821820" sldId="256"/>
            <ac:spMk id="3" creationId="{E8EF5F21-CEB9-4479-A274-6DDE25201515}"/>
          </ac:spMkLst>
        </pc:spChg>
        <pc:graphicFrameChg chg="add mod">
          <ac:chgData name="Brian Gulbis" userId="8ed87ac563b1c39d" providerId="LiveId" clId="{C22495A6-2D62-4BD6-B0AE-44E64BEEFAB7}" dt="2019-07-29T13:26:16.018" v="61"/>
          <ac:graphicFrameMkLst>
            <pc:docMk/>
            <pc:sldMk cId="3291821820" sldId="256"/>
            <ac:graphicFrameMk id="6" creationId="{C68A3D0A-4CCA-4720-9DC8-B2061E680BA0}"/>
          </ac:graphicFrameMkLst>
        </pc:graphicFrameChg>
      </pc:sldChg>
    </pc:docChg>
  </pc:docChgLst>
</pc:chgInfo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2.xlsx"/></Relationships>
</file>

<file path=ppt/charts/_rels/chart1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3.xlsx"/></Relationships>
</file>

<file path=ppt/charts/_rels/chart1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4.xlsx"/></Relationships>
</file>

<file path=ppt/charts/_rels/chart1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5.xlsx"/></Relationships>
</file>

<file path=ppt/charts/_rels/chart1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6.xlsx"/></Relationships>
</file>

<file path=ppt/charts/_rels/chart1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7.xlsx"/></Relationships>
</file>

<file path=ppt/charts/_rels/chart1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8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Acetaminophen IV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3742</c:v>
                </c:pt>
                <c:pt idx="1">
                  <c:v>3573</c:v>
                </c:pt>
                <c:pt idx="2">
                  <c:v>2882</c:v>
                </c:pt>
                <c:pt idx="3">
                  <c:v>3019</c:v>
                </c:pt>
                <c:pt idx="4">
                  <c:v>2691</c:v>
                </c:pt>
                <c:pt idx="5">
                  <c:v>2776</c:v>
                </c:pt>
                <c:pt idx="6">
                  <c:v>2627</c:v>
                </c:pt>
                <c:pt idx="7">
                  <c:v>2568</c:v>
                </c:pt>
                <c:pt idx="8">
                  <c:v>2662</c:v>
                </c:pt>
                <c:pt idx="9">
                  <c:v>4103</c:v>
                </c:pt>
                <c:pt idx="10">
                  <c:v>4301</c:v>
                </c:pt>
                <c:pt idx="11">
                  <c:v>4219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4266</c:v>
                </c:pt>
                <c:pt idx="1">
                  <c:v>3699</c:v>
                </c:pt>
                <c:pt idx="2">
                  <c:v>3700</c:v>
                </c:pt>
                <c:pt idx="3">
                  <c:v>4329</c:v>
                </c:pt>
                <c:pt idx="4">
                  <c:v>4068</c:v>
                </c:pt>
                <c:pt idx="5">
                  <c:v>4539</c:v>
                </c:pt>
                <c:pt idx="6">
                  <c:v>4350</c:v>
                </c:pt>
                <c:pt idx="7">
                  <c:v>3815</c:v>
                </c:pt>
                <c:pt idx="8">
                  <c:v>4131</c:v>
                </c:pt>
                <c:pt idx="9">
                  <c:v>4111</c:v>
                </c:pt>
                <c:pt idx="10">
                  <c:v>3972</c:v>
                </c:pt>
                <c:pt idx="11">
                  <c:v>4296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4392</c:v>
                </c:pt>
                <c:pt idx="1">
                  <c:v>4608</c:v>
                </c:pt>
                <c:pt idx="2">
                  <c:v>4294</c:v>
                </c:pt>
                <c:pt idx="3">
                  <c:v>4462</c:v>
                </c:pt>
                <c:pt idx="4">
                  <c:v>4029</c:v>
                </c:pt>
                <c:pt idx="5">
                  <c:v>3801</c:v>
                </c:pt>
                <c:pt idx="6">
                  <c:v>2943</c:v>
                </c:pt>
                <c:pt idx="7">
                  <c:v>1981</c:v>
                </c:pt>
                <c:pt idx="8">
                  <c:v>2046</c:v>
                </c:pt>
                <c:pt idx="9">
                  <c:v>1773</c:v>
                </c:pt>
                <c:pt idx="10">
                  <c:v>1648</c:v>
                </c:pt>
                <c:pt idx="11">
                  <c:v>1637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1858</c:v>
                </c:pt>
                <c:pt idx="1">
                  <c:v>1744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Ertapenem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82</c:v>
                </c:pt>
                <c:pt idx="1">
                  <c:v>96</c:v>
                </c:pt>
                <c:pt idx="2">
                  <c:v>150</c:v>
                </c:pt>
                <c:pt idx="3">
                  <c:v>134</c:v>
                </c:pt>
                <c:pt idx="4">
                  <c:v>183</c:v>
                </c:pt>
                <c:pt idx="5">
                  <c:v>153</c:v>
                </c:pt>
                <c:pt idx="6">
                  <c:v>201</c:v>
                </c:pt>
                <c:pt idx="7">
                  <c:v>137</c:v>
                </c:pt>
                <c:pt idx="8">
                  <c:v>156</c:v>
                </c:pt>
                <c:pt idx="9">
                  <c:v>202</c:v>
                </c:pt>
                <c:pt idx="10">
                  <c:v>151</c:v>
                </c:pt>
                <c:pt idx="11">
                  <c:v>155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127</c:v>
                </c:pt>
                <c:pt idx="1">
                  <c:v>129</c:v>
                </c:pt>
                <c:pt idx="2">
                  <c:v>108</c:v>
                </c:pt>
                <c:pt idx="3">
                  <c:v>137</c:v>
                </c:pt>
                <c:pt idx="4">
                  <c:v>167</c:v>
                </c:pt>
                <c:pt idx="5">
                  <c:v>199</c:v>
                </c:pt>
                <c:pt idx="6">
                  <c:v>235</c:v>
                </c:pt>
                <c:pt idx="7">
                  <c:v>105</c:v>
                </c:pt>
                <c:pt idx="8">
                  <c:v>135</c:v>
                </c:pt>
                <c:pt idx="9">
                  <c:v>193</c:v>
                </c:pt>
                <c:pt idx="10">
                  <c:v>132</c:v>
                </c:pt>
                <c:pt idx="11">
                  <c:v>147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110</c:v>
                </c:pt>
                <c:pt idx="1">
                  <c:v>135</c:v>
                </c:pt>
                <c:pt idx="2">
                  <c:v>158</c:v>
                </c:pt>
                <c:pt idx="3">
                  <c:v>172</c:v>
                </c:pt>
                <c:pt idx="4">
                  <c:v>124</c:v>
                </c:pt>
                <c:pt idx="5">
                  <c:v>79</c:v>
                </c:pt>
                <c:pt idx="6">
                  <c:v>158</c:v>
                </c:pt>
                <c:pt idx="7">
                  <c:v>117</c:v>
                </c:pt>
                <c:pt idx="8">
                  <c:v>107</c:v>
                </c:pt>
                <c:pt idx="9">
                  <c:v>126</c:v>
                </c:pt>
                <c:pt idx="10">
                  <c:v>208</c:v>
                </c:pt>
                <c:pt idx="11">
                  <c:v>128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143</c:v>
                </c:pt>
                <c:pt idx="1">
                  <c:v>121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IVIG (inpatient)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50</c:v>
                </c:pt>
                <c:pt idx="1">
                  <c:v>23</c:v>
                </c:pt>
                <c:pt idx="2">
                  <c:v>23</c:v>
                </c:pt>
                <c:pt idx="3">
                  <c:v>45</c:v>
                </c:pt>
                <c:pt idx="4">
                  <c:v>44</c:v>
                </c:pt>
                <c:pt idx="5">
                  <c:v>35</c:v>
                </c:pt>
                <c:pt idx="6">
                  <c:v>25</c:v>
                </c:pt>
                <c:pt idx="7">
                  <c:v>31</c:v>
                </c:pt>
                <c:pt idx="8">
                  <c:v>33</c:v>
                </c:pt>
                <c:pt idx="9">
                  <c:v>44</c:v>
                </c:pt>
                <c:pt idx="10">
                  <c:v>46</c:v>
                </c:pt>
                <c:pt idx="11">
                  <c:v>43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53</c:v>
                </c:pt>
                <c:pt idx="1">
                  <c:v>19</c:v>
                </c:pt>
                <c:pt idx="2">
                  <c:v>20</c:v>
                </c:pt>
                <c:pt idx="3">
                  <c:v>26</c:v>
                </c:pt>
                <c:pt idx="4">
                  <c:v>42</c:v>
                </c:pt>
                <c:pt idx="5">
                  <c:v>65</c:v>
                </c:pt>
                <c:pt idx="6">
                  <c:v>54</c:v>
                </c:pt>
                <c:pt idx="7">
                  <c:v>35</c:v>
                </c:pt>
                <c:pt idx="8">
                  <c:v>66</c:v>
                </c:pt>
                <c:pt idx="9">
                  <c:v>35</c:v>
                </c:pt>
                <c:pt idx="10">
                  <c:v>32</c:v>
                </c:pt>
                <c:pt idx="11">
                  <c:v>47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37</c:v>
                </c:pt>
                <c:pt idx="1">
                  <c:v>44</c:v>
                </c:pt>
                <c:pt idx="2">
                  <c:v>32</c:v>
                </c:pt>
                <c:pt idx="3">
                  <c:v>36</c:v>
                </c:pt>
                <c:pt idx="4">
                  <c:v>35</c:v>
                </c:pt>
                <c:pt idx="5">
                  <c:v>31</c:v>
                </c:pt>
                <c:pt idx="6">
                  <c:v>56</c:v>
                </c:pt>
                <c:pt idx="7">
                  <c:v>28</c:v>
                </c:pt>
                <c:pt idx="8">
                  <c:v>41</c:v>
                </c:pt>
                <c:pt idx="9">
                  <c:v>59</c:v>
                </c:pt>
                <c:pt idx="10">
                  <c:v>45</c:v>
                </c:pt>
                <c:pt idx="11">
                  <c:v>50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54</c:v>
                </c:pt>
                <c:pt idx="1">
                  <c:v>46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IVIG (outpatient)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</c:v>
                </c:pt>
                <c:pt idx="1">
                  <c:v>12</c:v>
                </c:pt>
                <c:pt idx="2">
                  <c:v>14</c:v>
                </c:pt>
                <c:pt idx="3">
                  <c:v>15</c:v>
                </c:pt>
                <c:pt idx="4">
                  <c:v>18</c:v>
                </c:pt>
                <c:pt idx="5">
                  <c:v>15</c:v>
                </c:pt>
                <c:pt idx="6">
                  <c:v>20</c:v>
                </c:pt>
                <c:pt idx="7">
                  <c:v>17</c:v>
                </c:pt>
                <c:pt idx="8">
                  <c:v>18</c:v>
                </c:pt>
                <c:pt idx="9">
                  <c:v>15</c:v>
                </c:pt>
                <c:pt idx="10">
                  <c:v>17</c:v>
                </c:pt>
                <c:pt idx="11">
                  <c:v>23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16</c:v>
                </c:pt>
                <c:pt idx="1">
                  <c:v>18</c:v>
                </c:pt>
                <c:pt idx="2">
                  <c:v>21</c:v>
                </c:pt>
                <c:pt idx="3">
                  <c:v>16</c:v>
                </c:pt>
                <c:pt idx="4">
                  <c:v>19</c:v>
                </c:pt>
                <c:pt idx="5">
                  <c:v>21</c:v>
                </c:pt>
                <c:pt idx="6">
                  <c:v>15</c:v>
                </c:pt>
                <c:pt idx="7">
                  <c:v>20</c:v>
                </c:pt>
                <c:pt idx="8">
                  <c:v>26</c:v>
                </c:pt>
                <c:pt idx="9">
                  <c:v>24</c:v>
                </c:pt>
                <c:pt idx="10">
                  <c:v>21</c:v>
                </c:pt>
                <c:pt idx="11">
                  <c:v>24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23</c:v>
                </c:pt>
                <c:pt idx="1">
                  <c:v>20</c:v>
                </c:pt>
                <c:pt idx="2">
                  <c:v>19</c:v>
                </c:pt>
                <c:pt idx="3">
                  <c:v>20</c:v>
                </c:pt>
                <c:pt idx="4">
                  <c:v>20</c:v>
                </c:pt>
                <c:pt idx="5">
                  <c:v>23</c:v>
                </c:pt>
                <c:pt idx="6">
                  <c:v>28</c:v>
                </c:pt>
                <c:pt idx="7">
                  <c:v>21</c:v>
                </c:pt>
                <c:pt idx="8">
                  <c:v>24</c:v>
                </c:pt>
                <c:pt idx="9">
                  <c:v>27</c:v>
                </c:pt>
                <c:pt idx="10">
                  <c:v>21</c:v>
                </c:pt>
                <c:pt idx="11">
                  <c:v>22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23</c:v>
                </c:pt>
                <c:pt idx="1">
                  <c:v>24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Isoproterenol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1114</c:v>
                </c:pt>
                <c:pt idx="1">
                  <c:v>814</c:v>
                </c:pt>
                <c:pt idx="2">
                  <c:v>425</c:v>
                </c:pt>
                <c:pt idx="3">
                  <c:v>267</c:v>
                </c:pt>
                <c:pt idx="4">
                  <c:v>552</c:v>
                </c:pt>
                <c:pt idx="5">
                  <c:v>557</c:v>
                </c:pt>
                <c:pt idx="6">
                  <c:v>655</c:v>
                </c:pt>
                <c:pt idx="7">
                  <c:v>187</c:v>
                </c:pt>
                <c:pt idx="8">
                  <c:v>254</c:v>
                </c:pt>
                <c:pt idx="9">
                  <c:v>285</c:v>
                </c:pt>
                <c:pt idx="10">
                  <c:v>884</c:v>
                </c:pt>
                <c:pt idx="11">
                  <c:v>200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332</c:v>
                </c:pt>
                <c:pt idx="1">
                  <c:v>575</c:v>
                </c:pt>
                <c:pt idx="2">
                  <c:v>68</c:v>
                </c:pt>
                <c:pt idx="3">
                  <c:v>358</c:v>
                </c:pt>
                <c:pt idx="4">
                  <c:v>360</c:v>
                </c:pt>
                <c:pt idx="5">
                  <c:v>341</c:v>
                </c:pt>
                <c:pt idx="6">
                  <c:v>602</c:v>
                </c:pt>
                <c:pt idx="7">
                  <c:v>426</c:v>
                </c:pt>
                <c:pt idx="8">
                  <c:v>134</c:v>
                </c:pt>
                <c:pt idx="9">
                  <c:v>512</c:v>
                </c:pt>
                <c:pt idx="10">
                  <c:v>1397</c:v>
                </c:pt>
                <c:pt idx="11">
                  <c:v>1676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1035</c:v>
                </c:pt>
                <c:pt idx="1">
                  <c:v>616</c:v>
                </c:pt>
                <c:pt idx="2">
                  <c:v>387</c:v>
                </c:pt>
                <c:pt idx="3">
                  <c:v>520</c:v>
                </c:pt>
                <c:pt idx="4">
                  <c:v>337</c:v>
                </c:pt>
                <c:pt idx="5">
                  <c:v>461</c:v>
                </c:pt>
                <c:pt idx="6">
                  <c:v>410</c:v>
                </c:pt>
                <c:pt idx="7">
                  <c:v>1450</c:v>
                </c:pt>
                <c:pt idx="8">
                  <c:v>784</c:v>
                </c:pt>
                <c:pt idx="9">
                  <c:v>239</c:v>
                </c:pt>
                <c:pt idx="10">
                  <c:v>956</c:v>
                </c:pt>
                <c:pt idx="11">
                  <c:v>292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340</c:v>
                </c:pt>
                <c:pt idx="1">
                  <c:v>787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Levothyroxine IV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513</c:v>
                </c:pt>
                <c:pt idx="1">
                  <c:v>535</c:v>
                </c:pt>
                <c:pt idx="2">
                  <c:v>325</c:v>
                </c:pt>
                <c:pt idx="3">
                  <c:v>469</c:v>
                </c:pt>
                <c:pt idx="4">
                  <c:v>527</c:v>
                </c:pt>
                <c:pt idx="5">
                  <c:v>714</c:v>
                </c:pt>
                <c:pt idx="6">
                  <c:v>398</c:v>
                </c:pt>
                <c:pt idx="7">
                  <c:v>323</c:v>
                </c:pt>
                <c:pt idx="8">
                  <c:v>507</c:v>
                </c:pt>
                <c:pt idx="9">
                  <c:v>338</c:v>
                </c:pt>
                <c:pt idx="10">
                  <c:v>446</c:v>
                </c:pt>
                <c:pt idx="11">
                  <c:v>280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301</c:v>
                </c:pt>
                <c:pt idx="1">
                  <c:v>791</c:v>
                </c:pt>
                <c:pt idx="2">
                  <c:v>329</c:v>
                </c:pt>
                <c:pt idx="3">
                  <c:v>462</c:v>
                </c:pt>
                <c:pt idx="4">
                  <c:v>323</c:v>
                </c:pt>
                <c:pt idx="5">
                  <c:v>500</c:v>
                </c:pt>
                <c:pt idx="6">
                  <c:v>208</c:v>
                </c:pt>
                <c:pt idx="7">
                  <c:v>153</c:v>
                </c:pt>
                <c:pt idx="8">
                  <c:v>301</c:v>
                </c:pt>
                <c:pt idx="9">
                  <c:v>241</c:v>
                </c:pt>
                <c:pt idx="10">
                  <c:v>328</c:v>
                </c:pt>
                <c:pt idx="11">
                  <c:v>360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209</c:v>
                </c:pt>
                <c:pt idx="1">
                  <c:v>343</c:v>
                </c:pt>
                <c:pt idx="2">
                  <c:v>388</c:v>
                </c:pt>
                <c:pt idx="3">
                  <c:v>319</c:v>
                </c:pt>
                <c:pt idx="4">
                  <c:v>296</c:v>
                </c:pt>
                <c:pt idx="5">
                  <c:v>318</c:v>
                </c:pt>
                <c:pt idx="6">
                  <c:v>211</c:v>
                </c:pt>
                <c:pt idx="7">
                  <c:v>285</c:v>
                </c:pt>
                <c:pt idx="8">
                  <c:v>479</c:v>
                </c:pt>
                <c:pt idx="9">
                  <c:v>233</c:v>
                </c:pt>
                <c:pt idx="10">
                  <c:v>396</c:v>
                </c:pt>
                <c:pt idx="11">
                  <c:v>239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434</c:v>
                </c:pt>
                <c:pt idx="1">
                  <c:v>286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Meropenem-Vaborbactam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</c:v>
                </c:pt>
                <c:pt idx="6">
                  <c:v>36</c:v>
                </c:pt>
                <c:pt idx="7">
                  <c:v>78</c:v>
                </c:pt>
                <c:pt idx="8">
                  <c:v>43</c:v>
                </c:pt>
                <c:pt idx="9">
                  <c:v>49</c:v>
                </c:pt>
                <c:pt idx="10">
                  <c:v>50</c:v>
                </c:pt>
                <c:pt idx="11">
                  <c:v>93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</c:v>
                </c:pt>
                <c:pt idx="1">
                  <c:v>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Nicardipine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3882</c:v>
                </c:pt>
                <c:pt idx="1">
                  <c:v>3174</c:v>
                </c:pt>
                <c:pt idx="2">
                  <c:v>2685</c:v>
                </c:pt>
                <c:pt idx="3">
                  <c:v>3206</c:v>
                </c:pt>
                <c:pt idx="4">
                  <c:v>3499</c:v>
                </c:pt>
                <c:pt idx="5">
                  <c:v>3267</c:v>
                </c:pt>
                <c:pt idx="6">
                  <c:v>4372</c:v>
                </c:pt>
                <c:pt idx="7">
                  <c:v>3449</c:v>
                </c:pt>
                <c:pt idx="8">
                  <c:v>3454</c:v>
                </c:pt>
                <c:pt idx="9">
                  <c:v>3780</c:v>
                </c:pt>
                <c:pt idx="10">
                  <c:v>3690</c:v>
                </c:pt>
                <c:pt idx="11">
                  <c:v>3143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2912</c:v>
                </c:pt>
                <c:pt idx="1">
                  <c:v>3278</c:v>
                </c:pt>
                <c:pt idx="2">
                  <c:v>3414</c:v>
                </c:pt>
                <c:pt idx="3">
                  <c:v>4015</c:v>
                </c:pt>
                <c:pt idx="4">
                  <c:v>3668</c:v>
                </c:pt>
                <c:pt idx="5">
                  <c:v>3919</c:v>
                </c:pt>
                <c:pt idx="6">
                  <c:v>5177</c:v>
                </c:pt>
                <c:pt idx="7">
                  <c:v>4320</c:v>
                </c:pt>
                <c:pt idx="8">
                  <c:v>3833</c:v>
                </c:pt>
                <c:pt idx="9">
                  <c:v>4133</c:v>
                </c:pt>
                <c:pt idx="10">
                  <c:v>4507</c:v>
                </c:pt>
                <c:pt idx="11">
                  <c:v>3045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3408</c:v>
                </c:pt>
                <c:pt idx="1">
                  <c:v>3344</c:v>
                </c:pt>
                <c:pt idx="2">
                  <c:v>4259</c:v>
                </c:pt>
                <c:pt idx="3">
                  <c:v>3526</c:v>
                </c:pt>
                <c:pt idx="4">
                  <c:v>3787</c:v>
                </c:pt>
                <c:pt idx="5">
                  <c:v>4779</c:v>
                </c:pt>
                <c:pt idx="6">
                  <c:v>3949</c:v>
                </c:pt>
                <c:pt idx="7">
                  <c:v>3403</c:v>
                </c:pt>
                <c:pt idx="8">
                  <c:v>3467</c:v>
                </c:pt>
                <c:pt idx="9">
                  <c:v>3063</c:v>
                </c:pt>
                <c:pt idx="10">
                  <c:v>3102</c:v>
                </c:pt>
                <c:pt idx="11">
                  <c:v>4093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4050</c:v>
                </c:pt>
                <c:pt idx="1">
                  <c:v>3343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Pegfilgrastim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45</c:v>
                </c:pt>
                <c:pt idx="1">
                  <c:v>65</c:v>
                </c:pt>
                <c:pt idx="2">
                  <c:v>50</c:v>
                </c:pt>
                <c:pt idx="3">
                  <c:v>52</c:v>
                </c:pt>
                <c:pt idx="4">
                  <c:v>40</c:v>
                </c:pt>
                <c:pt idx="5">
                  <c:v>44</c:v>
                </c:pt>
                <c:pt idx="6">
                  <c:v>38</c:v>
                </c:pt>
                <c:pt idx="7">
                  <c:v>40</c:v>
                </c:pt>
                <c:pt idx="8">
                  <c:v>58</c:v>
                </c:pt>
                <c:pt idx="9">
                  <c:v>38</c:v>
                </c:pt>
                <c:pt idx="10">
                  <c:v>56</c:v>
                </c:pt>
                <c:pt idx="11">
                  <c:v>54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63</c:v>
                </c:pt>
                <c:pt idx="1">
                  <c:v>49</c:v>
                </c:pt>
                <c:pt idx="2">
                  <c:v>48</c:v>
                </c:pt>
                <c:pt idx="3">
                  <c:v>61</c:v>
                </c:pt>
                <c:pt idx="4">
                  <c:v>51</c:v>
                </c:pt>
                <c:pt idx="5">
                  <c:v>57</c:v>
                </c:pt>
                <c:pt idx="6">
                  <c:v>53</c:v>
                </c:pt>
                <c:pt idx="7">
                  <c:v>54</c:v>
                </c:pt>
                <c:pt idx="8">
                  <c:v>60</c:v>
                </c:pt>
                <c:pt idx="9">
                  <c:v>60</c:v>
                </c:pt>
                <c:pt idx="10">
                  <c:v>56</c:v>
                </c:pt>
                <c:pt idx="11">
                  <c:v>55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60</c:v>
                </c:pt>
                <c:pt idx="1">
                  <c:v>69</c:v>
                </c:pt>
                <c:pt idx="2">
                  <c:v>58</c:v>
                </c:pt>
                <c:pt idx="3">
                  <c:v>82</c:v>
                </c:pt>
                <c:pt idx="4">
                  <c:v>76</c:v>
                </c:pt>
                <c:pt idx="5">
                  <c:v>52</c:v>
                </c:pt>
                <c:pt idx="6">
                  <c:v>66</c:v>
                </c:pt>
                <c:pt idx="7">
                  <c:v>49</c:v>
                </c:pt>
                <c:pt idx="8">
                  <c:v>68</c:v>
                </c:pt>
                <c:pt idx="9">
                  <c:v>60</c:v>
                </c:pt>
                <c:pt idx="10">
                  <c:v>59</c:v>
                </c:pt>
                <c:pt idx="11">
                  <c:v>47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27</c:v>
                </c:pt>
                <c:pt idx="1">
                  <c:v>24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Sugammadex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2</c:v>
                </c:pt>
                <c:pt idx="7">
                  <c:v>4</c:v>
                </c:pt>
                <c:pt idx="8">
                  <c:v>9</c:v>
                </c:pt>
                <c:pt idx="9">
                  <c:v>62</c:v>
                </c:pt>
                <c:pt idx="10">
                  <c:v>81</c:v>
                </c:pt>
                <c:pt idx="11">
                  <c:v>82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68</c:v>
                </c:pt>
                <c:pt idx="1">
                  <c:v>71</c:v>
                </c:pt>
                <c:pt idx="2">
                  <c:v>75</c:v>
                </c:pt>
                <c:pt idx="3">
                  <c:v>103</c:v>
                </c:pt>
                <c:pt idx="4">
                  <c:v>116</c:v>
                </c:pt>
                <c:pt idx="5">
                  <c:v>127</c:v>
                </c:pt>
                <c:pt idx="6">
                  <c:v>127</c:v>
                </c:pt>
                <c:pt idx="7">
                  <c:v>125</c:v>
                </c:pt>
                <c:pt idx="8">
                  <c:v>149</c:v>
                </c:pt>
                <c:pt idx="9">
                  <c:v>182</c:v>
                </c:pt>
                <c:pt idx="10">
                  <c:v>200</c:v>
                </c:pt>
                <c:pt idx="11">
                  <c:v>209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202</c:v>
                </c:pt>
                <c:pt idx="1">
                  <c:v>238</c:v>
                </c:pt>
                <c:pt idx="2">
                  <c:v>213</c:v>
                </c:pt>
                <c:pt idx="3">
                  <c:v>249</c:v>
                </c:pt>
                <c:pt idx="4">
                  <c:v>264</c:v>
                </c:pt>
                <c:pt idx="5">
                  <c:v>298</c:v>
                </c:pt>
                <c:pt idx="6">
                  <c:v>325</c:v>
                </c:pt>
                <c:pt idx="7">
                  <c:v>284</c:v>
                </c:pt>
                <c:pt idx="8">
                  <c:v>343</c:v>
                </c:pt>
                <c:pt idx="9">
                  <c:v>367</c:v>
                </c:pt>
                <c:pt idx="10">
                  <c:v>397</c:v>
                </c:pt>
                <c:pt idx="11">
                  <c:v>333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337</c:v>
                </c:pt>
                <c:pt idx="1">
                  <c:v>344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Albumin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1413</c:v>
                </c:pt>
                <c:pt idx="1">
                  <c:v>1631</c:v>
                </c:pt>
                <c:pt idx="2">
                  <c:v>1463</c:v>
                </c:pt>
                <c:pt idx="3">
                  <c:v>1291</c:v>
                </c:pt>
                <c:pt idx="4">
                  <c:v>1377</c:v>
                </c:pt>
                <c:pt idx="5">
                  <c:v>1682</c:v>
                </c:pt>
                <c:pt idx="6">
                  <c:v>1455</c:v>
                </c:pt>
                <c:pt idx="7">
                  <c:v>1659</c:v>
                </c:pt>
                <c:pt idx="8">
                  <c:v>1227</c:v>
                </c:pt>
                <c:pt idx="9">
                  <c:v>1331</c:v>
                </c:pt>
                <c:pt idx="10">
                  <c:v>1292</c:v>
                </c:pt>
                <c:pt idx="11">
                  <c:v>1286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1206</c:v>
                </c:pt>
                <c:pt idx="1">
                  <c:v>1187</c:v>
                </c:pt>
                <c:pt idx="2">
                  <c:v>1373</c:v>
                </c:pt>
                <c:pt idx="3">
                  <c:v>1831</c:v>
                </c:pt>
                <c:pt idx="4">
                  <c:v>1270</c:v>
                </c:pt>
                <c:pt idx="5">
                  <c:v>1928</c:v>
                </c:pt>
                <c:pt idx="6">
                  <c:v>1214</c:v>
                </c:pt>
                <c:pt idx="7">
                  <c:v>1052</c:v>
                </c:pt>
                <c:pt idx="8">
                  <c:v>1179</c:v>
                </c:pt>
                <c:pt idx="9">
                  <c:v>1424</c:v>
                </c:pt>
                <c:pt idx="10">
                  <c:v>1965</c:v>
                </c:pt>
                <c:pt idx="11">
                  <c:v>1583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1080</c:v>
                </c:pt>
                <c:pt idx="1">
                  <c:v>1115</c:v>
                </c:pt>
                <c:pt idx="2">
                  <c:v>1543</c:v>
                </c:pt>
                <c:pt idx="3">
                  <c:v>1642</c:v>
                </c:pt>
                <c:pt idx="4">
                  <c:v>1130</c:v>
                </c:pt>
                <c:pt idx="5">
                  <c:v>1267</c:v>
                </c:pt>
                <c:pt idx="6">
                  <c:v>1874</c:v>
                </c:pt>
                <c:pt idx="7">
                  <c:v>1102</c:v>
                </c:pt>
                <c:pt idx="8">
                  <c:v>1272</c:v>
                </c:pt>
                <c:pt idx="9">
                  <c:v>1262</c:v>
                </c:pt>
                <c:pt idx="10">
                  <c:v>1081</c:v>
                </c:pt>
                <c:pt idx="11">
                  <c:v>1441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1111</c:v>
                </c:pt>
                <c:pt idx="1">
                  <c:v>1252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Bupivacaine (liposomal)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138</c:v>
                </c:pt>
                <c:pt idx="1">
                  <c:v>151</c:v>
                </c:pt>
                <c:pt idx="2">
                  <c:v>137</c:v>
                </c:pt>
                <c:pt idx="3">
                  <c:v>126</c:v>
                </c:pt>
                <c:pt idx="4">
                  <c:v>112</c:v>
                </c:pt>
                <c:pt idx="5">
                  <c:v>96</c:v>
                </c:pt>
                <c:pt idx="6">
                  <c:v>126</c:v>
                </c:pt>
                <c:pt idx="7">
                  <c:v>96</c:v>
                </c:pt>
                <c:pt idx="8">
                  <c:v>125</c:v>
                </c:pt>
                <c:pt idx="9">
                  <c:v>108</c:v>
                </c:pt>
                <c:pt idx="10">
                  <c:v>105</c:v>
                </c:pt>
                <c:pt idx="11">
                  <c:v>104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88</c:v>
                </c:pt>
                <c:pt idx="1">
                  <c:v>88</c:v>
                </c:pt>
                <c:pt idx="2">
                  <c:v>68</c:v>
                </c:pt>
                <c:pt idx="3">
                  <c:v>97</c:v>
                </c:pt>
                <c:pt idx="4">
                  <c:v>106</c:v>
                </c:pt>
                <c:pt idx="5">
                  <c:v>87</c:v>
                </c:pt>
                <c:pt idx="6">
                  <c:v>104</c:v>
                </c:pt>
                <c:pt idx="7">
                  <c:v>106</c:v>
                </c:pt>
                <c:pt idx="8">
                  <c:v>125</c:v>
                </c:pt>
                <c:pt idx="9">
                  <c:v>118</c:v>
                </c:pt>
                <c:pt idx="10">
                  <c:v>115</c:v>
                </c:pt>
                <c:pt idx="11">
                  <c:v>113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117</c:v>
                </c:pt>
                <c:pt idx="1">
                  <c:v>126</c:v>
                </c:pt>
                <c:pt idx="2">
                  <c:v>105</c:v>
                </c:pt>
                <c:pt idx="3">
                  <c:v>106</c:v>
                </c:pt>
                <c:pt idx="4">
                  <c:v>98</c:v>
                </c:pt>
                <c:pt idx="5">
                  <c:v>108</c:v>
                </c:pt>
                <c:pt idx="6">
                  <c:v>117</c:v>
                </c:pt>
                <c:pt idx="7">
                  <c:v>98</c:v>
                </c:pt>
                <c:pt idx="8">
                  <c:v>91</c:v>
                </c:pt>
                <c:pt idx="9">
                  <c:v>99</c:v>
                </c:pt>
                <c:pt idx="10">
                  <c:v>112</c:v>
                </c:pt>
                <c:pt idx="11">
                  <c:v>114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124</c:v>
                </c:pt>
                <c:pt idx="1">
                  <c:v>109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Calcitonin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59</c:v>
                </c:pt>
                <c:pt idx="1">
                  <c:v>18</c:v>
                </c:pt>
                <c:pt idx="2">
                  <c:v>4</c:v>
                </c:pt>
                <c:pt idx="3">
                  <c:v>3</c:v>
                </c:pt>
                <c:pt idx="4">
                  <c:v>4</c:v>
                </c:pt>
                <c:pt idx="5">
                  <c:v>1</c:v>
                </c:pt>
                <c:pt idx="6">
                  <c:v>2</c:v>
                </c:pt>
                <c:pt idx="7">
                  <c:v>0</c:v>
                </c:pt>
                <c:pt idx="8">
                  <c:v>6</c:v>
                </c:pt>
                <c:pt idx="9">
                  <c:v>9</c:v>
                </c:pt>
                <c:pt idx="10">
                  <c:v>23</c:v>
                </c:pt>
                <c:pt idx="11">
                  <c:v>10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2</c:v>
                </c:pt>
                <c:pt idx="1">
                  <c:v>12</c:v>
                </c:pt>
                <c:pt idx="2">
                  <c:v>8</c:v>
                </c:pt>
                <c:pt idx="3">
                  <c:v>1</c:v>
                </c:pt>
                <c:pt idx="4">
                  <c:v>1</c:v>
                </c:pt>
                <c:pt idx="5">
                  <c:v>6</c:v>
                </c:pt>
                <c:pt idx="6">
                  <c:v>18</c:v>
                </c:pt>
                <c:pt idx="7">
                  <c:v>8</c:v>
                </c:pt>
                <c:pt idx="8">
                  <c:v>4</c:v>
                </c:pt>
                <c:pt idx="9">
                  <c:v>4</c:v>
                </c:pt>
                <c:pt idx="10">
                  <c:v>17</c:v>
                </c:pt>
                <c:pt idx="11">
                  <c:v>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</c:v>
                </c:pt>
                <c:pt idx="1">
                  <c:v>16</c:v>
                </c:pt>
                <c:pt idx="2">
                  <c:v>6</c:v>
                </c:pt>
                <c:pt idx="3">
                  <c:v>2</c:v>
                </c:pt>
                <c:pt idx="4">
                  <c:v>0</c:v>
                </c:pt>
                <c:pt idx="5">
                  <c:v>9</c:v>
                </c:pt>
                <c:pt idx="6">
                  <c:v>13</c:v>
                </c:pt>
                <c:pt idx="7">
                  <c:v>0</c:v>
                </c:pt>
                <c:pt idx="8">
                  <c:v>10</c:v>
                </c:pt>
                <c:pt idx="9">
                  <c:v>12</c:v>
                </c:pt>
                <c:pt idx="10">
                  <c:v>6</c:v>
                </c:pt>
                <c:pt idx="11">
                  <c:v>5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2</c:v>
                </c:pt>
                <c:pt idx="1">
                  <c:v>1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Ceftaroline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95</c:v>
                </c:pt>
                <c:pt idx="1">
                  <c:v>40</c:v>
                </c:pt>
                <c:pt idx="2">
                  <c:v>62</c:v>
                </c:pt>
                <c:pt idx="3">
                  <c:v>113</c:v>
                </c:pt>
                <c:pt idx="4">
                  <c:v>38</c:v>
                </c:pt>
                <c:pt idx="5">
                  <c:v>119</c:v>
                </c:pt>
                <c:pt idx="6">
                  <c:v>117</c:v>
                </c:pt>
                <c:pt idx="7">
                  <c:v>172</c:v>
                </c:pt>
                <c:pt idx="8">
                  <c:v>125</c:v>
                </c:pt>
                <c:pt idx="9">
                  <c:v>263</c:v>
                </c:pt>
                <c:pt idx="10">
                  <c:v>295</c:v>
                </c:pt>
                <c:pt idx="11">
                  <c:v>59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150</c:v>
                </c:pt>
                <c:pt idx="1">
                  <c:v>159</c:v>
                </c:pt>
                <c:pt idx="2">
                  <c:v>189</c:v>
                </c:pt>
                <c:pt idx="3">
                  <c:v>259</c:v>
                </c:pt>
                <c:pt idx="4">
                  <c:v>98</c:v>
                </c:pt>
                <c:pt idx="5">
                  <c:v>231</c:v>
                </c:pt>
                <c:pt idx="6">
                  <c:v>257</c:v>
                </c:pt>
                <c:pt idx="7">
                  <c:v>252</c:v>
                </c:pt>
                <c:pt idx="8">
                  <c:v>412</c:v>
                </c:pt>
                <c:pt idx="9">
                  <c:v>129</c:v>
                </c:pt>
                <c:pt idx="10">
                  <c:v>100</c:v>
                </c:pt>
                <c:pt idx="11">
                  <c:v>193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174</c:v>
                </c:pt>
                <c:pt idx="1">
                  <c:v>189</c:v>
                </c:pt>
                <c:pt idx="2">
                  <c:v>124</c:v>
                </c:pt>
                <c:pt idx="3">
                  <c:v>104</c:v>
                </c:pt>
                <c:pt idx="4">
                  <c:v>91</c:v>
                </c:pt>
                <c:pt idx="5">
                  <c:v>168</c:v>
                </c:pt>
                <c:pt idx="6">
                  <c:v>96</c:v>
                </c:pt>
                <c:pt idx="7">
                  <c:v>110</c:v>
                </c:pt>
                <c:pt idx="8">
                  <c:v>193</c:v>
                </c:pt>
                <c:pt idx="9">
                  <c:v>240</c:v>
                </c:pt>
                <c:pt idx="10">
                  <c:v>64</c:v>
                </c:pt>
                <c:pt idx="11">
                  <c:v>52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137</c:v>
                </c:pt>
                <c:pt idx="1">
                  <c:v>90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Ceftazidime-Avibactam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33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10</c:v>
                </c:pt>
                <c:pt idx="6">
                  <c:v>133</c:v>
                </c:pt>
                <c:pt idx="7">
                  <c:v>37</c:v>
                </c:pt>
                <c:pt idx="8">
                  <c:v>0</c:v>
                </c:pt>
                <c:pt idx="9">
                  <c:v>57</c:v>
                </c:pt>
                <c:pt idx="10">
                  <c:v>24</c:v>
                </c:pt>
                <c:pt idx="11">
                  <c:v>54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103</c:v>
                </c:pt>
                <c:pt idx="1">
                  <c:v>66</c:v>
                </c:pt>
                <c:pt idx="2">
                  <c:v>126</c:v>
                </c:pt>
                <c:pt idx="3">
                  <c:v>86</c:v>
                </c:pt>
                <c:pt idx="4">
                  <c:v>33</c:v>
                </c:pt>
                <c:pt idx="5">
                  <c:v>64</c:v>
                </c:pt>
                <c:pt idx="6">
                  <c:v>8</c:v>
                </c:pt>
                <c:pt idx="7">
                  <c:v>42</c:v>
                </c:pt>
                <c:pt idx="8">
                  <c:v>77</c:v>
                </c:pt>
                <c:pt idx="9">
                  <c:v>8</c:v>
                </c:pt>
                <c:pt idx="10">
                  <c:v>43</c:v>
                </c:pt>
                <c:pt idx="11">
                  <c:v>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73</c:v>
                </c:pt>
                <c:pt idx="1">
                  <c:v>13</c:v>
                </c:pt>
                <c:pt idx="2">
                  <c:v>80</c:v>
                </c:pt>
                <c:pt idx="3">
                  <c:v>128</c:v>
                </c:pt>
                <c:pt idx="4">
                  <c:v>14</c:v>
                </c:pt>
                <c:pt idx="5">
                  <c:v>216</c:v>
                </c:pt>
                <c:pt idx="6">
                  <c:v>140</c:v>
                </c:pt>
                <c:pt idx="7">
                  <c:v>75</c:v>
                </c:pt>
                <c:pt idx="8">
                  <c:v>127</c:v>
                </c:pt>
                <c:pt idx="9">
                  <c:v>92</c:v>
                </c:pt>
                <c:pt idx="10">
                  <c:v>110</c:v>
                </c:pt>
                <c:pt idx="11">
                  <c:v>63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59</c:v>
                </c:pt>
                <c:pt idx="1">
                  <c:v>74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Ceftolozane-Tazobactam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139</c:v>
                </c:pt>
                <c:pt idx="1">
                  <c:v>28</c:v>
                </c:pt>
                <c:pt idx="2">
                  <c:v>153</c:v>
                </c:pt>
                <c:pt idx="3">
                  <c:v>17</c:v>
                </c:pt>
                <c:pt idx="4">
                  <c:v>17</c:v>
                </c:pt>
                <c:pt idx="5">
                  <c:v>14</c:v>
                </c:pt>
                <c:pt idx="6">
                  <c:v>114</c:v>
                </c:pt>
                <c:pt idx="7">
                  <c:v>83</c:v>
                </c:pt>
                <c:pt idx="8">
                  <c:v>123</c:v>
                </c:pt>
                <c:pt idx="9">
                  <c:v>75</c:v>
                </c:pt>
                <c:pt idx="10">
                  <c:v>31</c:v>
                </c:pt>
                <c:pt idx="11">
                  <c:v>184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148</c:v>
                </c:pt>
                <c:pt idx="1">
                  <c:v>182</c:v>
                </c:pt>
                <c:pt idx="2">
                  <c:v>146</c:v>
                </c:pt>
                <c:pt idx="3">
                  <c:v>8</c:v>
                </c:pt>
                <c:pt idx="4">
                  <c:v>36</c:v>
                </c:pt>
                <c:pt idx="5">
                  <c:v>85</c:v>
                </c:pt>
                <c:pt idx="6">
                  <c:v>14</c:v>
                </c:pt>
                <c:pt idx="7">
                  <c:v>59</c:v>
                </c:pt>
                <c:pt idx="8">
                  <c:v>127</c:v>
                </c:pt>
                <c:pt idx="9">
                  <c:v>131</c:v>
                </c:pt>
                <c:pt idx="10">
                  <c:v>287</c:v>
                </c:pt>
                <c:pt idx="11">
                  <c:v>353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213</c:v>
                </c:pt>
                <c:pt idx="1">
                  <c:v>172</c:v>
                </c:pt>
                <c:pt idx="2">
                  <c:v>74</c:v>
                </c:pt>
                <c:pt idx="3">
                  <c:v>68</c:v>
                </c:pt>
                <c:pt idx="4">
                  <c:v>70</c:v>
                </c:pt>
                <c:pt idx="5">
                  <c:v>104</c:v>
                </c:pt>
                <c:pt idx="6">
                  <c:v>84</c:v>
                </c:pt>
                <c:pt idx="7">
                  <c:v>4</c:v>
                </c:pt>
                <c:pt idx="8">
                  <c:v>38</c:v>
                </c:pt>
                <c:pt idx="9">
                  <c:v>80</c:v>
                </c:pt>
                <c:pt idx="10">
                  <c:v>107</c:v>
                </c:pt>
                <c:pt idx="11">
                  <c:v>68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137</c:v>
                </c:pt>
                <c:pt idx="1">
                  <c:v>188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Daptomycin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217</c:v>
                </c:pt>
                <c:pt idx="1">
                  <c:v>102</c:v>
                </c:pt>
                <c:pt idx="2">
                  <c:v>122</c:v>
                </c:pt>
                <c:pt idx="3">
                  <c:v>135</c:v>
                </c:pt>
                <c:pt idx="4">
                  <c:v>72</c:v>
                </c:pt>
                <c:pt idx="5">
                  <c:v>129</c:v>
                </c:pt>
                <c:pt idx="6">
                  <c:v>147</c:v>
                </c:pt>
                <c:pt idx="7">
                  <c:v>116</c:v>
                </c:pt>
                <c:pt idx="8">
                  <c:v>161</c:v>
                </c:pt>
                <c:pt idx="9">
                  <c:v>104</c:v>
                </c:pt>
                <c:pt idx="10">
                  <c:v>106</c:v>
                </c:pt>
                <c:pt idx="11">
                  <c:v>99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150</c:v>
                </c:pt>
                <c:pt idx="1">
                  <c:v>97</c:v>
                </c:pt>
                <c:pt idx="2">
                  <c:v>142</c:v>
                </c:pt>
                <c:pt idx="3">
                  <c:v>85</c:v>
                </c:pt>
                <c:pt idx="4">
                  <c:v>155</c:v>
                </c:pt>
                <c:pt idx="5">
                  <c:v>128</c:v>
                </c:pt>
                <c:pt idx="6">
                  <c:v>95</c:v>
                </c:pt>
                <c:pt idx="7">
                  <c:v>101</c:v>
                </c:pt>
                <c:pt idx="8">
                  <c:v>230</c:v>
                </c:pt>
                <c:pt idx="9">
                  <c:v>154</c:v>
                </c:pt>
                <c:pt idx="10">
                  <c:v>101</c:v>
                </c:pt>
                <c:pt idx="11">
                  <c:v>95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86</c:v>
                </c:pt>
                <c:pt idx="1">
                  <c:v>73</c:v>
                </c:pt>
                <c:pt idx="2">
                  <c:v>108</c:v>
                </c:pt>
                <c:pt idx="3">
                  <c:v>97</c:v>
                </c:pt>
                <c:pt idx="4">
                  <c:v>146</c:v>
                </c:pt>
                <c:pt idx="5">
                  <c:v>92</c:v>
                </c:pt>
                <c:pt idx="6">
                  <c:v>55</c:v>
                </c:pt>
                <c:pt idx="7">
                  <c:v>52</c:v>
                </c:pt>
                <c:pt idx="8">
                  <c:v>70</c:v>
                </c:pt>
                <c:pt idx="9">
                  <c:v>103</c:v>
                </c:pt>
                <c:pt idx="10">
                  <c:v>137</c:v>
                </c:pt>
                <c:pt idx="11">
                  <c:v>217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116</c:v>
                </c:pt>
                <c:pt idx="1">
                  <c:v>124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r>
              <a:t>Eculizumab utilization</a:t>
            </a:r>
          </a:p>
        </c:rich>
      </c:tx>
      <c:layout/>
      <c:overlay val="0"/>
    </c:title>
    <c:autoTitleDeleted val="0"/>
    <c:plotArea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FY17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14</c:v>
                </c:pt>
                <c:pt idx="1">
                  <c:v>10</c:v>
                </c:pt>
                <c:pt idx="2">
                  <c:v>11</c:v>
                </c:pt>
                <c:pt idx="3">
                  <c:v>11</c:v>
                </c:pt>
                <c:pt idx="4">
                  <c:v>13</c:v>
                </c:pt>
                <c:pt idx="5">
                  <c:v>13</c:v>
                </c:pt>
                <c:pt idx="6">
                  <c:v>9</c:v>
                </c:pt>
                <c:pt idx="7">
                  <c:v>11</c:v>
                </c:pt>
                <c:pt idx="8">
                  <c:v>16</c:v>
                </c:pt>
                <c:pt idx="9">
                  <c:v>14</c:v>
                </c:pt>
                <c:pt idx="10">
                  <c:v>15</c:v>
                </c:pt>
                <c:pt idx="11">
                  <c:v>17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FY18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13</c:v>
                </c:pt>
                <c:pt idx="1">
                  <c:v>15</c:v>
                </c:pt>
                <c:pt idx="2">
                  <c:v>12</c:v>
                </c:pt>
                <c:pt idx="3">
                  <c:v>16</c:v>
                </c:pt>
                <c:pt idx="4">
                  <c:v>14</c:v>
                </c:pt>
                <c:pt idx="5">
                  <c:v>16</c:v>
                </c:pt>
                <c:pt idx="6">
                  <c:v>14</c:v>
                </c:pt>
                <c:pt idx="7">
                  <c:v>11</c:v>
                </c:pt>
                <c:pt idx="8">
                  <c:v>12</c:v>
                </c:pt>
                <c:pt idx="9">
                  <c:v>12</c:v>
                </c:pt>
                <c:pt idx="10">
                  <c:v>12</c:v>
                </c:pt>
                <c:pt idx="11">
                  <c:v>16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FY19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15</c:v>
                </c:pt>
                <c:pt idx="1">
                  <c:v>13</c:v>
                </c:pt>
                <c:pt idx="2">
                  <c:v>9</c:v>
                </c:pt>
                <c:pt idx="3">
                  <c:v>9</c:v>
                </c:pt>
                <c:pt idx="4">
                  <c:v>11</c:v>
                </c:pt>
                <c:pt idx="5">
                  <c:v>13</c:v>
                </c:pt>
                <c:pt idx="6">
                  <c:v>14</c:v>
                </c:pt>
                <c:pt idx="7">
                  <c:v>8</c:v>
                </c:pt>
                <c:pt idx="8">
                  <c:v>9</c:v>
                </c:pt>
                <c:pt idx="9">
                  <c:v>9</c:v>
                </c:pt>
                <c:pt idx="10">
                  <c:v>9</c:v>
                </c:pt>
                <c:pt idx="11">
                  <c:v>9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FY20</c:v>
                </c:pt>
              </c:strCache>
            </c:strRef>
          </c:tx>
          <c:marker>
            <c:symbol val="none"/>
          </c:marker>
          <c:cat>
            <c:numRef>
              <c:f>Sheet1!$A$2:$A$13</c:f>
              <c:numCache>
                <c:formatCode>yyyy\-mm\-dd</c:formatCode>
                <c:ptCount val="12"/>
                <c:pt idx="0">
                  <c:v>43282.0</c:v>
                </c:pt>
                <c:pt idx="1">
                  <c:v>43313.0</c:v>
                </c:pt>
                <c:pt idx="2">
                  <c:v>43344.0</c:v>
                </c:pt>
                <c:pt idx="3">
                  <c:v>43374.0</c:v>
                </c:pt>
                <c:pt idx="4">
                  <c:v>43405.0</c:v>
                </c:pt>
                <c:pt idx="5">
                  <c:v>43435.0</c:v>
                </c:pt>
                <c:pt idx="6">
                  <c:v>43466.0</c:v>
                </c:pt>
                <c:pt idx="7">
                  <c:v>43497.0</c:v>
                </c:pt>
                <c:pt idx="8">
                  <c:v>43525.0</c:v>
                </c:pt>
                <c:pt idx="9">
                  <c:v>43556.0</c:v>
                </c:pt>
                <c:pt idx="10">
                  <c:v>43586.0</c:v>
                </c:pt>
                <c:pt idx="11">
                  <c:v>43617.0</c:v>
                </c:pt>
              </c:numCache>
            </c:num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9</c:v>
                </c:pt>
                <c:pt idx="1">
                  <c:v>10</c:v>
                </c:pt>
              </c:numCache>
            </c:numRef>
          </c:val>
          <c:smooth val="0"/>
        </c:ser>
        <c:marker val="1"/>
        <c:smooth val="0"/>
        <c:axId val="2118791784"/>
        <c:axId val="2140495176"/>
      </c:lineChart>
      <c:dateAx>
        <c:axId val="2118791784"/>
        <c:scaling>
          <c:orientation val="minMax"/>
        </c:scaling>
        <c:delete val="0"/>
        <c:axPos val="b"/>
        <c:numFmt formatCode="yyyy\-mm\-dd" sourceLinked="1"/>
        <c:majorTickMark val="out"/>
        <c:minorTickMark val="none"/>
        <c:tickLblPos val="nextTo"/>
        <c:crossAx val="2140495176"/>
        <c:crosses val="autoZero"/>
        <c:auto val="1"/>
        <c:lblOffset val="100"/>
        <c:baseTimeUnit val="days"/>
      </c:dateAx>
      <c:valAx>
        <c:axId val="2140495176"/>
        <c:scaling/>
        <c:delete val="0"/>
        <c:axPos val="l"/>
        <c:majorGridlines/>
        <c:majorTickMark val="out"/>
        <c:minorTickMark val="none"/>
        <c:tickLblPos val="nextTo"/>
        <c:crossAx val="2118791784"/>
        <c:crosses val="autoZero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209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826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6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46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22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1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1762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128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795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121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36383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D6B14A-890B-41B1-BF8F-0DE335D705D5}" type="datetimeFigureOut">
              <a:rPr lang="en-US" smtClean="0"/>
              <a:t>7/29/2019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DC08A2-3126-4216-80EA-BB3F5D81E7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7944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3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8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Utilization of Target Medications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Data through: August 2019</a:t>
            </a:r>
          </a:p>
          <a:p>
            <a:r>
              <a:t>Brian Gulbis, PharmD, BCPS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457200" y="914400"/>
          <a:ext cx="8229600" cy="54864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Brian Gulbis</dc:creator>
  <cp:lastModifiedBy>Brian Gulbis</cp:lastModifiedBy>
  <cp:revision>1</cp:revision>
  <dcterms:created xsi:type="dcterms:W3CDTF">2019-07-29T03:42:55Z</dcterms:created>
  <dcterms:modified xsi:type="dcterms:W3CDTF">2019-07-29T13:28:51Z</dcterms:modified>
</cp:coreProperties>
</file>