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ppt/charts/chart32.xml" ContentType="application/vnd.openxmlformats-officedocument.drawingml.chart+xml"/>
  <Override PartName="/ppt/theme/themeOverride32.xml" ContentType="application/vnd.openxmlformats-officedocument.themeOverride+xml"/>
  <Override PartName="/ppt/charts/chart33.xml" ContentType="application/vnd.openxmlformats-officedocument.drawingml.chart+xml"/>
  <Override PartName="/ppt/theme/themeOverride33.xml" ContentType="application/vnd.openxmlformats-officedocument.themeOverride+xml"/>
  <Override PartName="/ppt/charts/chart34.xml" ContentType="application/vnd.openxmlformats-officedocument.drawingml.chart+xml"/>
  <Override PartName="/ppt/theme/themeOverride34.xml" ContentType="application/vnd.openxmlformats-officedocument.themeOverride+xml"/>
  <Override PartName="/ppt/charts/chart35.xml" ContentType="application/vnd.openxmlformats-officedocument.drawingml.chart+xml"/>
  <Override PartName="/ppt/theme/themeOverride35.xml" ContentType="application/vnd.openxmlformats-officedocument.themeOverride+xml"/>
  <Override PartName="/ppt/charts/chart36.xml" ContentType="application/vnd.openxmlformats-officedocument.drawingml.chart+xml"/>
  <Override PartName="/ppt/theme/themeOverride36.xml" ContentType="application/vnd.openxmlformats-officedocument.themeOverride+xml"/>
  <Override PartName="/ppt/charts/chart37.xml" ContentType="application/vnd.openxmlformats-officedocument.drawingml.chart+xml"/>
  <Override PartName="/ppt/theme/themeOverride37.xml" ContentType="application/vnd.openxmlformats-officedocument.themeOverride+xml"/>
  <Override PartName="/ppt/charts/chart38.xml" ContentType="application/vnd.openxmlformats-officedocument.drawingml.chart+xml"/>
  <Override PartName="/ppt/theme/themeOverride38.xml" ContentType="application/vnd.openxmlformats-officedocument.themeOverride+xml"/>
  <Override PartName="/ppt/charts/chart39.xml" ContentType="application/vnd.openxmlformats-officedocument.drawingml.chart+xml"/>
  <Override PartName="/ppt/theme/themeOverride39.xml" ContentType="application/vnd.openxmlformats-officedocument.themeOverride+xml"/>
  <Override PartName="/ppt/charts/chart40.xml" ContentType="application/vnd.openxmlformats-officedocument.drawingml.chart+xml"/>
  <Override PartName="/ppt/theme/themeOverride40.xml" ContentType="application/vnd.openxmlformats-officedocument.themeOverride+xml"/>
  <Override PartName="/ppt/charts/chart41.xml" ContentType="application/vnd.openxmlformats-officedocument.drawingml.chart+xml"/>
  <Override PartName="/ppt/theme/themeOverride41.xml" ContentType="application/vnd.openxmlformats-officedocument.themeOverride+xml"/>
  <Override PartName="/ppt/charts/chart42.xml" ContentType="application/vnd.openxmlformats-officedocument.drawingml.chart+xml"/>
  <Override PartName="/ppt/theme/themeOverride42.xml" ContentType="application/vnd.openxmlformats-officedocument.themeOverride+xml"/>
  <Override PartName="/ppt/charts/chart43.xml" ContentType="application/vnd.openxmlformats-officedocument.drawingml.chart+xml"/>
  <Override PartName="/ppt/theme/themeOverride43.xml" ContentType="application/vnd.openxmlformats-officedocument.themeOverride+xml"/>
  <Override PartName="/ppt/charts/chart44.xml" ContentType="application/vnd.openxmlformats-officedocument.drawingml.chart+xml"/>
  <Override PartName="/ppt/theme/themeOverride44.xml" ContentType="application/vnd.openxmlformats-officedocument.themeOverride+xml"/>
  <Override PartName="/ppt/charts/chart45.xml" ContentType="application/vnd.openxmlformats-officedocument.drawingml.chart+xml"/>
  <Override PartName="/ppt/theme/themeOverride45.xml" ContentType="application/vnd.openxmlformats-officedocument.themeOverride+xml"/>
  <Override PartName="/ppt/charts/chart46.xml" ContentType="application/vnd.openxmlformats-officedocument.drawingml.chart+xml"/>
  <Override PartName="/ppt/theme/themeOverride46.xml" ContentType="application/vnd.openxmlformats-officedocument.themeOverride+xml"/>
  <Override PartName="/ppt/charts/chart47.xml" ContentType="application/vnd.openxmlformats-officedocument.drawingml.chart+xml"/>
  <Override PartName="/ppt/theme/themeOverride47.xml" ContentType="application/vnd.openxmlformats-officedocument.themeOverride+xml"/>
  <Override PartName="/ppt/charts/chart48.xml" ContentType="application/vnd.openxmlformats-officedocument.drawingml.chart+xml"/>
  <Override PartName="/ppt/theme/themeOverride48.xml" ContentType="application/vnd.openxmlformats-officedocument.themeOverride+xml"/>
  <Override PartName="/ppt/charts/chart49.xml" ContentType="application/vnd.openxmlformats-officedocument.drawingml.chart+xml"/>
  <Override PartName="/ppt/theme/themeOverride49.xml" ContentType="application/vnd.openxmlformats-officedocument.themeOverride+xml"/>
  <Override PartName="/ppt/charts/chart50.xml" ContentType="application/vnd.openxmlformats-officedocument.drawingml.chart+xml"/>
  <Override PartName="/ppt/theme/themeOverride50.xml" ContentType="application/vnd.openxmlformats-officedocument.themeOverride+xml"/>
  <Override PartName="/ppt/charts/chart51.xml" ContentType="application/vnd.openxmlformats-officedocument.drawingml.chart+xml"/>
  <Override PartName="/ppt/theme/themeOverride51.xml" ContentType="application/vnd.openxmlformats-officedocument.themeOverride+xml"/>
  <Override PartName="/ppt/charts/chart52.xml" ContentType="application/vnd.openxmlformats-officedocument.drawingml.chart+xml"/>
  <Override PartName="/ppt/theme/themeOverride52.xml" ContentType="application/vnd.openxmlformats-officedocument.themeOverride+xml"/>
  <Override PartName="/ppt/charts/chart53.xml" ContentType="application/vnd.openxmlformats-officedocument.drawingml.chart+xml"/>
  <Override PartName="/ppt/theme/themeOverride53.xml" ContentType="application/vnd.openxmlformats-officedocument.themeOverride+xml"/>
  <Override PartName="/ppt/charts/chart54.xml" ContentType="application/vnd.openxmlformats-officedocument.drawingml.chart+xml"/>
  <Override PartName="/ppt/theme/themeOverride54.xml" ContentType="application/vnd.openxmlformats-officedocument.themeOverride+xml"/>
  <Override PartName="/ppt/charts/chart55.xml" ContentType="application/vnd.openxmlformats-officedocument.drawingml.chart+xml"/>
  <Override PartName="/ppt/theme/themeOverride55.xml" ContentType="application/vnd.openxmlformats-officedocument.themeOverride+xml"/>
  <Override PartName="/ppt/charts/chart56.xml" ContentType="application/vnd.openxmlformats-officedocument.drawingml.chart+xml"/>
  <Override PartName="/ppt/theme/themeOverride56.xml" ContentType="application/vnd.openxmlformats-officedocument.themeOverride+xml"/>
  <Override PartName="/ppt/charts/chart57.xml" ContentType="application/vnd.openxmlformats-officedocument.drawingml.chart+xml"/>
  <Override PartName="/ppt/theme/themeOverride57.xml" ContentType="application/vnd.openxmlformats-officedocument.themeOverride+xml"/>
  <Override PartName="/ppt/charts/chart58.xml" ContentType="application/vnd.openxmlformats-officedocument.drawingml.chart+xml"/>
  <Override PartName="/ppt/theme/themeOverride58.xml" ContentType="application/vnd.openxmlformats-officedocument.themeOverride+xml"/>
  <Override PartName="/ppt/charts/chart59.xml" ContentType="application/vnd.openxmlformats-officedocument.drawingml.chart+xml"/>
  <Override PartName="/ppt/theme/themeOverride59.xml" ContentType="application/vnd.openxmlformats-officedocument.themeOverride+xml"/>
  <Override PartName="/ppt/charts/chart60.xml" ContentType="application/vnd.openxmlformats-officedocument.drawingml.chart+xml"/>
  <Override PartName="/ppt/theme/themeOverride60.xml" ContentType="application/vnd.openxmlformats-officedocument.themeOverride+xml"/>
  <Override PartName="/ppt/charts/chart61.xml" ContentType="application/vnd.openxmlformats-officedocument.drawingml.chart+xml"/>
  <Override PartName="/ppt/theme/themeOverride61.xml" ContentType="application/vnd.openxmlformats-officedocument.themeOverride+xml"/>
  <Override PartName="/ppt/charts/chart62.xml" ContentType="application/vnd.openxmlformats-officedocument.drawingml.chart+xml"/>
  <Override PartName="/ppt/theme/themeOverride6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1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2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3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4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5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6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7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8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39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40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41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42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3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4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45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6.xlsx"/><Relationship Id="rId1" Type="http://schemas.openxmlformats.org/officeDocument/2006/relationships/themeOverride" Target="../theme/themeOverride46.xml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7.xlsx"/><Relationship Id="rId1" Type="http://schemas.openxmlformats.org/officeDocument/2006/relationships/themeOverride" Target="../theme/themeOverride47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48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9.xlsx"/><Relationship Id="rId1" Type="http://schemas.openxmlformats.org/officeDocument/2006/relationships/themeOverride" Target="../theme/themeOverride49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0.xlsx"/><Relationship Id="rId1" Type="http://schemas.openxmlformats.org/officeDocument/2006/relationships/themeOverride" Target="../theme/themeOverride50.xml"/></Relationships>
</file>

<file path=ppt/charts/_rels/chart5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1.xlsx"/><Relationship Id="rId1" Type="http://schemas.openxmlformats.org/officeDocument/2006/relationships/themeOverride" Target="../theme/themeOverride51.xml"/></Relationships>
</file>

<file path=ppt/charts/_rels/chart5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2.xlsx"/><Relationship Id="rId1" Type="http://schemas.openxmlformats.org/officeDocument/2006/relationships/themeOverride" Target="../theme/themeOverride52.xml"/></Relationships>
</file>

<file path=ppt/charts/_rels/chart5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3.xlsx"/><Relationship Id="rId1" Type="http://schemas.openxmlformats.org/officeDocument/2006/relationships/themeOverride" Target="../theme/themeOverride53.xml"/></Relationships>
</file>

<file path=ppt/charts/_rels/chart5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54.xml"/></Relationships>
</file>

<file path=ppt/charts/_rels/chart5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55.xml"/></Relationships>
</file>

<file path=ppt/charts/_rels/chart5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56.xml"/></Relationships>
</file>

<file path=ppt/charts/_rels/chart5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7.xlsx"/><Relationship Id="rId1" Type="http://schemas.openxmlformats.org/officeDocument/2006/relationships/themeOverride" Target="../theme/themeOverride57.xml"/></Relationships>
</file>

<file path=ppt/charts/_rels/chart5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8.xlsx"/><Relationship Id="rId1" Type="http://schemas.openxmlformats.org/officeDocument/2006/relationships/themeOverride" Target="../theme/themeOverride58.xml"/></Relationships>
</file>

<file path=ppt/charts/_rels/chart5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9.xlsx"/><Relationship Id="rId1" Type="http://schemas.openxmlformats.org/officeDocument/2006/relationships/themeOverride" Target="../theme/themeOverride59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6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0.xlsx"/><Relationship Id="rId1" Type="http://schemas.openxmlformats.org/officeDocument/2006/relationships/themeOverride" Target="../theme/themeOverride60.xml"/></Relationships>
</file>

<file path=ppt/charts/_rels/chart6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1.xlsx"/><Relationship Id="rId1" Type="http://schemas.openxmlformats.org/officeDocument/2006/relationships/themeOverride" Target="../theme/themeOverride61.xml"/></Relationships>
</file>

<file path=ppt/charts/_rels/chart6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2.xlsx"/><Relationship Id="rId1" Type="http://schemas.openxmlformats.org/officeDocument/2006/relationships/themeOverride" Target="../theme/themeOverride62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Abciximab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10528"/>
        <c:axId val="55362112"/>
      </c:lineChart>
      <c:dateAx>
        <c:axId val="5071052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62112"/>
        <c:crosses val="autoZero"/>
        <c:auto val="1"/>
        <c:lblOffset val="100"/>
        <c:baseTimeUnit val="months"/>
        <c:majorUnit val="1"/>
        <c:majorTimeUnit val="months"/>
      </c:dateAx>
      <c:valAx>
        <c:axId val="55362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1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Ceftaroline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7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0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11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19</c:v>
                </c:pt>
                <c:pt idx="6">
                  <c:v>9</c:v>
                </c:pt>
                <c:pt idx="7">
                  <c:v>14</c:v>
                </c:pt>
                <c:pt idx="8">
                  <c:v>46</c:v>
                </c:pt>
                <c:pt idx="9">
                  <c:v>10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12320"/>
        <c:axId val="103834752"/>
      </c:lineChart>
      <c:dateAx>
        <c:axId val="6431232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34752"/>
        <c:crosses val="autoZero"/>
        <c:auto val="1"/>
        <c:lblOffset val="100"/>
        <c:baseTimeUnit val="months"/>
        <c:majorUnit val="1"/>
        <c:majorTimeUnit val="months"/>
      </c:dateAx>
      <c:valAx>
        <c:axId val="1038347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1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Ceftriaxone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</c:v>
                </c:pt>
                <c:pt idx="1">
                  <c:v>75</c:v>
                </c:pt>
                <c:pt idx="2">
                  <c:v>68</c:v>
                </c:pt>
                <c:pt idx="3">
                  <c:v>91</c:v>
                </c:pt>
                <c:pt idx="4">
                  <c:v>85</c:v>
                </c:pt>
                <c:pt idx="5">
                  <c:v>54</c:v>
                </c:pt>
                <c:pt idx="6">
                  <c:v>104</c:v>
                </c:pt>
                <c:pt idx="7">
                  <c:v>63</c:v>
                </c:pt>
                <c:pt idx="8">
                  <c:v>91</c:v>
                </c:pt>
                <c:pt idx="9">
                  <c:v>42</c:v>
                </c:pt>
                <c:pt idx="10">
                  <c:v>78</c:v>
                </c:pt>
                <c:pt idx="11">
                  <c:v>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135</c:v>
                </c:pt>
                <c:pt idx="1">
                  <c:v>112</c:v>
                </c:pt>
                <c:pt idx="2">
                  <c:v>56</c:v>
                </c:pt>
                <c:pt idx="3">
                  <c:v>73</c:v>
                </c:pt>
                <c:pt idx="4">
                  <c:v>65</c:v>
                </c:pt>
                <c:pt idx="5">
                  <c:v>52</c:v>
                </c:pt>
                <c:pt idx="6">
                  <c:v>126</c:v>
                </c:pt>
                <c:pt idx="7">
                  <c:v>83</c:v>
                </c:pt>
                <c:pt idx="8">
                  <c:v>83</c:v>
                </c:pt>
                <c:pt idx="9">
                  <c:v>108</c:v>
                </c:pt>
                <c:pt idx="10">
                  <c:v>81</c:v>
                </c:pt>
                <c:pt idx="11">
                  <c:v>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92</c:v>
                </c:pt>
                <c:pt idx="1">
                  <c:v>121</c:v>
                </c:pt>
                <c:pt idx="2">
                  <c:v>82</c:v>
                </c:pt>
                <c:pt idx="3">
                  <c:v>110</c:v>
                </c:pt>
                <c:pt idx="4">
                  <c:v>66</c:v>
                </c:pt>
                <c:pt idx="5">
                  <c:v>96</c:v>
                </c:pt>
                <c:pt idx="6">
                  <c:v>78</c:v>
                </c:pt>
                <c:pt idx="7">
                  <c:v>81</c:v>
                </c:pt>
                <c:pt idx="8">
                  <c:v>75</c:v>
                </c:pt>
                <c:pt idx="9">
                  <c:v>45</c:v>
                </c:pt>
                <c:pt idx="10">
                  <c:v>98</c:v>
                </c:pt>
                <c:pt idx="11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12832"/>
        <c:axId val="103837056"/>
      </c:lineChart>
      <c:dateAx>
        <c:axId val="643128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37056"/>
        <c:crosses val="autoZero"/>
        <c:auto val="1"/>
        <c:lblOffset val="100"/>
        <c:baseTimeUnit val="months"/>
        <c:majorUnit val="1"/>
        <c:majorTimeUnit val="months"/>
      </c:dateAx>
      <c:valAx>
        <c:axId val="103837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1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Daptomycin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7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1</c:v>
                </c:pt>
                <c:pt idx="8">
                  <c:v>11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3</c:v>
                </c:pt>
                <c:pt idx="8">
                  <c:v>14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60448"/>
        <c:axId val="103839360"/>
      </c:lineChart>
      <c:dateAx>
        <c:axId val="6436044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39360"/>
        <c:crosses val="autoZero"/>
        <c:auto val="1"/>
        <c:lblOffset val="100"/>
        <c:baseTimeUnit val="months"/>
        <c:majorUnit val="1"/>
        <c:majorTimeUnit val="months"/>
      </c:dateAx>
      <c:valAx>
        <c:axId val="103839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6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Dexmedetomidine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626</c:v>
                </c:pt>
                <c:pt idx="1">
                  <c:v>699</c:v>
                </c:pt>
                <c:pt idx="2">
                  <c:v>247</c:v>
                </c:pt>
                <c:pt idx="3">
                  <c:v>321</c:v>
                </c:pt>
                <c:pt idx="4">
                  <c:v>315</c:v>
                </c:pt>
                <c:pt idx="5">
                  <c:v>481</c:v>
                </c:pt>
                <c:pt idx="6">
                  <c:v>306</c:v>
                </c:pt>
                <c:pt idx="7">
                  <c:v>152</c:v>
                </c:pt>
                <c:pt idx="8">
                  <c:v>198</c:v>
                </c:pt>
                <c:pt idx="9">
                  <c:v>372</c:v>
                </c:pt>
                <c:pt idx="10">
                  <c:v>282</c:v>
                </c:pt>
                <c:pt idx="11">
                  <c:v>311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361</c:v>
                </c:pt>
                <c:pt idx="1">
                  <c:v>383</c:v>
                </c:pt>
                <c:pt idx="2">
                  <c:v>540</c:v>
                </c:pt>
                <c:pt idx="3">
                  <c:v>467</c:v>
                </c:pt>
                <c:pt idx="4">
                  <c:v>486</c:v>
                </c:pt>
                <c:pt idx="5">
                  <c:v>818</c:v>
                </c:pt>
                <c:pt idx="6">
                  <c:v>852</c:v>
                </c:pt>
                <c:pt idx="7">
                  <c:v>840</c:v>
                </c:pt>
                <c:pt idx="8">
                  <c:v>727</c:v>
                </c:pt>
                <c:pt idx="9">
                  <c:v>321</c:v>
                </c:pt>
                <c:pt idx="10">
                  <c:v>375</c:v>
                </c:pt>
                <c:pt idx="11">
                  <c:v>776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482</c:v>
                </c:pt>
                <c:pt idx="1">
                  <c:v>683</c:v>
                </c:pt>
                <c:pt idx="2">
                  <c:v>586</c:v>
                </c:pt>
                <c:pt idx="3">
                  <c:v>722</c:v>
                </c:pt>
                <c:pt idx="4">
                  <c:v>714</c:v>
                </c:pt>
                <c:pt idx="5">
                  <c:v>493</c:v>
                </c:pt>
                <c:pt idx="6">
                  <c:v>637</c:v>
                </c:pt>
                <c:pt idx="7">
                  <c:v>830</c:v>
                </c:pt>
                <c:pt idx="8">
                  <c:v>510</c:v>
                </c:pt>
                <c:pt idx="9">
                  <c:v>681</c:v>
                </c:pt>
                <c:pt idx="10">
                  <c:v>810</c:v>
                </c:pt>
                <c:pt idx="11">
                  <c:v>992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27712"/>
        <c:axId val="104816640"/>
      </c:lineChart>
      <c:dateAx>
        <c:axId val="10462771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16640"/>
        <c:crosses val="autoZero"/>
        <c:auto val="1"/>
        <c:lblOffset val="100"/>
        <c:baseTimeUnit val="months"/>
        <c:majorUnit val="1"/>
        <c:majorTimeUnit val="months"/>
      </c:dateAx>
      <c:valAx>
        <c:axId val="104816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2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Eptifibatide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30</c:v>
                </c:pt>
                <c:pt idx="5">
                  <c:v>0</c:v>
                </c:pt>
                <c:pt idx="6">
                  <c:v>37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46</c:v>
                </c:pt>
                <c:pt idx="3">
                  <c:v>0</c:v>
                </c:pt>
                <c:pt idx="4">
                  <c:v>0</c:v>
                </c:pt>
                <c:pt idx="5">
                  <c:v>28</c:v>
                </c:pt>
                <c:pt idx="6">
                  <c:v>0</c:v>
                </c:pt>
                <c:pt idx="7">
                  <c:v>7</c:v>
                </c:pt>
                <c:pt idx="8">
                  <c:v>71</c:v>
                </c:pt>
                <c:pt idx="9">
                  <c:v>0</c:v>
                </c:pt>
                <c:pt idx="10">
                  <c:v>38</c:v>
                </c:pt>
                <c:pt idx="11">
                  <c:v>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23</c:v>
                </c:pt>
                <c:pt idx="3">
                  <c:v>61</c:v>
                </c:pt>
                <c:pt idx="4">
                  <c:v>15</c:v>
                </c:pt>
                <c:pt idx="5">
                  <c:v>30</c:v>
                </c:pt>
                <c:pt idx="6">
                  <c:v>45</c:v>
                </c:pt>
                <c:pt idx="7">
                  <c:v>18</c:v>
                </c:pt>
                <c:pt idx="8">
                  <c:v>30</c:v>
                </c:pt>
                <c:pt idx="9">
                  <c:v>0</c:v>
                </c:pt>
                <c:pt idx="10">
                  <c:v>21</c:v>
                </c:pt>
                <c:pt idx="11">
                  <c:v>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569408"/>
        <c:axId val="104818944"/>
      </c:lineChart>
      <c:dateAx>
        <c:axId val="10356940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18944"/>
        <c:crosses val="autoZero"/>
        <c:auto val="1"/>
        <c:lblOffset val="100"/>
        <c:baseTimeUnit val="months"/>
        <c:majorUnit val="1"/>
        <c:majorTimeUnit val="months"/>
      </c:dateAx>
      <c:valAx>
        <c:axId val="104818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</a:t>
                </a:r>
                <a:r>
                  <a:rPr lang="en-US" baseline="0" dirty="0" smtClean="0"/>
                  <a:t>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6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Ertapenem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5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86944"/>
        <c:axId val="104821248"/>
      </c:lineChart>
      <c:dateAx>
        <c:axId val="1047869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21248"/>
        <c:crosses val="autoZero"/>
        <c:auto val="1"/>
        <c:lblOffset val="100"/>
        <c:baseTimeUnit val="months"/>
        <c:majorUnit val="1"/>
        <c:majorTimeUnit val="months"/>
      </c:dateAx>
      <c:valAx>
        <c:axId val="104821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8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Esmolol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104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24</c:v>
                </c:pt>
                <c:pt idx="10">
                  <c:v>59</c:v>
                </c:pt>
                <c:pt idx="11">
                  <c:v>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43</c:v>
                </c:pt>
                <c:pt idx="1">
                  <c:v>53</c:v>
                </c:pt>
                <c:pt idx="2">
                  <c:v>38</c:v>
                </c:pt>
                <c:pt idx="3">
                  <c:v>17</c:v>
                </c:pt>
                <c:pt idx="4">
                  <c:v>123</c:v>
                </c:pt>
                <c:pt idx="5">
                  <c:v>16</c:v>
                </c:pt>
                <c:pt idx="6">
                  <c:v>6</c:v>
                </c:pt>
                <c:pt idx="7">
                  <c:v>16</c:v>
                </c:pt>
                <c:pt idx="8">
                  <c:v>18</c:v>
                </c:pt>
                <c:pt idx="9">
                  <c:v>50</c:v>
                </c:pt>
                <c:pt idx="10">
                  <c:v>4</c:v>
                </c:pt>
                <c:pt idx="11">
                  <c:v>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</c:v>
                </c:pt>
                <c:pt idx="1">
                  <c:v>31</c:v>
                </c:pt>
                <c:pt idx="2">
                  <c:v>37</c:v>
                </c:pt>
                <c:pt idx="3">
                  <c:v>12</c:v>
                </c:pt>
                <c:pt idx="4">
                  <c:v>25</c:v>
                </c:pt>
                <c:pt idx="5">
                  <c:v>27</c:v>
                </c:pt>
                <c:pt idx="6">
                  <c:v>39</c:v>
                </c:pt>
                <c:pt idx="7">
                  <c:v>69</c:v>
                </c:pt>
                <c:pt idx="8">
                  <c:v>30</c:v>
                </c:pt>
                <c:pt idx="9">
                  <c:v>37</c:v>
                </c:pt>
                <c:pt idx="10">
                  <c:v>101</c:v>
                </c:pt>
                <c:pt idx="11">
                  <c:v>105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84896"/>
        <c:axId val="104823552"/>
      </c:lineChart>
      <c:dateAx>
        <c:axId val="10478489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23552"/>
        <c:crosses val="autoZero"/>
        <c:auto val="1"/>
        <c:lblOffset val="100"/>
        <c:baseTimeUnit val="months"/>
        <c:majorUnit val="1"/>
        <c:majorTimeUnit val="months"/>
      </c:dateAx>
      <c:valAx>
        <c:axId val="104823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8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Factor VIII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8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191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85408"/>
        <c:axId val="105751680"/>
      </c:lineChart>
      <c:dateAx>
        <c:axId val="10478540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51680"/>
        <c:crosses val="autoZero"/>
        <c:auto val="1"/>
        <c:lblOffset val="100"/>
        <c:baseTimeUnit val="months"/>
        <c:majorUnit val="1"/>
        <c:majorTimeUnit val="months"/>
      </c:dateAx>
      <c:valAx>
        <c:axId val="105751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8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Factor VIIa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619968"/>
        <c:axId val="105753984"/>
      </c:lineChart>
      <c:dateAx>
        <c:axId val="10561996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53984"/>
        <c:crosses val="autoZero"/>
        <c:auto val="1"/>
        <c:lblOffset val="100"/>
        <c:baseTimeUnit val="months"/>
        <c:majorUnit val="1"/>
        <c:majorTimeUnit val="months"/>
      </c:dateAx>
      <c:valAx>
        <c:axId val="10575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199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IVIG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4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3</c:v>
                </c:pt>
                <c:pt idx="9">
                  <c:v>8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196480"/>
        <c:axId val="105756288"/>
      </c:lineChart>
      <c:dateAx>
        <c:axId val="10619648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56288"/>
        <c:crosses val="autoZero"/>
        <c:auto val="1"/>
        <c:lblOffset val="100"/>
        <c:baseTimeUnit val="months"/>
        <c:majorUnit val="1"/>
        <c:majorTimeUnit val="months"/>
      </c:dateAx>
      <c:valAx>
        <c:axId val="105756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9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</c:v>
                </c:pt>
                <c:pt idx="1">
                  <c:v>61</c:v>
                </c:pt>
                <c:pt idx="2">
                  <c:v>27</c:v>
                </c:pt>
                <c:pt idx="3">
                  <c:v>37</c:v>
                </c:pt>
                <c:pt idx="4">
                  <c:v>23</c:v>
                </c:pt>
                <c:pt idx="5">
                  <c:v>21</c:v>
                </c:pt>
                <c:pt idx="6">
                  <c:v>18</c:v>
                </c:pt>
                <c:pt idx="7">
                  <c:v>21</c:v>
                </c:pt>
                <c:pt idx="8">
                  <c:v>22</c:v>
                </c:pt>
                <c:pt idx="9">
                  <c:v>59</c:v>
                </c:pt>
                <c:pt idx="10">
                  <c:v>41</c:v>
                </c:pt>
                <c:pt idx="11">
                  <c:v>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</c:v>
                </c:pt>
                <c:pt idx="1">
                  <c:v>33</c:v>
                </c:pt>
                <c:pt idx="2">
                  <c:v>41</c:v>
                </c:pt>
                <c:pt idx="3">
                  <c:v>60</c:v>
                </c:pt>
                <c:pt idx="4">
                  <c:v>44</c:v>
                </c:pt>
                <c:pt idx="5">
                  <c:v>42</c:v>
                </c:pt>
                <c:pt idx="6">
                  <c:v>56</c:v>
                </c:pt>
                <c:pt idx="7">
                  <c:v>43</c:v>
                </c:pt>
                <c:pt idx="8">
                  <c:v>47</c:v>
                </c:pt>
                <c:pt idx="9">
                  <c:v>38</c:v>
                </c:pt>
                <c:pt idx="10">
                  <c:v>35</c:v>
                </c:pt>
                <c:pt idx="11">
                  <c:v>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49</c:v>
                </c:pt>
                <c:pt idx="1">
                  <c:v>61</c:v>
                </c:pt>
                <c:pt idx="2">
                  <c:v>58</c:v>
                </c:pt>
                <c:pt idx="3">
                  <c:v>57</c:v>
                </c:pt>
                <c:pt idx="4">
                  <c:v>32</c:v>
                </c:pt>
                <c:pt idx="5">
                  <c:v>45</c:v>
                </c:pt>
                <c:pt idx="6">
                  <c:v>29</c:v>
                </c:pt>
                <c:pt idx="7">
                  <c:v>28</c:v>
                </c:pt>
                <c:pt idx="8">
                  <c:v>8</c:v>
                </c:pt>
                <c:pt idx="9">
                  <c:v>23</c:v>
                </c:pt>
                <c:pt idx="10">
                  <c:v>10</c:v>
                </c:pt>
                <c:pt idx="11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15840"/>
        <c:axId val="47778048"/>
      </c:lineChart>
      <c:dateAx>
        <c:axId val="4771584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8048"/>
        <c:crosses val="autoZero"/>
        <c:auto val="1"/>
        <c:lblOffset val="100"/>
        <c:baseTimeUnit val="months"/>
        <c:majorUnit val="1"/>
        <c:majorTimeUnit val="months"/>
      </c:dateAx>
      <c:valAx>
        <c:axId val="47778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1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Levothyroxine IV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</c:v>
                </c:pt>
                <c:pt idx="1">
                  <c:v>358</c:v>
                </c:pt>
                <c:pt idx="2">
                  <c:v>114</c:v>
                </c:pt>
                <c:pt idx="3">
                  <c:v>213</c:v>
                </c:pt>
                <c:pt idx="4">
                  <c:v>376</c:v>
                </c:pt>
                <c:pt idx="5">
                  <c:v>250</c:v>
                </c:pt>
                <c:pt idx="6">
                  <c:v>154</c:v>
                </c:pt>
                <c:pt idx="7">
                  <c:v>247</c:v>
                </c:pt>
                <c:pt idx="8">
                  <c:v>200</c:v>
                </c:pt>
                <c:pt idx="9">
                  <c:v>167</c:v>
                </c:pt>
                <c:pt idx="10">
                  <c:v>154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</c:v>
                </c:pt>
                <c:pt idx="1">
                  <c:v>540</c:v>
                </c:pt>
                <c:pt idx="2">
                  <c:v>69</c:v>
                </c:pt>
                <c:pt idx="3">
                  <c:v>149</c:v>
                </c:pt>
                <c:pt idx="4">
                  <c:v>156</c:v>
                </c:pt>
                <c:pt idx="5">
                  <c:v>236</c:v>
                </c:pt>
                <c:pt idx="6">
                  <c:v>33</c:v>
                </c:pt>
                <c:pt idx="7">
                  <c:v>105</c:v>
                </c:pt>
                <c:pt idx="8">
                  <c:v>0</c:v>
                </c:pt>
                <c:pt idx="9">
                  <c:v>0</c:v>
                </c:pt>
                <c:pt idx="10">
                  <c:v>193</c:v>
                </c:pt>
                <c:pt idx="11">
                  <c:v>132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129</c:v>
                </c:pt>
                <c:pt idx="1">
                  <c:v>58</c:v>
                </c:pt>
                <c:pt idx="2">
                  <c:v>225</c:v>
                </c:pt>
                <c:pt idx="3">
                  <c:v>63</c:v>
                </c:pt>
                <c:pt idx="4">
                  <c:v>5</c:v>
                </c:pt>
                <c:pt idx="5">
                  <c:v>145</c:v>
                </c:pt>
                <c:pt idx="6">
                  <c:v>54</c:v>
                </c:pt>
                <c:pt idx="7">
                  <c:v>210</c:v>
                </c:pt>
                <c:pt idx="8">
                  <c:v>320</c:v>
                </c:pt>
                <c:pt idx="9">
                  <c:v>89</c:v>
                </c:pt>
                <c:pt idx="10">
                  <c:v>195</c:v>
                </c:pt>
                <c:pt idx="11">
                  <c:v>145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92544"/>
        <c:axId val="106790912"/>
      </c:lineChart>
      <c:dateAx>
        <c:axId val="1060925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90912"/>
        <c:crosses val="autoZero"/>
        <c:auto val="1"/>
        <c:lblOffset val="100"/>
        <c:baseTimeUnit val="months"/>
        <c:majorUnit val="1"/>
        <c:majorTimeUnit val="months"/>
      </c:dateAx>
      <c:valAx>
        <c:axId val="106790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9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Meropenem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123</c:v>
                </c:pt>
                <c:pt idx="1">
                  <c:v>126</c:v>
                </c:pt>
                <c:pt idx="2">
                  <c:v>107</c:v>
                </c:pt>
                <c:pt idx="3">
                  <c:v>117</c:v>
                </c:pt>
                <c:pt idx="4">
                  <c:v>84</c:v>
                </c:pt>
                <c:pt idx="5">
                  <c:v>124</c:v>
                </c:pt>
                <c:pt idx="6">
                  <c:v>68</c:v>
                </c:pt>
                <c:pt idx="7">
                  <c:v>154</c:v>
                </c:pt>
                <c:pt idx="8">
                  <c:v>117</c:v>
                </c:pt>
                <c:pt idx="9">
                  <c:v>119</c:v>
                </c:pt>
                <c:pt idx="10">
                  <c:v>107</c:v>
                </c:pt>
                <c:pt idx="11">
                  <c:v>143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83</c:v>
                </c:pt>
                <c:pt idx="1">
                  <c:v>134</c:v>
                </c:pt>
                <c:pt idx="2">
                  <c:v>148</c:v>
                </c:pt>
                <c:pt idx="3">
                  <c:v>129</c:v>
                </c:pt>
                <c:pt idx="4">
                  <c:v>105</c:v>
                </c:pt>
                <c:pt idx="5">
                  <c:v>109</c:v>
                </c:pt>
                <c:pt idx="6">
                  <c:v>115</c:v>
                </c:pt>
                <c:pt idx="7">
                  <c:v>103</c:v>
                </c:pt>
                <c:pt idx="8">
                  <c:v>55</c:v>
                </c:pt>
                <c:pt idx="9">
                  <c:v>103</c:v>
                </c:pt>
                <c:pt idx="10">
                  <c:v>98</c:v>
                </c:pt>
                <c:pt idx="11">
                  <c:v>124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53</c:v>
                </c:pt>
                <c:pt idx="1">
                  <c:v>126</c:v>
                </c:pt>
                <c:pt idx="2">
                  <c:v>153</c:v>
                </c:pt>
                <c:pt idx="3">
                  <c:v>156</c:v>
                </c:pt>
                <c:pt idx="4">
                  <c:v>132</c:v>
                </c:pt>
                <c:pt idx="5">
                  <c:v>152</c:v>
                </c:pt>
                <c:pt idx="6">
                  <c:v>110</c:v>
                </c:pt>
                <c:pt idx="7">
                  <c:v>62</c:v>
                </c:pt>
                <c:pt idx="8">
                  <c:v>192</c:v>
                </c:pt>
                <c:pt idx="9">
                  <c:v>93</c:v>
                </c:pt>
                <c:pt idx="10">
                  <c:v>116</c:v>
                </c:pt>
                <c:pt idx="11">
                  <c:v>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93568"/>
        <c:axId val="106793216"/>
      </c:lineChart>
      <c:dateAx>
        <c:axId val="10609356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93216"/>
        <c:crosses val="autoZero"/>
        <c:auto val="1"/>
        <c:lblOffset val="100"/>
        <c:baseTimeUnit val="months"/>
        <c:majorUnit val="1"/>
        <c:majorTimeUnit val="months"/>
      </c:dateAx>
      <c:valAx>
        <c:axId val="106793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Metronidazole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43</c:v>
                </c:pt>
                <c:pt idx="1">
                  <c:v>121</c:v>
                </c:pt>
                <c:pt idx="2">
                  <c:v>130</c:v>
                </c:pt>
                <c:pt idx="3">
                  <c:v>76</c:v>
                </c:pt>
                <c:pt idx="4">
                  <c:v>70</c:v>
                </c:pt>
                <c:pt idx="5">
                  <c:v>77</c:v>
                </c:pt>
                <c:pt idx="6">
                  <c:v>99</c:v>
                </c:pt>
                <c:pt idx="7">
                  <c:v>129</c:v>
                </c:pt>
                <c:pt idx="8">
                  <c:v>107</c:v>
                </c:pt>
                <c:pt idx="9">
                  <c:v>55</c:v>
                </c:pt>
                <c:pt idx="10">
                  <c:v>98</c:v>
                </c:pt>
                <c:pt idx="11">
                  <c:v>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115</c:v>
                </c:pt>
                <c:pt idx="1">
                  <c:v>102</c:v>
                </c:pt>
                <c:pt idx="2">
                  <c:v>104</c:v>
                </c:pt>
                <c:pt idx="3">
                  <c:v>42</c:v>
                </c:pt>
                <c:pt idx="4">
                  <c:v>89</c:v>
                </c:pt>
                <c:pt idx="5">
                  <c:v>137</c:v>
                </c:pt>
                <c:pt idx="6">
                  <c:v>148</c:v>
                </c:pt>
                <c:pt idx="7">
                  <c:v>100</c:v>
                </c:pt>
                <c:pt idx="8">
                  <c:v>83</c:v>
                </c:pt>
                <c:pt idx="9">
                  <c:v>62</c:v>
                </c:pt>
                <c:pt idx="10">
                  <c:v>67</c:v>
                </c:pt>
                <c:pt idx="11">
                  <c:v>135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121</c:v>
                </c:pt>
                <c:pt idx="1">
                  <c:v>161</c:v>
                </c:pt>
                <c:pt idx="2">
                  <c:v>69</c:v>
                </c:pt>
                <c:pt idx="3">
                  <c:v>45</c:v>
                </c:pt>
                <c:pt idx="4">
                  <c:v>124</c:v>
                </c:pt>
                <c:pt idx="5">
                  <c:v>143</c:v>
                </c:pt>
                <c:pt idx="6">
                  <c:v>108</c:v>
                </c:pt>
                <c:pt idx="7">
                  <c:v>168</c:v>
                </c:pt>
                <c:pt idx="8">
                  <c:v>152</c:v>
                </c:pt>
                <c:pt idx="9">
                  <c:v>133</c:v>
                </c:pt>
                <c:pt idx="10">
                  <c:v>184</c:v>
                </c:pt>
                <c:pt idx="11">
                  <c:v>158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074560"/>
        <c:axId val="106795520"/>
      </c:lineChart>
      <c:dateAx>
        <c:axId val="10707456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95520"/>
        <c:crosses val="autoZero"/>
        <c:auto val="1"/>
        <c:lblOffset val="100"/>
        <c:baseTimeUnit val="months"/>
        <c:majorUnit val="1"/>
        <c:majorTimeUnit val="months"/>
      </c:dateAx>
      <c:valAx>
        <c:axId val="106795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7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Micafungin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4</c:v>
                </c:pt>
                <c:pt idx="2">
                  <c:v>12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8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10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12</c:v>
                </c:pt>
                <c:pt idx="3">
                  <c:v>3</c:v>
                </c:pt>
                <c:pt idx="4">
                  <c:v>13</c:v>
                </c:pt>
                <c:pt idx="5">
                  <c:v>11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9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075072"/>
        <c:axId val="106797824"/>
      </c:lineChart>
      <c:dateAx>
        <c:axId val="10707507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97824"/>
        <c:crosses val="autoZero"/>
        <c:auto val="1"/>
        <c:lblOffset val="100"/>
        <c:baseTimeUnit val="months"/>
        <c:majorUnit val="1"/>
        <c:majorTimeUnit val="months"/>
      </c:dateAx>
      <c:valAx>
        <c:axId val="10679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7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Nafcillin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147</c:v>
                </c:pt>
                <c:pt idx="1">
                  <c:v>60</c:v>
                </c:pt>
                <c:pt idx="2">
                  <c:v>71</c:v>
                </c:pt>
                <c:pt idx="3">
                  <c:v>119</c:v>
                </c:pt>
                <c:pt idx="4">
                  <c:v>55</c:v>
                </c:pt>
                <c:pt idx="5">
                  <c:v>30</c:v>
                </c:pt>
                <c:pt idx="6">
                  <c:v>93</c:v>
                </c:pt>
                <c:pt idx="7">
                  <c:v>71</c:v>
                </c:pt>
                <c:pt idx="8">
                  <c:v>78</c:v>
                </c:pt>
                <c:pt idx="9">
                  <c:v>47</c:v>
                </c:pt>
                <c:pt idx="10">
                  <c:v>84</c:v>
                </c:pt>
                <c:pt idx="11">
                  <c:v>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83</c:v>
                </c:pt>
                <c:pt idx="1">
                  <c:v>105</c:v>
                </c:pt>
                <c:pt idx="2">
                  <c:v>68</c:v>
                </c:pt>
                <c:pt idx="3">
                  <c:v>220</c:v>
                </c:pt>
                <c:pt idx="4">
                  <c:v>110</c:v>
                </c:pt>
                <c:pt idx="5">
                  <c:v>92</c:v>
                </c:pt>
                <c:pt idx="6">
                  <c:v>16</c:v>
                </c:pt>
                <c:pt idx="7">
                  <c:v>99</c:v>
                </c:pt>
                <c:pt idx="8">
                  <c:v>18</c:v>
                </c:pt>
                <c:pt idx="9">
                  <c:v>89</c:v>
                </c:pt>
                <c:pt idx="10">
                  <c:v>71</c:v>
                </c:pt>
                <c:pt idx="11">
                  <c:v>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98</c:v>
                </c:pt>
                <c:pt idx="1">
                  <c:v>22</c:v>
                </c:pt>
                <c:pt idx="2">
                  <c:v>11</c:v>
                </c:pt>
                <c:pt idx="3">
                  <c:v>26</c:v>
                </c:pt>
                <c:pt idx="4">
                  <c:v>37</c:v>
                </c:pt>
                <c:pt idx="5">
                  <c:v>23</c:v>
                </c:pt>
                <c:pt idx="6">
                  <c:v>18</c:v>
                </c:pt>
                <c:pt idx="7">
                  <c:v>22</c:v>
                </c:pt>
                <c:pt idx="8">
                  <c:v>23</c:v>
                </c:pt>
                <c:pt idx="9">
                  <c:v>12</c:v>
                </c:pt>
                <c:pt idx="10">
                  <c:v>42</c:v>
                </c:pt>
                <c:pt idx="11">
                  <c:v>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077120"/>
        <c:axId val="115950720"/>
      </c:lineChart>
      <c:dateAx>
        <c:axId val="10707712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0720"/>
        <c:crosses val="autoZero"/>
        <c:auto val="1"/>
        <c:lblOffset val="100"/>
        <c:baseTimeUnit val="months"/>
        <c:majorUnit val="1"/>
        <c:majorTimeUnit val="months"/>
      </c:dateAx>
      <c:valAx>
        <c:axId val="115950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7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Nicardipine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1593</c:v>
                </c:pt>
                <c:pt idx="1">
                  <c:v>1188</c:v>
                </c:pt>
                <c:pt idx="2">
                  <c:v>841</c:v>
                </c:pt>
                <c:pt idx="3">
                  <c:v>991</c:v>
                </c:pt>
                <c:pt idx="4">
                  <c:v>1259</c:v>
                </c:pt>
                <c:pt idx="5">
                  <c:v>1158</c:v>
                </c:pt>
                <c:pt idx="6">
                  <c:v>1012</c:v>
                </c:pt>
                <c:pt idx="7">
                  <c:v>819</c:v>
                </c:pt>
                <c:pt idx="8">
                  <c:v>637</c:v>
                </c:pt>
                <c:pt idx="9">
                  <c:v>1087</c:v>
                </c:pt>
                <c:pt idx="10">
                  <c:v>890</c:v>
                </c:pt>
                <c:pt idx="11">
                  <c:v>795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1003</c:v>
                </c:pt>
                <c:pt idx="1">
                  <c:v>759</c:v>
                </c:pt>
                <c:pt idx="2">
                  <c:v>914</c:v>
                </c:pt>
                <c:pt idx="3">
                  <c:v>878</c:v>
                </c:pt>
                <c:pt idx="4">
                  <c:v>945</c:v>
                </c:pt>
                <c:pt idx="5">
                  <c:v>751</c:v>
                </c:pt>
                <c:pt idx="6">
                  <c:v>1103</c:v>
                </c:pt>
                <c:pt idx="7">
                  <c:v>933</c:v>
                </c:pt>
                <c:pt idx="8">
                  <c:v>869</c:v>
                </c:pt>
                <c:pt idx="9">
                  <c:v>951</c:v>
                </c:pt>
                <c:pt idx="10">
                  <c:v>989</c:v>
                </c:pt>
                <c:pt idx="11">
                  <c:v>897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1104</c:v>
                </c:pt>
                <c:pt idx="1">
                  <c:v>749</c:v>
                </c:pt>
                <c:pt idx="2">
                  <c:v>1230</c:v>
                </c:pt>
                <c:pt idx="3">
                  <c:v>857</c:v>
                </c:pt>
                <c:pt idx="4">
                  <c:v>937</c:v>
                </c:pt>
                <c:pt idx="5">
                  <c:v>1175</c:v>
                </c:pt>
                <c:pt idx="6">
                  <c:v>1221</c:v>
                </c:pt>
                <c:pt idx="7">
                  <c:v>941</c:v>
                </c:pt>
                <c:pt idx="8">
                  <c:v>1195</c:v>
                </c:pt>
                <c:pt idx="9">
                  <c:v>851</c:v>
                </c:pt>
                <c:pt idx="10">
                  <c:v>754</c:v>
                </c:pt>
                <c:pt idx="11">
                  <c:v>864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112896"/>
        <c:axId val="115953024"/>
      </c:lineChart>
      <c:dateAx>
        <c:axId val="11611289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3024"/>
        <c:crosses val="autoZero"/>
        <c:auto val="1"/>
        <c:lblOffset val="100"/>
        <c:baseTimeUnit val="months"/>
        <c:majorUnit val="1"/>
        <c:majorTimeUnit val="months"/>
      </c:dateAx>
      <c:valAx>
        <c:axId val="115953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1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Nimodipine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593</c:v>
                </c:pt>
                <c:pt idx="1">
                  <c:v>963</c:v>
                </c:pt>
                <c:pt idx="2">
                  <c:v>982</c:v>
                </c:pt>
                <c:pt idx="3">
                  <c:v>1220</c:v>
                </c:pt>
                <c:pt idx="4">
                  <c:v>879</c:v>
                </c:pt>
                <c:pt idx="5">
                  <c:v>1047</c:v>
                </c:pt>
                <c:pt idx="6">
                  <c:v>1286</c:v>
                </c:pt>
                <c:pt idx="7">
                  <c:v>1089</c:v>
                </c:pt>
                <c:pt idx="8">
                  <c:v>1221</c:v>
                </c:pt>
                <c:pt idx="9">
                  <c:v>599</c:v>
                </c:pt>
                <c:pt idx="10">
                  <c:v>722</c:v>
                </c:pt>
                <c:pt idx="11">
                  <c:v>1298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749</c:v>
                </c:pt>
                <c:pt idx="1">
                  <c:v>469</c:v>
                </c:pt>
                <c:pt idx="2">
                  <c:v>932</c:v>
                </c:pt>
                <c:pt idx="3">
                  <c:v>1030</c:v>
                </c:pt>
                <c:pt idx="4">
                  <c:v>673</c:v>
                </c:pt>
                <c:pt idx="5">
                  <c:v>849</c:v>
                </c:pt>
                <c:pt idx="6">
                  <c:v>659</c:v>
                </c:pt>
                <c:pt idx="7">
                  <c:v>369</c:v>
                </c:pt>
                <c:pt idx="8">
                  <c:v>789</c:v>
                </c:pt>
                <c:pt idx="9">
                  <c:v>736</c:v>
                </c:pt>
                <c:pt idx="10">
                  <c:v>723</c:v>
                </c:pt>
                <c:pt idx="11">
                  <c:v>549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854</c:v>
                </c:pt>
                <c:pt idx="1">
                  <c:v>478</c:v>
                </c:pt>
                <c:pt idx="2">
                  <c:v>615</c:v>
                </c:pt>
                <c:pt idx="3">
                  <c:v>1341</c:v>
                </c:pt>
                <c:pt idx="4">
                  <c:v>730</c:v>
                </c:pt>
                <c:pt idx="5">
                  <c:v>1082</c:v>
                </c:pt>
                <c:pt idx="6">
                  <c:v>684</c:v>
                </c:pt>
                <c:pt idx="7">
                  <c:v>493</c:v>
                </c:pt>
                <c:pt idx="8">
                  <c:v>794</c:v>
                </c:pt>
                <c:pt idx="9">
                  <c:v>759</c:v>
                </c:pt>
                <c:pt idx="10">
                  <c:v>550</c:v>
                </c:pt>
                <c:pt idx="11">
                  <c:v>565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678336"/>
        <c:axId val="115955328"/>
      </c:lineChart>
      <c:dateAx>
        <c:axId val="1136783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5328"/>
        <c:crosses val="autoZero"/>
        <c:auto val="1"/>
        <c:lblOffset val="100"/>
        <c:baseTimeUnit val="months"/>
        <c:majorUnit val="1"/>
        <c:majorTimeUnit val="months"/>
      </c:dateAx>
      <c:valAx>
        <c:axId val="115955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7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Norepinephrine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874</c:v>
                </c:pt>
                <c:pt idx="1">
                  <c:v>1348</c:v>
                </c:pt>
                <c:pt idx="2">
                  <c:v>1900</c:v>
                </c:pt>
                <c:pt idx="3">
                  <c:v>1280</c:v>
                </c:pt>
                <c:pt idx="4">
                  <c:v>1244</c:v>
                </c:pt>
                <c:pt idx="5">
                  <c:v>1329</c:v>
                </c:pt>
                <c:pt idx="6">
                  <c:v>2043</c:v>
                </c:pt>
                <c:pt idx="7">
                  <c:v>1420</c:v>
                </c:pt>
                <c:pt idx="8">
                  <c:v>2349</c:v>
                </c:pt>
                <c:pt idx="9">
                  <c:v>1179</c:v>
                </c:pt>
                <c:pt idx="10">
                  <c:v>1397</c:v>
                </c:pt>
                <c:pt idx="11">
                  <c:v>1678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1510</c:v>
                </c:pt>
                <c:pt idx="1">
                  <c:v>1507</c:v>
                </c:pt>
                <c:pt idx="2">
                  <c:v>756</c:v>
                </c:pt>
                <c:pt idx="3">
                  <c:v>1622</c:v>
                </c:pt>
                <c:pt idx="4">
                  <c:v>1099</c:v>
                </c:pt>
                <c:pt idx="5">
                  <c:v>2593</c:v>
                </c:pt>
                <c:pt idx="6">
                  <c:v>1242</c:v>
                </c:pt>
                <c:pt idx="7">
                  <c:v>1064</c:v>
                </c:pt>
                <c:pt idx="8">
                  <c:v>1545</c:v>
                </c:pt>
                <c:pt idx="9">
                  <c:v>1548</c:v>
                </c:pt>
                <c:pt idx="10">
                  <c:v>1812</c:v>
                </c:pt>
                <c:pt idx="11">
                  <c:v>1475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1240</c:v>
                </c:pt>
                <c:pt idx="1">
                  <c:v>2249</c:v>
                </c:pt>
                <c:pt idx="2">
                  <c:v>1875</c:v>
                </c:pt>
                <c:pt idx="3">
                  <c:v>1653</c:v>
                </c:pt>
                <c:pt idx="4">
                  <c:v>2222</c:v>
                </c:pt>
                <c:pt idx="5">
                  <c:v>2328</c:v>
                </c:pt>
                <c:pt idx="6">
                  <c:v>2056</c:v>
                </c:pt>
                <c:pt idx="7">
                  <c:v>1900</c:v>
                </c:pt>
                <c:pt idx="8">
                  <c:v>2718</c:v>
                </c:pt>
                <c:pt idx="9">
                  <c:v>1869</c:v>
                </c:pt>
                <c:pt idx="10">
                  <c:v>1905</c:v>
                </c:pt>
                <c:pt idx="11">
                  <c:v>1459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1754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508160"/>
        <c:axId val="157097984"/>
      </c:lineChart>
      <c:dateAx>
        <c:axId val="11650816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97984"/>
        <c:crosses val="autoZero"/>
        <c:auto val="1"/>
        <c:lblOffset val="100"/>
        <c:baseTimeUnit val="months"/>
        <c:majorUnit val="1"/>
        <c:majorTimeUnit val="months"/>
      </c:dateAx>
      <c:valAx>
        <c:axId val="157097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0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PCC 4-Factor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0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401152"/>
        <c:axId val="157100288"/>
      </c:lineChart>
      <c:dateAx>
        <c:axId val="11640115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00288"/>
        <c:crosses val="autoZero"/>
        <c:auto val="1"/>
        <c:lblOffset val="100"/>
        <c:baseTimeUnit val="months"/>
        <c:majorUnit val="1"/>
        <c:majorTimeUnit val="months"/>
      </c:dateAx>
      <c:valAx>
        <c:axId val="157100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0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Pentobarbital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240</c:v>
                </c:pt>
                <c:pt idx="2">
                  <c:v>60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44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0</c:v>
                </c:pt>
                <c:pt idx="5">
                  <c:v>0</c:v>
                </c:pt>
                <c:pt idx="6">
                  <c:v>76</c:v>
                </c:pt>
                <c:pt idx="7">
                  <c:v>0</c:v>
                </c:pt>
                <c:pt idx="8">
                  <c:v>0</c:v>
                </c:pt>
                <c:pt idx="9">
                  <c:v>125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401664"/>
        <c:axId val="157102592"/>
      </c:lineChart>
      <c:dateAx>
        <c:axId val="11640166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02592"/>
        <c:crosses val="autoZero"/>
        <c:auto val="1"/>
        <c:lblOffset val="100"/>
        <c:baseTimeUnit val="months"/>
        <c:majorUnit val="1"/>
        <c:majorTimeUnit val="months"/>
      </c:dateAx>
      <c:valAx>
        <c:axId val="157102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0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</c:v>
                </c:pt>
                <c:pt idx="1">
                  <c:v>77</c:v>
                </c:pt>
                <c:pt idx="2">
                  <c:v>62</c:v>
                </c:pt>
                <c:pt idx="3">
                  <c:v>124</c:v>
                </c:pt>
                <c:pt idx="4">
                  <c:v>62</c:v>
                </c:pt>
                <c:pt idx="5">
                  <c:v>48</c:v>
                </c:pt>
                <c:pt idx="6">
                  <c:v>40</c:v>
                </c:pt>
                <c:pt idx="7">
                  <c:v>44</c:v>
                </c:pt>
                <c:pt idx="8">
                  <c:v>35</c:v>
                </c:pt>
                <c:pt idx="9">
                  <c:v>36</c:v>
                </c:pt>
                <c:pt idx="10">
                  <c:v>53</c:v>
                </c:pt>
                <c:pt idx="11">
                  <c:v>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delete val="1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29</c:v>
                </c:pt>
                <c:pt idx="1">
                  <c:v>66</c:v>
                </c:pt>
                <c:pt idx="2">
                  <c:v>79</c:v>
                </c:pt>
                <c:pt idx="3">
                  <c:v>45</c:v>
                </c:pt>
                <c:pt idx="4">
                  <c:v>32</c:v>
                </c:pt>
                <c:pt idx="5">
                  <c:v>68</c:v>
                </c:pt>
                <c:pt idx="6">
                  <c:v>27</c:v>
                </c:pt>
                <c:pt idx="7">
                  <c:v>42</c:v>
                </c:pt>
                <c:pt idx="8">
                  <c:v>77</c:v>
                </c:pt>
                <c:pt idx="9">
                  <c:v>84</c:v>
                </c:pt>
                <c:pt idx="10">
                  <c:v>73</c:v>
                </c:pt>
                <c:pt idx="11">
                  <c:v>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28</c:v>
                </c:pt>
                <c:pt idx="1">
                  <c:v>17</c:v>
                </c:pt>
                <c:pt idx="2">
                  <c:v>37</c:v>
                </c:pt>
                <c:pt idx="3">
                  <c:v>33</c:v>
                </c:pt>
                <c:pt idx="4">
                  <c:v>32</c:v>
                </c:pt>
                <c:pt idx="5">
                  <c:v>28</c:v>
                </c:pt>
                <c:pt idx="6">
                  <c:v>37</c:v>
                </c:pt>
                <c:pt idx="7">
                  <c:v>24</c:v>
                </c:pt>
                <c:pt idx="8">
                  <c:v>32</c:v>
                </c:pt>
                <c:pt idx="9">
                  <c:v>34</c:v>
                </c:pt>
                <c:pt idx="10">
                  <c:v>17</c:v>
                </c:pt>
                <c:pt idx="11">
                  <c:v>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98112"/>
        <c:axId val="47777472"/>
      </c:lineChart>
      <c:dateAx>
        <c:axId val="4789811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7472"/>
        <c:crosses val="autoZero"/>
        <c:auto val="1"/>
        <c:lblOffset val="100"/>
        <c:baseTimeUnit val="months"/>
        <c:majorUnit val="1"/>
        <c:majorTimeUnit val="months"/>
      </c:dateAx>
      <c:valAx>
        <c:axId val="477774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9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Piperacillin-Tazobactam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290</c:v>
                </c:pt>
                <c:pt idx="1">
                  <c:v>315</c:v>
                </c:pt>
                <c:pt idx="2">
                  <c:v>366</c:v>
                </c:pt>
                <c:pt idx="3">
                  <c:v>337</c:v>
                </c:pt>
                <c:pt idx="4">
                  <c:v>360</c:v>
                </c:pt>
                <c:pt idx="5">
                  <c:v>315</c:v>
                </c:pt>
                <c:pt idx="6">
                  <c:v>371</c:v>
                </c:pt>
                <c:pt idx="7">
                  <c:v>278</c:v>
                </c:pt>
                <c:pt idx="8">
                  <c:v>278</c:v>
                </c:pt>
                <c:pt idx="9">
                  <c:v>386</c:v>
                </c:pt>
                <c:pt idx="10">
                  <c:v>244</c:v>
                </c:pt>
                <c:pt idx="11">
                  <c:v>408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264</c:v>
                </c:pt>
                <c:pt idx="1">
                  <c:v>365</c:v>
                </c:pt>
                <c:pt idx="2">
                  <c:v>284</c:v>
                </c:pt>
                <c:pt idx="3">
                  <c:v>265</c:v>
                </c:pt>
                <c:pt idx="4">
                  <c:v>167</c:v>
                </c:pt>
                <c:pt idx="5">
                  <c:v>187</c:v>
                </c:pt>
                <c:pt idx="6">
                  <c:v>203</c:v>
                </c:pt>
                <c:pt idx="7">
                  <c:v>208</c:v>
                </c:pt>
                <c:pt idx="8">
                  <c:v>305</c:v>
                </c:pt>
                <c:pt idx="9">
                  <c:v>254</c:v>
                </c:pt>
                <c:pt idx="10">
                  <c:v>176</c:v>
                </c:pt>
                <c:pt idx="11">
                  <c:v>206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152</c:v>
                </c:pt>
                <c:pt idx="1">
                  <c:v>233</c:v>
                </c:pt>
                <c:pt idx="2">
                  <c:v>198</c:v>
                </c:pt>
                <c:pt idx="3">
                  <c:v>236</c:v>
                </c:pt>
                <c:pt idx="4">
                  <c:v>169</c:v>
                </c:pt>
                <c:pt idx="5">
                  <c:v>242</c:v>
                </c:pt>
                <c:pt idx="6">
                  <c:v>189</c:v>
                </c:pt>
                <c:pt idx="7">
                  <c:v>209</c:v>
                </c:pt>
                <c:pt idx="8">
                  <c:v>258</c:v>
                </c:pt>
                <c:pt idx="9">
                  <c:v>156</c:v>
                </c:pt>
                <c:pt idx="10">
                  <c:v>230</c:v>
                </c:pt>
                <c:pt idx="11">
                  <c:v>112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506624"/>
        <c:axId val="157104896"/>
      </c:lineChart>
      <c:dateAx>
        <c:axId val="11650662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04896"/>
        <c:crosses val="autoZero"/>
        <c:auto val="1"/>
        <c:lblOffset val="100"/>
        <c:baseTimeUnit val="months"/>
        <c:majorUnit val="1"/>
        <c:majorTimeUnit val="months"/>
      </c:dateAx>
      <c:valAx>
        <c:axId val="157104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0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Propofol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2139</c:v>
                </c:pt>
                <c:pt idx="1">
                  <c:v>2372</c:v>
                </c:pt>
                <c:pt idx="2">
                  <c:v>2535</c:v>
                </c:pt>
                <c:pt idx="3">
                  <c:v>2816</c:v>
                </c:pt>
                <c:pt idx="4">
                  <c:v>3395</c:v>
                </c:pt>
                <c:pt idx="5">
                  <c:v>1435</c:v>
                </c:pt>
                <c:pt idx="6">
                  <c:v>2716</c:v>
                </c:pt>
                <c:pt idx="7">
                  <c:v>1334</c:v>
                </c:pt>
                <c:pt idx="8">
                  <c:v>1603</c:v>
                </c:pt>
                <c:pt idx="9">
                  <c:v>1015</c:v>
                </c:pt>
                <c:pt idx="10">
                  <c:v>2197</c:v>
                </c:pt>
                <c:pt idx="11">
                  <c:v>2436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1461</c:v>
                </c:pt>
                <c:pt idx="1">
                  <c:v>1777</c:v>
                </c:pt>
                <c:pt idx="2">
                  <c:v>2147</c:v>
                </c:pt>
                <c:pt idx="3">
                  <c:v>2200</c:v>
                </c:pt>
                <c:pt idx="4">
                  <c:v>1847</c:v>
                </c:pt>
                <c:pt idx="5">
                  <c:v>2121</c:v>
                </c:pt>
                <c:pt idx="6">
                  <c:v>1402</c:v>
                </c:pt>
                <c:pt idx="7">
                  <c:v>942</c:v>
                </c:pt>
                <c:pt idx="8">
                  <c:v>1597</c:v>
                </c:pt>
                <c:pt idx="9">
                  <c:v>1907</c:v>
                </c:pt>
                <c:pt idx="10">
                  <c:v>1536</c:v>
                </c:pt>
                <c:pt idx="11">
                  <c:v>1757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1942</c:v>
                </c:pt>
                <c:pt idx="1">
                  <c:v>1487</c:v>
                </c:pt>
                <c:pt idx="2">
                  <c:v>1804</c:v>
                </c:pt>
                <c:pt idx="3">
                  <c:v>1351</c:v>
                </c:pt>
                <c:pt idx="4">
                  <c:v>1630</c:v>
                </c:pt>
                <c:pt idx="5">
                  <c:v>1114</c:v>
                </c:pt>
                <c:pt idx="6">
                  <c:v>1087</c:v>
                </c:pt>
                <c:pt idx="7">
                  <c:v>831</c:v>
                </c:pt>
                <c:pt idx="8">
                  <c:v>1228</c:v>
                </c:pt>
                <c:pt idx="9">
                  <c:v>963</c:v>
                </c:pt>
                <c:pt idx="10">
                  <c:v>1272</c:v>
                </c:pt>
                <c:pt idx="11">
                  <c:v>1578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05376"/>
        <c:axId val="157516928"/>
      </c:lineChart>
      <c:dateAx>
        <c:axId val="15760537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6928"/>
        <c:crosses val="autoZero"/>
        <c:auto val="1"/>
        <c:lblOffset val="100"/>
        <c:baseTimeUnit val="months"/>
        <c:majorUnit val="1"/>
        <c:majorTimeUnit val="months"/>
      </c:dateAx>
      <c:valAx>
        <c:axId val="157516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0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Vancomycin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405</c:v>
                </c:pt>
                <c:pt idx="1">
                  <c:v>561</c:v>
                </c:pt>
                <c:pt idx="2">
                  <c:v>432</c:v>
                </c:pt>
                <c:pt idx="3">
                  <c:v>535</c:v>
                </c:pt>
                <c:pt idx="4">
                  <c:v>517</c:v>
                </c:pt>
                <c:pt idx="5">
                  <c:v>437</c:v>
                </c:pt>
                <c:pt idx="6">
                  <c:v>462</c:v>
                </c:pt>
                <c:pt idx="7">
                  <c:v>469</c:v>
                </c:pt>
                <c:pt idx="8">
                  <c:v>617</c:v>
                </c:pt>
                <c:pt idx="9">
                  <c:v>456</c:v>
                </c:pt>
                <c:pt idx="10">
                  <c:v>467</c:v>
                </c:pt>
                <c:pt idx="11">
                  <c:v>534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473</c:v>
                </c:pt>
                <c:pt idx="1">
                  <c:v>515</c:v>
                </c:pt>
                <c:pt idx="2">
                  <c:v>497</c:v>
                </c:pt>
                <c:pt idx="3">
                  <c:v>460</c:v>
                </c:pt>
                <c:pt idx="4">
                  <c:v>362</c:v>
                </c:pt>
                <c:pt idx="5">
                  <c:v>433</c:v>
                </c:pt>
                <c:pt idx="6">
                  <c:v>473</c:v>
                </c:pt>
                <c:pt idx="7">
                  <c:v>389</c:v>
                </c:pt>
                <c:pt idx="8">
                  <c:v>344</c:v>
                </c:pt>
                <c:pt idx="9">
                  <c:v>364</c:v>
                </c:pt>
                <c:pt idx="10">
                  <c:v>314</c:v>
                </c:pt>
                <c:pt idx="11">
                  <c:v>438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381</c:v>
                </c:pt>
                <c:pt idx="1">
                  <c:v>385</c:v>
                </c:pt>
                <c:pt idx="2">
                  <c:v>344</c:v>
                </c:pt>
                <c:pt idx="3">
                  <c:v>323</c:v>
                </c:pt>
                <c:pt idx="4">
                  <c:v>400</c:v>
                </c:pt>
                <c:pt idx="5">
                  <c:v>490</c:v>
                </c:pt>
                <c:pt idx="6">
                  <c:v>324</c:v>
                </c:pt>
                <c:pt idx="7">
                  <c:v>419</c:v>
                </c:pt>
                <c:pt idx="8">
                  <c:v>462</c:v>
                </c:pt>
                <c:pt idx="9">
                  <c:v>412</c:v>
                </c:pt>
                <c:pt idx="10">
                  <c:v>448</c:v>
                </c:pt>
                <c:pt idx="11">
                  <c:v>365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202432"/>
        <c:axId val="157519232"/>
      </c:lineChart>
      <c:dateAx>
        <c:axId val="1572024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9232"/>
        <c:crosses val="autoZero"/>
        <c:auto val="1"/>
        <c:lblOffset val="100"/>
        <c:baseTimeUnit val="months"/>
        <c:majorUnit val="1"/>
        <c:majorTimeUnit val="months"/>
      </c:dateAx>
      <c:valAx>
        <c:axId val="15751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Vasopressin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199</c:v>
                </c:pt>
                <c:pt idx="1">
                  <c:v>157</c:v>
                </c:pt>
                <c:pt idx="2">
                  <c:v>156</c:v>
                </c:pt>
                <c:pt idx="3">
                  <c:v>149</c:v>
                </c:pt>
                <c:pt idx="4">
                  <c:v>359</c:v>
                </c:pt>
                <c:pt idx="5">
                  <c:v>176</c:v>
                </c:pt>
                <c:pt idx="6">
                  <c:v>106</c:v>
                </c:pt>
                <c:pt idx="7">
                  <c:v>129</c:v>
                </c:pt>
                <c:pt idx="8">
                  <c:v>474</c:v>
                </c:pt>
                <c:pt idx="9">
                  <c:v>180</c:v>
                </c:pt>
                <c:pt idx="10">
                  <c:v>169</c:v>
                </c:pt>
                <c:pt idx="11">
                  <c:v>195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140</c:v>
                </c:pt>
                <c:pt idx="1">
                  <c:v>190</c:v>
                </c:pt>
                <c:pt idx="2">
                  <c:v>128</c:v>
                </c:pt>
                <c:pt idx="3">
                  <c:v>277</c:v>
                </c:pt>
                <c:pt idx="4">
                  <c:v>205</c:v>
                </c:pt>
                <c:pt idx="5">
                  <c:v>329</c:v>
                </c:pt>
                <c:pt idx="6">
                  <c:v>229</c:v>
                </c:pt>
                <c:pt idx="7">
                  <c:v>207</c:v>
                </c:pt>
                <c:pt idx="8">
                  <c:v>214</c:v>
                </c:pt>
                <c:pt idx="9">
                  <c:v>226</c:v>
                </c:pt>
                <c:pt idx="10">
                  <c:v>242</c:v>
                </c:pt>
                <c:pt idx="11">
                  <c:v>242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118</c:v>
                </c:pt>
                <c:pt idx="1">
                  <c:v>143</c:v>
                </c:pt>
                <c:pt idx="2">
                  <c:v>165</c:v>
                </c:pt>
                <c:pt idx="3">
                  <c:v>147</c:v>
                </c:pt>
                <c:pt idx="4">
                  <c:v>329</c:v>
                </c:pt>
                <c:pt idx="5">
                  <c:v>445</c:v>
                </c:pt>
                <c:pt idx="6">
                  <c:v>250</c:v>
                </c:pt>
                <c:pt idx="7">
                  <c:v>302</c:v>
                </c:pt>
                <c:pt idx="8">
                  <c:v>511</c:v>
                </c:pt>
                <c:pt idx="9">
                  <c:v>476</c:v>
                </c:pt>
                <c:pt idx="10">
                  <c:v>198</c:v>
                </c:pt>
                <c:pt idx="11">
                  <c:v>193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203456"/>
        <c:axId val="157521536"/>
      </c:lineChart>
      <c:dateAx>
        <c:axId val="15720345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21536"/>
        <c:crosses val="autoZero"/>
        <c:auto val="1"/>
        <c:lblOffset val="100"/>
        <c:baseTimeUnit val="months"/>
        <c:majorUnit val="1"/>
        <c:majorTimeUnit val="months"/>
      </c:dateAx>
      <c:valAx>
        <c:axId val="157521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0</c:v>
                </c:pt>
                <c:pt idx="7">
                  <c:v>1</c:v>
                </c:pt>
                <c:pt idx="8">
                  <c:v>9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9</c:v>
                </c:pt>
                <c:pt idx="6">
                  <c:v>5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247040"/>
        <c:axId val="164651584"/>
      </c:lineChart>
      <c:dateAx>
        <c:axId val="16424704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51584"/>
        <c:crosses val="autoZero"/>
        <c:auto val="1"/>
        <c:lblOffset val="100"/>
        <c:baseTimeUnit val="months"/>
        <c:majorUnit val="1"/>
        <c:majorTimeUnit val="months"/>
      </c:dateAx>
      <c:valAx>
        <c:axId val="164651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4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Albumin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247552"/>
        <c:axId val="164653888"/>
      </c:lineChart>
      <c:dateAx>
        <c:axId val="16424755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53888"/>
        <c:crosses val="autoZero"/>
        <c:auto val="1"/>
        <c:lblOffset val="100"/>
        <c:baseTimeUnit val="months"/>
        <c:majorUnit val="1"/>
        <c:majorTimeUnit val="months"/>
      </c:dateAx>
      <c:valAx>
        <c:axId val="164653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4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Alteplase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574720"/>
        <c:axId val="164656192"/>
      </c:lineChart>
      <c:dateAx>
        <c:axId val="16457472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56192"/>
        <c:crosses val="autoZero"/>
        <c:auto val="1"/>
        <c:lblOffset val="100"/>
        <c:baseTimeUnit val="months"/>
        <c:majorUnit val="1"/>
        <c:majorTimeUnit val="months"/>
      </c:dateAx>
      <c:valAx>
        <c:axId val="164656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74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Amphotericin B Liposomal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508189948478667E-2"/>
          <c:y val="0.11305555555555556"/>
          <c:w val="0.89797329153300287"/>
          <c:h val="0.80482265237678619"/>
        </c:manualLayout>
      </c:layout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576768"/>
        <c:axId val="164658496"/>
      </c:lineChart>
      <c:dateAx>
        <c:axId val="16457676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58496"/>
        <c:crosses val="autoZero"/>
        <c:auto val="1"/>
        <c:lblOffset val="100"/>
        <c:baseTimeUnit val="months"/>
        <c:majorUnit val="1"/>
        <c:majorTimeUnit val="months"/>
      </c:dateAx>
      <c:valAx>
        <c:axId val="164658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767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Ampicillin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21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7</c:v>
                </c:pt>
                <c:pt idx="6">
                  <c:v>28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21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991488"/>
        <c:axId val="165742272"/>
      </c:lineChart>
      <c:dateAx>
        <c:axId val="16499148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42272"/>
        <c:crosses val="autoZero"/>
        <c:auto val="1"/>
        <c:lblOffset val="100"/>
        <c:baseTimeUnit val="months"/>
        <c:majorUnit val="1"/>
        <c:majorTimeUnit val="months"/>
      </c:dateAx>
      <c:valAx>
        <c:axId val="165742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9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Ampicillin-Sulbactam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16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8</c:v>
                </c:pt>
                <c:pt idx="7">
                  <c:v>0</c:v>
                </c:pt>
                <c:pt idx="8">
                  <c:v>2</c:v>
                </c:pt>
                <c:pt idx="9">
                  <c:v>23</c:v>
                </c:pt>
                <c:pt idx="10">
                  <c:v>22</c:v>
                </c:pt>
                <c:pt idx="11">
                  <c:v>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1</c:v>
                </c:pt>
                <c:pt idx="3">
                  <c:v>24</c:v>
                </c:pt>
                <c:pt idx="4">
                  <c:v>18</c:v>
                </c:pt>
                <c:pt idx="5">
                  <c:v>20</c:v>
                </c:pt>
                <c:pt idx="6">
                  <c:v>6</c:v>
                </c:pt>
                <c:pt idx="7">
                  <c:v>4</c:v>
                </c:pt>
                <c:pt idx="8">
                  <c:v>25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993536"/>
        <c:axId val="165744576"/>
      </c:lineChart>
      <c:dateAx>
        <c:axId val="1649935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44576"/>
        <c:crosses val="autoZero"/>
        <c:auto val="1"/>
        <c:lblOffset val="100"/>
        <c:baseTimeUnit val="months"/>
        <c:majorUnit val="1"/>
        <c:majorTimeUnit val="months"/>
      </c:dateAx>
      <c:valAx>
        <c:axId val="165744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9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Alteplase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6</c:v>
                </c:pt>
                <c:pt idx="2">
                  <c:v>14</c:v>
                </c:pt>
                <c:pt idx="3">
                  <c:v>51</c:v>
                </c:pt>
                <c:pt idx="4">
                  <c:v>12</c:v>
                </c:pt>
                <c:pt idx="5">
                  <c:v>2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  <c:pt idx="9">
                  <c:v>0</c:v>
                </c:pt>
                <c:pt idx="10">
                  <c:v>13</c:v>
                </c:pt>
                <c:pt idx="11">
                  <c:v>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8</c:v>
                </c:pt>
                <c:pt idx="2">
                  <c:v>9</c:v>
                </c:pt>
                <c:pt idx="3">
                  <c:v>15</c:v>
                </c:pt>
                <c:pt idx="4">
                  <c:v>8</c:v>
                </c:pt>
                <c:pt idx="5">
                  <c:v>5</c:v>
                </c:pt>
                <c:pt idx="6">
                  <c:v>27</c:v>
                </c:pt>
                <c:pt idx="7">
                  <c:v>10</c:v>
                </c:pt>
                <c:pt idx="8">
                  <c:v>8</c:v>
                </c:pt>
                <c:pt idx="9">
                  <c:v>11</c:v>
                </c:pt>
                <c:pt idx="10">
                  <c:v>12</c:v>
                </c:pt>
                <c:pt idx="11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3</c:v>
                </c:pt>
                <c:pt idx="2">
                  <c:v>13</c:v>
                </c:pt>
                <c:pt idx="3">
                  <c:v>11</c:v>
                </c:pt>
                <c:pt idx="4">
                  <c:v>10</c:v>
                </c:pt>
                <c:pt idx="5">
                  <c:v>27</c:v>
                </c:pt>
                <c:pt idx="6">
                  <c:v>3</c:v>
                </c:pt>
                <c:pt idx="7">
                  <c:v>18</c:v>
                </c:pt>
                <c:pt idx="8">
                  <c:v>14</c:v>
                </c:pt>
                <c:pt idx="9">
                  <c:v>17</c:v>
                </c:pt>
                <c:pt idx="10">
                  <c:v>6</c:v>
                </c:pt>
                <c:pt idx="11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37888"/>
        <c:axId val="47776896"/>
      </c:lineChart>
      <c:dateAx>
        <c:axId val="4803788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6896"/>
        <c:crosses val="autoZero"/>
        <c:auto val="1"/>
        <c:lblOffset val="100"/>
        <c:baseTimeUnit val="months"/>
        <c:majorUnit val="1"/>
        <c:majorTimeUnit val="months"/>
      </c:dateAx>
      <c:valAx>
        <c:axId val="47776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</a:t>
                </a:r>
                <a:r>
                  <a:rPr lang="en-US" baseline="0" dirty="0" smtClean="0"/>
                  <a:t>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3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Cefazolin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9</c:v>
                </c:pt>
                <c:pt idx="6">
                  <c:v>4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8</c:v>
                </c:pt>
                <c:pt idx="11">
                  <c:v>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676544"/>
        <c:axId val="165746880"/>
      </c:lineChart>
      <c:dateAx>
        <c:axId val="1656765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46880"/>
        <c:crosses val="autoZero"/>
        <c:auto val="1"/>
        <c:lblOffset val="100"/>
        <c:baseTimeUnit val="months"/>
        <c:majorUnit val="1"/>
        <c:majorTimeUnit val="months"/>
      </c:dateAx>
      <c:valAx>
        <c:axId val="165746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7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Cefepime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23</c:v>
                </c:pt>
                <c:pt idx="8">
                  <c:v>28</c:v>
                </c:pt>
                <c:pt idx="9">
                  <c:v>41</c:v>
                </c:pt>
                <c:pt idx="10">
                  <c:v>66</c:v>
                </c:pt>
                <c:pt idx="11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19</c:v>
                </c:pt>
                <c:pt idx="2">
                  <c:v>36</c:v>
                </c:pt>
                <c:pt idx="3">
                  <c:v>28</c:v>
                </c:pt>
                <c:pt idx="4">
                  <c:v>9</c:v>
                </c:pt>
                <c:pt idx="5">
                  <c:v>70</c:v>
                </c:pt>
                <c:pt idx="6">
                  <c:v>44</c:v>
                </c:pt>
                <c:pt idx="7">
                  <c:v>19</c:v>
                </c:pt>
                <c:pt idx="8">
                  <c:v>43</c:v>
                </c:pt>
                <c:pt idx="9">
                  <c:v>3</c:v>
                </c:pt>
                <c:pt idx="10">
                  <c:v>7</c:v>
                </c:pt>
                <c:pt idx="11">
                  <c:v>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25</c:v>
                </c:pt>
                <c:pt idx="1">
                  <c:v>21</c:v>
                </c:pt>
                <c:pt idx="2">
                  <c:v>18</c:v>
                </c:pt>
                <c:pt idx="3">
                  <c:v>36</c:v>
                </c:pt>
                <c:pt idx="4">
                  <c:v>57</c:v>
                </c:pt>
                <c:pt idx="5">
                  <c:v>71</c:v>
                </c:pt>
                <c:pt idx="6">
                  <c:v>56</c:v>
                </c:pt>
                <c:pt idx="7">
                  <c:v>77</c:v>
                </c:pt>
                <c:pt idx="8">
                  <c:v>21</c:v>
                </c:pt>
                <c:pt idx="9">
                  <c:v>67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536256"/>
        <c:axId val="166462016"/>
      </c:lineChart>
      <c:dateAx>
        <c:axId val="16553625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62016"/>
        <c:crosses val="autoZero"/>
        <c:auto val="1"/>
        <c:lblOffset val="100"/>
        <c:baseTimeUnit val="months"/>
        <c:majorUnit val="1"/>
        <c:majorTimeUnit val="months"/>
      </c:dateAx>
      <c:valAx>
        <c:axId val="166462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3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Ceftaroline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15</c:v>
                </c:pt>
                <c:pt idx="8">
                  <c:v>16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262848"/>
        <c:axId val="166464320"/>
      </c:lineChart>
      <c:dateAx>
        <c:axId val="16526284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64320"/>
        <c:crosses val="autoZero"/>
        <c:auto val="1"/>
        <c:lblOffset val="100"/>
        <c:baseTimeUnit val="months"/>
        <c:majorUnit val="1"/>
        <c:majorTimeUnit val="months"/>
      </c:dateAx>
      <c:valAx>
        <c:axId val="166464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6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Ceftriaxone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26</c:v>
                </c:pt>
                <c:pt idx="3">
                  <c:v>26</c:v>
                </c:pt>
                <c:pt idx="4">
                  <c:v>31</c:v>
                </c:pt>
                <c:pt idx="5">
                  <c:v>48</c:v>
                </c:pt>
                <c:pt idx="6">
                  <c:v>37</c:v>
                </c:pt>
                <c:pt idx="7">
                  <c:v>14</c:v>
                </c:pt>
                <c:pt idx="8">
                  <c:v>31</c:v>
                </c:pt>
                <c:pt idx="9">
                  <c:v>28</c:v>
                </c:pt>
                <c:pt idx="10">
                  <c:v>31</c:v>
                </c:pt>
                <c:pt idx="11">
                  <c:v>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49</c:v>
                </c:pt>
                <c:pt idx="1">
                  <c:v>16</c:v>
                </c:pt>
                <c:pt idx="2">
                  <c:v>17</c:v>
                </c:pt>
                <c:pt idx="3">
                  <c:v>32</c:v>
                </c:pt>
                <c:pt idx="4">
                  <c:v>40</c:v>
                </c:pt>
                <c:pt idx="5">
                  <c:v>29</c:v>
                </c:pt>
                <c:pt idx="6">
                  <c:v>44</c:v>
                </c:pt>
                <c:pt idx="7">
                  <c:v>29</c:v>
                </c:pt>
                <c:pt idx="8">
                  <c:v>27</c:v>
                </c:pt>
                <c:pt idx="9">
                  <c:v>26</c:v>
                </c:pt>
                <c:pt idx="10">
                  <c:v>20</c:v>
                </c:pt>
                <c:pt idx="11">
                  <c:v>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33</c:v>
                </c:pt>
                <c:pt idx="1">
                  <c:v>27</c:v>
                </c:pt>
                <c:pt idx="2">
                  <c:v>36</c:v>
                </c:pt>
                <c:pt idx="3">
                  <c:v>25</c:v>
                </c:pt>
                <c:pt idx="4">
                  <c:v>14</c:v>
                </c:pt>
                <c:pt idx="5">
                  <c:v>21</c:v>
                </c:pt>
                <c:pt idx="6">
                  <c:v>23</c:v>
                </c:pt>
                <c:pt idx="7">
                  <c:v>36</c:v>
                </c:pt>
                <c:pt idx="8">
                  <c:v>27</c:v>
                </c:pt>
                <c:pt idx="9">
                  <c:v>25</c:v>
                </c:pt>
                <c:pt idx="10">
                  <c:v>28</c:v>
                </c:pt>
                <c:pt idx="11">
                  <c:v>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539328"/>
        <c:axId val="166466624"/>
      </c:lineChart>
      <c:dateAx>
        <c:axId val="16553932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66624"/>
        <c:crosses val="autoZero"/>
        <c:auto val="1"/>
        <c:lblOffset val="100"/>
        <c:baseTimeUnit val="months"/>
        <c:majorUnit val="1"/>
        <c:majorTimeUnit val="months"/>
      </c:dateAx>
      <c:valAx>
        <c:axId val="166466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3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Daptomycin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6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52032"/>
        <c:axId val="166468928"/>
      </c:lineChart>
      <c:dateAx>
        <c:axId val="1662520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68928"/>
        <c:crosses val="autoZero"/>
        <c:auto val="1"/>
        <c:lblOffset val="100"/>
        <c:baseTimeUnit val="months"/>
        <c:majorUnit val="1"/>
        <c:majorTimeUnit val="months"/>
      </c:dateAx>
      <c:valAx>
        <c:axId val="166468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5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Dexmedetomidine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1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00640"/>
        <c:axId val="166545088"/>
      </c:lineChart>
      <c:dateAx>
        <c:axId val="16600064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45088"/>
        <c:crosses val="autoZero"/>
        <c:auto val="1"/>
        <c:lblOffset val="100"/>
        <c:baseTimeUnit val="months"/>
        <c:majorUnit val="1"/>
        <c:majorTimeUnit val="months"/>
      </c:dateAx>
      <c:valAx>
        <c:axId val="166545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Eptifibatide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4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7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01664"/>
        <c:axId val="166547392"/>
      </c:lineChart>
      <c:dateAx>
        <c:axId val="16600166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47392"/>
        <c:crosses val="autoZero"/>
        <c:auto val="1"/>
        <c:lblOffset val="100"/>
        <c:baseTimeUnit val="months"/>
        <c:majorUnit val="1"/>
        <c:majorTimeUnit val="months"/>
      </c:dateAx>
      <c:valAx>
        <c:axId val="166547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Ertapenem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593536"/>
        <c:axId val="166549696"/>
      </c:lineChart>
      <c:dateAx>
        <c:axId val="1665935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49696"/>
        <c:crosses val="autoZero"/>
        <c:auto val="1"/>
        <c:lblOffset val="100"/>
        <c:baseTimeUnit val="months"/>
        <c:majorUnit val="1"/>
        <c:majorTimeUnit val="months"/>
      </c:dateAx>
      <c:valAx>
        <c:axId val="1665496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9353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Esmolol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6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8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594560"/>
        <c:axId val="167526976"/>
      </c:lineChart>
      <c:dateAx>
        <c:axId val="16659456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26976"/>
        <c:crosses val="autoZero"/>
        <c:auto val="1"/>
        <c:lblOffset val="100"/>
        <c:baseTimeUnit val="months"/>
        <c:majorUnit val="1"/>
        <c:majorTimeUnit val="months"/>
      </c:dateAx>
      <c:valAx>
        <c:axId val="167526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</a:t>
                </a:r>
                <a:r>
                  <a:rPr lang="en-US" baseline="0" dirty="0" smtClean="0"/>
                  <a:t>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9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Factor VIII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908864"/>
        <c:axId val="167529280"/>
      </c:lineChart>
      <c:dateAx>
        <c:axId val="16790886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29280"/>
        <c:crosses val="autoZero"/>
        <c:auto val="1"/>
        <c:lblOffset val="100"/>
        <c:baseTimeUnit val="months"/>
        <c:majorUnit val="1"/>
        <c:majorTimeUnit val="months"/>
      </c:dateAx>
      <c:valAx>
        <c:axId val="167529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</a:t>
                </a:r>
                <a:r>
                  <a:rPr lang="en-US" baseline="0" dirty="0" smtClean="0"/>
                  <a:t>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088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Amphotericin B Liposomal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7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11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67232"/>
        <c:axId val="47780352"/>
      </c:lineChart>
      <c:dateAx>
        <c:axId val="495672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80352"/>
        <c:crosses val="autoZero"/>
        <c:auto val="1"/>
        <c:lblOffset val="100"/>
        <c:baseTimeUnit val="months"/>
        <c:majorUnit val="1"/>
        <c:majorTimeUnit val="months"/>
      </c:dateAx>
      <c:valAx>
        <c:axId val="47780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Levothyroxine IV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6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949888"/>
        <c:axId val="167531584"/>
      </c:lineChart>
      <c:dateAx>
        <c:axId val="16694988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1584"/>
        <c:crosses val="autoZero"/>
        <c:auto val="1"/>
        <c:lblOffset val="100"/>
        <c:baseTimeUnit val="months"/>
        <c:majorUnit val="1"/>
        <c:majorTimeUnit val="months"/>
      </c:dateAx>
      <c:valAx>
        <c:axId val="167531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498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Meropenem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</c:v>
                </c:pt>
                <c:pt idx="1">
                  <c:v>24</c:v>
                </c:pt>
                <c:pt idx="2">
                  <c:v>0</c:v>
                </c:pt>
                <c:pt idx="3">
                  <c:v>48</c:v>
                </c:pt>
                <c:pt idx="4">
                  <c:v>3</c:v>
                </c:pt>
                <c:pt idx="5">
                  <c:v>23</c:v>
                </c:pt>
                <c:pt idx="6">
                  <c:v>5</c:v>
                </c:pt>
                <c:pt idx="7">
                  <c:v>44</c:v>
                </c:pt>
                <c:pt idx="8">
                  <c:v>22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</c:v>
                </c:pt>
                <c:pt idx="1">
                  <c:v>2</c:v>
                </c:pt>
                <c:pt idx="2">
                  <c:v>2</c:v>
                </c:pt>
                <c:pt idx="3">
                  <c:v>14</c:v>
                </c:pt>
                <c:pt idx="4">
                  <c:v>0</c:v>
                </c:pt>
                <c:pt idx="5">
                  <c:v>16</c:v>
                </c:pt>
                <c:pt idx="6">
                  <c:v>42</c:v>
                </c:pt>
                <c:pt idx="7">
                  <c:v>0</c:v>
                </c:pt>
                <c:pt idx="8">
                  <c:v>28</c:v>
                </c:pt>
                <c:pt idx="9">
                  <c:v>26</c:v>
                </c:pt>
                <c:pt idx="10">
                  <c:v>4</c:v>
                </c:pt>
                <c:pt idx="11">
                  <c:v>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</c:v>
                </c:pt>
                <c:pt idx="1">
                  <c:v>42</c:v>
                </c:pt>
                <c:pt idx="2">
                  <c:v>8</c:v>
                </c:pt>
                <c:pt idx="3">
                  <c:v>10</c:v>
                </c:pt>
                <c:pt idx="4">
                  <c:v>8</c:v>
                </c:pt>
                <c:pt idx="5">
                  <c:v>19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950400"/>
        <c:axId val="167533888"/>
      </c:lineChart>
      <c:dateAx>
        <c:axId val="16695040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3888"/>
        <c:crosses val="autoZero"/>
        <c:auto val="1"/>
        <c:lblOffset val="100"/>
        <c:baseTimeUnit val="months"/>
        <c:majorUnit val="1"/>
        <c:majorTimeUnit val="months"/>
      </c:dateAx>
      <c:valAx>
        <c:axId val="167533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5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Metronidazole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29</c:v>
                </c:pt>
                <c:pt idx="2">
                  <c:v>0</c:v>
                </c:pt>
                <c:pt idx="3">
                  <c:v>8</c:v>
                </c:pt>
                <c:pt idx="4">
                  <c:v>27</c:v>
                </c:pt>
                <c:pt idx="5">
                  <c:v>31</c:v>
                </c:pt>
                <c:pt idx="6">
                  <c:v>0</c:v>
                </c:pt>
                <c:pt idx="7">
                  <c:v>22</c:v>
                </c:pt>
                <c:pt idx="8">
                  <c:v>10</c:v>
                </c:pt>
                <c:pt idx="9">
                  <c:v>15</c:v>
                </c:pt>
                <c:pt idx="10">
                  <c:v>3</c:v>
                </c:pt>
                <c:pt idx="11">
                  <c:v>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2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6</c:v>
                </c:pt>
                <c:pt idx="2">
                  <c:v>21</c:v>
                </c:pt>
                <c:pt idx="3">
                  <c:v>15</c:v>
                </c:pt>
                <c:pt idx="4">
                  <c:v>23</c:v>
                </c:pt>
                <c:pt idx="5">
                  <c:v>16</c:v>
                </c:pt>
                <c:pt idx="6">
                  <c:v>36</c:v>
                </c:pt>
                <c:pt idx="7">
                  <c:v>16</c:v>
                </c:pt>
                <c:pt idx="8">
                  <c:v>18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29</c:v>
                </c:pt>
                <c:pt idx="1">
                  <c:v>4</c:v>
                </c:pt>
                <c:pt idx="2">
                  <c:v>3</c:v>
                </c:pt>
                <c:pt idx="3">
                  <c:v>8</c:v>
                </c:pt>
                <c:pt idx="4">
                  <c:v>17</c:v>
                </c:pt>
                <c:pt idx="5">
                  <c:v>54</c:v>
                </c:pt>
                <c:pt idx="6">
                  <c:v>54</c:v>
                </c:pt>
                <c:pt idx="7">
                  <c:v>25</c:v>
                </c:pt>
                <c:pt idx="8">
                  <c:v>14</c:v>
                </c:pt>
                <c:pt idx="9">
                  <c:v>44</c:v>
                </c:pt>
                <c:pt idx="10">
                  <c:v>27</c:v>
                </c:pt>
                <c:pt idx="11">
                  <c:v>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665664"/>
        <c:axId val="167749312"/>
      </c:lineChart>
      <c:dateAx>
        <c:axId val="16766566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49312"/>
        <c:crosses val="autoZero"/>
        <c:auto val="1"/>
        <c:lblOffset val="100"/>
        <c:baseTimeUnit val="months"/>
        <c:majorUnit val="1"/>
        <c:majorTimeUnit val="months"/>
      </c:dateAx>
      <c:valAx>
        <c:axId val="167749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Micafungin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4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082944"/>
        <c:axId val="167751616"/>
      </c:lineChart>
      <c:dateAx>
        <c:axId val="1680829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51616"/>
        <c:crosses val="autoZero"/>
        <c:auto val="1"/>
        <c:lblOffset val="100"/>
        <c:baseTimeUnit val="months"/>
        <c:majorUnit val="1"/>
        <c:majorTimeUnit val="months"/>
      </c:dateAx>
      <c:valAx>
        <c:axId val="167751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829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Nafcillin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7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20</c:v>
                </c:pt>
                <c:pt idx="8">
                  <c:v>14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3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51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2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910912"/>
        <c:axId val="167753920"/>
      </c:lineChart>
      <c:dateAx>
        <c:axId val="16791091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53920"/>
        <c:crosses val="autoZero"/>
        <c:auto val="1"/>
        <c:lblOffset val="100"/>
        <c:baseTimeUnit val="months"/>
        <c:majorUnit val="1"/>
        <c:majorTimeUnit val="months"/>
      </c:dateAx>
      <c:valAx>
        <c:axId val="167753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</a:t>
                </a:r>
                <a:r>
                  <a:rPr lang="en-US" baseline="0" dirty="0" smtClean="0"/>
                  <a:t>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1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Nicardipine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535</c:v>
                </c:pt>
                <c:pt idx="1">
                  <c:v>359</c:v>
                </c:pt>
                <c:pt idx="2">
                  <c:v>83</c:v>
                </c:pt>
                <c:pt idx="3">
                  <c:v>159</c:v>
                </c:pt>
                <c:pt idx="4">
                  <c:v>329</c:v>
                </c:pt>
                <c:pt idx="5">
                  <c:v>485</c:v>
                </c:pt>
                <c:pt idx="6">
                  <c:v>392</c:v>
                </c:pt>
                <c:pt idx="7">
                  <c:v>220</c:v>
                </c:pt>
                <c:pt idx="8">
                  <c:v>270</c:v>
                </c:pt>
                <c:pt idx="9">
                  <c:v>214</c:v>
                </c:pt>
                <c:pt idx="10">
                  <c:v>294</c:v>
                </c:pt>
                <c:pt idx="11">
                  <c:v>216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200</c:v>
                </c:pt>
                <c:pt idx="1">
                  <c:v>374</c:v>
                </c:pt>
                <c:pt idx="2">
                  <c:v>308</c:v>
                </c:pt>
                <c:pt idx="3">
                  <c:v>175</c:v>
                </c:pt>
                <c:pt idx="4">
                  <c:v>382</c:v>
                </c:pt>
                <c:pt idx="5">
                  <c:v>328</c:v>
                </c:pt>
                <c:pt idx="6">
                  <c:v>292</c:v>
                </c:pt>
                <c:pt idx="7">
                  <c:v>283</c:v>
                </c:pt>
                <c:pt idx="8">
                  <c:v>196</c:v>
                </c:pt>
                <c:pt idx="9">
                  <c:v>223</c:v>
                </c:pt>
                <c:pt idx="10">
                  <c:v>340</c:v>
                </c:pt>
                <c:pt idx="11">
                  <c:v>113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277</c:v>
                </c:pt>
                <c:pt idx="1">
                  <c:v>286</c:v>
                </c:pt>
                <c:pt idx="2">
                  <c:v>112</c:v>
                </c:pt>
                <c:pt idx="3">
                  <c:v>132</c:v>
                </c:pt>
                <c:pt idx="4">
                  <c:v>191</c:v>
                </c:pt>
                <c:pt idx="5">
                  <c:v>248</c:v>
                </c:pt>
                <c:pt idx="6">
                  <c:v>263</c:v>
                </c:pt>
                <c:pt idx="7">
                  <c:v>162</c:v>
                </c:pt>
                <c:pt idx="8">
                  <c:v>200</c:v>
                </c:pt>
                <c:pt idx="9">
                  <c:v>140</c:v>
                </c:pt>
                <c:pt idx="10">
                  <c:v>178</c:v>
                </c:pt>
                <c:pt idx="11">
                  <c:v>255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623360"/>
        <c:axId val="173113920"/>
      </c:lineChart>
      <c:dateAx>
        <c:axId val="17262336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13920"/>
        <c:crosses val="autoZero"/>
        <c:auto val="1"/>
        <c:lblOffset val="100"/>
        <c:baseTimeUnit val="months"/>
        <c:majorUnit val="1"/>
        <c:majorTimeUnit val="months"/>
      </c:dateAx>
      <c:valAx>
        <c:axId val="173113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2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Nimodipine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47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14</c:v>
                </c:pt>
                <c:pt idx="11">
                  <c:v>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0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4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623872"/>
        <c:axId val="173116224"/>
      </c:lineChart>
      <c:dateAx>
        <c:axId val="17262387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16224"/>
        <c:crosses val="autoZero"/>
        <c:auto val="1"/>
        <c:lblOffset val="100"/>
        <c:baseTimeUnit val="months"/>
        <c:majorUnit val="1"/>
        <c:majorTimeUnit val="months"/>
      </c:dateAx>
      <c:valAx>
        <c:axId val="173116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2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Norepinephrine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7</c:v>
                </c:pt>
                <c:pt idx="6">
                  <c:v>2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6</c:v>
                </c:pt>
                <c:pt idx="11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  <c:pt idx="4">
                  <c:v>22</c:v>
                </c:pt>
                <c:pt idx="5">
                  <c:v>12</c:v>
                </c:pt>
                <c:pt idx="6">
                  <c:v>44</c:v>
                </c:pt>
                <c:pt idx="7">
                  <c:v>8</c:v>
                </c:pt>
                <c:pt idx="8">
                  <c:v>24</c:v>
                </c:pt>
                <c:pt idx="9">
                  <c:v>6</c:v>
                </c:pt>
                <c:pt idx="10">
                  <c:v>1</c:v>
                </c:pt>
                <c:pt idx="11">
                  <c:v>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624384"/>
        <c:axId val="173118528"/>
      </c:lineChart>
      <c:dateAx>
        <c:axId val="17262438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18528"/>
        <c:crosses val="autoZero"/>
        <c:auto val="1"/>
        <c:lblOffset val="100"/>
        <c:baseTimeUnit val="months"/>
        <c:majorUnit val="1"/>
        <c:majorTimeUnit val="months"/>
      </c:dateAx>
      <c:valAx>
        <c:axId val="173118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2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PCC 4-Factor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7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8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813824"/>
        <c:axId val="173120832"/>
      </c:lineChart>
      <c:dateAx>
        <c:axId val="17281382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20832"/>
        <c:crosses val="autoZero"/>
        <c:auto val="1"/>
        <c:lblOffset val="100"/>
        <c:baseTimeUnit val="months"/>
        <c:majorUnit val="1"/>
        <c:majorTimeUnit val="months"/>
      </c:dateAx>
      <c:valAx>
        <c:axId val="173120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138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Piperacillin-Tazobactam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71</c:v>
                </c:pt>
                <c:pt idx="2">
                  <c:v>26</c:v>
                </c:pt>
                <c:pt idx="3">
                  <c:v>38</c:v>
                </c:pt>
                <c:pt idx="4">
                  <c:v>40</c:v>
                </c:pt>
                <c:pt idx="5">
                  <c:v>78</c:v>
                </c:pt>
                <c:pt idx="6">
                  <c:v>38</c:v>
                </c:pt>
                <c:pt idx="7">
                  <c:v>26</c:v>
                </c:pt>
                <c:pt idx="8">
                  <c:v>26</c:v>
                </c:pt>
                <c:pt idx="9">
                  <c:v>28</c:v>
                </c:pt>
                <c:pt idx="10">
                  <c:v>33</c:v>
                </c:pt>
                <c:pt idx="11">
                  <c:v>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</c:v>
                </c:pt>
                <c:pt idx="1">
                  <c:v>37</c:v>
                </c:pt>
                <c:pt idx="2">
                  <c:v>48</c:v>
                </c:pt>
                <c:pt idx="3">
                  <c:v>40</c:v>
                </c:pt>
                <c:pt idx="4">
                  <c:v>0</c:v>
                </c:pt>
                <c:pt idx="5">
                  <c:v>58</c:v>
                </c:pt>
                <c:pt idx="6">
                  <c:v>2</c:v>
                </c:pt>
                <c:pt idx="7">
                  <c:v>40</c:v>
                </c:pt>
                <c:pt idx="8">
                  <c:v>71</c:v>
                </c:pt>
                <c:pt idx="9">
                  <c:v>8</c:v>
                </c:pt>
                <c:pt idx="10">
                  <c:v>46</c:v>
                </c:pt>
                <c:pt idx="11">
                  <c:v>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43</c:v>
                </c:pt>
                <c:pt idx="3">
                  <c:v>40</c:v>
                </c:pt>
                <c:pt idx="4">
                  <c:v>13</c:v>
                </c:pt>
                <c:pt idx="5">
                  <c:v>27</c:v>
                </c:pt>
                <c:pt idx="6">
                  <c:v>55</c:v>
                </c:pt>
                <c:pt idx="7">
                  <c:v>14</c:v>
                </c:pt>
                <c:pt idx="8">
                  <c:v>25</c:v>
                </c:pt>
                <c:pt idx="9">
                  <c:v>20</c:v>
                </c:pt>
                <c:pt idx="10">
                  <c:v>1</c:v>
                </c:pt>
                <c:pt idx="11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146112"/>
        <c:axId val="173483712"/>
      </c:lineChart>
      <c:dateAx>
        <c:axId val="17314611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83712"/>
        <c:crosses val="autoZero"/>
        <c:auto val="1"/>
        <c:lblOffset val="100"/>
        <c:baseTimeUnit val="months"/>
        <c:majorUnit val="1"/>
        <c:majorTimeUnit val="months"/>
      </c:dateAx>
      <c:valAx>
        <c:axId val="173483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4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Ampicillin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39</c:v>
                </c:pt>
                <c:pt idx="1">
                  <c:v>23</c:v>
                </c:pt>
                <c:pt idx="2">
                  <c:v>5</c:v>
                </c:pt>
                <c:pt idx="3">
                  <c:v>16</c:v>
                </c:pt>
                <c:pt idx="4">
                  <c:v>3</c:v>
                </c:pt>
                <c:pt idx="5">
                  <c:v>34</c:v>
                </c:pt>
                <c:pt idx="6">
                  <c:v>64</c:v>
                </c:pt>
                <c:pt idx="7">
                  <c:v>0</c:v>
                </c:pt>
                <c:pt idx="8">
                  <c:v>9</c:v>
                </c:pt>
                <c:pt idx="9">
                  <c:v>47</c:v>
                </c:pt>
                <c:pt idx="10">
                  <c:v>60</c:v>
                </c:pt>
                <c:pt idx="11">
                  <c:v>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34</c:v>
                </c:pt>
                <c:pt idx="1">
                  <c:v>84</c:v>
                </c:pt>
                <c:pt idx="2">
                  <c:v>46</c:v>
                </c:pt>
                <c:pt idx="3">
                  <c:v>30</c:v>
                </c:pt>
                <c:pt idx="4">
                  <c:v>15</c:v>
                </c:pt>
                <c:pt idx="5">
                  <c:v>7</c:v>
                </c:pt>
                <c:pt idx="6">
                  <c:v>43</c:v>
                </c:pt>
                <c:pt idx="7">
                  <c:v>18</c:v>
                </c:pt>
                <c:pt idx="8">
                  <c:v>61</c:v>
                </c:pt>
                <c:pt idx="9">
                  <c:v>11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34</c:v>
                </c:pt>
                <c:pt idx="2">
                  <c:v>51</c:v>
                </c:pt>
                <c:pt idx="3">
                  <c:v>0</c:v>
                </c:pt>
                <c:pt idx="4">
                  <c:v>15</c:v>
                </c:pt>
                <c:pt idx="5">
                  <c:v>39</c:v>
                </c:pt>
                <c:pt idx="6">
                  <c:v>23</c:v>
                </c:pt>
                <c:pt idx="7">
                  <c:v>2</c:v>
                </c:pt>
                <c:pt idx="8">
                  <c:v>16</c:v>
                </c:pt>
                <c:pt idx="9">
                  <c:v>15</c:v>
                </c:pt>
                <c:pt idx="10">
                  <c:v>24</c:v>
                </c:pt>
                <c:pt idx="11">
                  <c:v>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68256"/>
        <c:axId val="55368448"/>
      </c:lineChart>
      <c:dateAx>
        <c:axId val="4956825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68448"/>
        <c:crosses val="autoZero"/>
        <c:auto val="1"/>
        <c:lblOffset val="100"/>
        <c:baseTimeUnit val="months"/>
        <c:majorUnit val="1"/>
        <c:majorTimeUnit val="months"/>
      </c:dateAx>
      <c:valAx>
        <c:axId val="55368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Propofol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8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8</c:v>
                </c:pt>
                <c:pt idx="11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  <c:pt idx="4">
                  <c:v>9</c:v>
                </c:pt>
                <c:pt idx="5">
                  <c:v>9</c:v>
                </c:pt>
                <c:pt idx="6">
                  <c:v>6</c:v>
                </c:pt>
                <c:pt idx="7">
                  <c:v>11</c:v>
                </c:pt>
                <c:pt idx="8">
                  <c:v>6</c:v>
                </c:pt>
                <c:pt idx="9">
                  <c:v>6</c:v>
                </c:pt>
                <c:pt idx="10">
                  <c:v>16</c:v>
                </c:pt>
                <c:pt idx="11">
                  <c:v>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15</c:v>
                </c:pt>
                <c:pt idx="2">
                  <c:v>8</c:v>
                </c:pt>
                <c:pt idx="3">
                  <c:v>10</c:v>
                </c:pt>
                <c:pt idx="4">
                  <c:v>5</c:v>
                </c:pt>
                <c:pt idx="5">
                  <c:v>8</c:v>
                </c:pt>
                <c:pt idx="6">
                  <c:v>18</c:v>
                </c:pt>
                <c:pt idx="7">
                  <c:v>6</c:v>
                </c:pt>
                <c:pt idx="8">
                  <c:v>23</c:v>
                </c:pt>
                <c:pt idx="9">
                  <c:v>9</c:v>
                </c:pt>
                <c:pt idx="10">
                  <c:v>6</c:v>
                </c:pt>
                <c:pt idx="11">
                  <c:v>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147648"/>
        <c:axId val="173486016"/>
      </c:lineChart>
      <c:dateAx>
        <c:axId val="17314764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86016"/>
        <c:crosses val="autoZero"/>
        <c:auto val="1"/>
        <c:lblOffset val="100"/>
        <c:baseTimeUnit val="months"/>
        <c:majorUnit val="1"/>
        <c:majorTimeUnit val="months"/>
      </c:dateAx>
      <c:valAx>
        <c:axId val="17348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4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Vancomycin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51</c:v>
                </c:pt>
                <c:pt idx="2">
                  <c:v>16</c:v>
                </c:pt>
                <c:pt idx="3">
                  <c:v>51</c:v>
                </c:pt>
                <c:pt idx="4">
                  <c:v>50</c:v>
                </c:pt>
                <c:pt idx="5">
                  <c:v>69</c:v>
                </c:pt>
                <c:pt idx="6">
                  <c:v>25</c:v>
                </c:pt>
                <c:pt idx="7">
                  <c:v>44</c:v>
                </c:pt>
                <c:pt idx="8">
                  <c:v>29</c:v>
                </c:pt>
                <c:pt idx="9">
                  <c:v>48</c:v>
                </c:pt>
                <c:pt idx="10">
                  <c:v>50</c:v>
                </c:pt>
                <c:pt idx="11">
                  <c:v>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</c:v>
                </c:pt>
                <c:pt idx="1">
                  <c:v>21</c:v>
                </c:pt>
                <c:pt idx="2">
                  <c:v>26</c:v>
                </c:pt>
                <c:pt idx="3">
                  <c:v>70</c:v>
                </c:pt>
                <c:pt idx="4">
                  <c:v>12</c:v>
                </c:pt>
                <c:pt idx="5">
                  <c:v>131</c:v>
                </c:pt>
                <c:pt idx="6">
                  <c:v>56</c:v>
                </c:pt>
                <c:pt idx="7">
                  <c:v>37</c:v>
                </c:pt>
                <c:pt idx="8">
                  <c:v>66</c:v>
                </c:pt>
                <c:pt idx="9">
                  <c:v>30</c:v>
                </c:pt>
                <c:pt idx="10">
                  <c:v>38</c:v>
                </c:pt>
                <c:pt idx="11">
                  <c:v>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</c:v>
                </c:pt>
                <c:pt idx="1">
                  <c:v>47</c:v>
                </c:pt>
                <c:pt idx="2">
                  <c:v>46</c:v>
                </c:pt>
                <c:pt idx="3">
                  <c:v>39</c:v>
                </c:pt>
                <c:pt idx="4">
                  <c:v>30</c:v>
                </c:pt>
                <c:pt idx="5">
                  <c:v>88</c:v>
                </c:pt>
                <c:pt idx="6">
                  <c:v>63</c:v>
                </c:pt>
                <c:pt idx="7">
                  <c:v>62</c:v>
                </c:pt>
                <c:pt idx="8">
                  <c:v>34</c:v>
                </c:pt>
                <c:pt idx="9">
                  <c:v>61</c:v>
                </c:pt>
                <c:pt idx="10">
                  <c:v>37</c:v>
                </c:pt>
                <c:pt idx="11">
                  <c:v>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67808"/>
        <c:axId val="173488320"/>
      </c:lineChart>
      <c:dateAx>
        <c:axId val="17336780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88320"/>
        <c:crosses val="autoZero"/>
        <c:auto val="1"/>
        <c:lblOffset val="100"/>
        <c:baseTimeUnit val="months"/>
        <c:majorUnit val="1"/>
        <c:majorTimeUnit val="months"/>
      </c:dateAx>
      <c:valAx>
        <c:axId val="173488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Vasopressin utilization (HH STRK)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6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7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7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706752"/>
        <c:axId val="174522944"/>
      </c:lineChart>
      <c:dateAx>
        <c:axId val="17370675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22944"/>
        <c:crosses val="autoZero"/>
        <c:auto val="1"/>
        <c:lblOffset val="100"/>
        <c:baseTimeUnit val="months"/>
        <c:majorUnit val="1"/>
        <c:majorTimeUnit val="months"/>
      </c:dateAx>
      <c:valAx>
        <c:axId val="174522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70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Ampicillin-Sulbactam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48</c:v>
                </c:pt>
                <c:pt idx="2">
                  <c:v>57</c:v>
                </c:pt>
                <c:pt idx="3">
                  <c:v>34</c:v>
                </c:pt>
                <c:pt idx="4">
                  <c:v>47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22</c:v>
                </c:pt>
                <c:pt idx="9">
                  <c:v>6</c:v>
                </c:pt>
                <c:pt idx="10">
                  <c:v>11</c:v>
                </c:pt>
                <c:pt idx="11">
                  <c:v>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</c:v>
                </c:pt>
                <c:pt idx="1">
                  <c:v>0</c:v>
                </c:pt>
                <c:pt idx="2">
                  <c:v>40</c:v>
                </c:pt>
                <c:pt idx="3">
                  <c:v>19</c:v>
                </c:pt>
                <c:pt idx="4">
                  <c:v>17</c:v>
                </c:pt>
                <c:pt idx="5">
                  <c:v>107</c:v>
                </c:pt>
                <c:pt idx="6">
                  <c:v>43</c:v>
                </c:pt>
                <c:pt idx="7">
                  <c:v>53</c:v>
                </c:pt>
                <c:pt idx="8">
                  <c:v>115</c:v>
                </c:pt>
                <c:pt idx="9">
                  <c:v>49</c:v>
                </c:pt>
                <c:pt idx="10">
                  <c:v>60</c:v>
                </c:pt>
                <c:pt idx="11">
                  <c:v>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22</c:v>
                </c:pt>
                <c:pt idx="2">
                  <c:v>25</c:v>
                </c:pt>
                <c:pt idx="3">
                  <c:v>4</c:v>
                </c:pt>
                <c:pt idx="4">
                  <c:v>29</c:v>
                </c:pt>
                <c:pt idx="5">
                  <c:v>65</c:v>
                </c:pt>
                <c:pt idx="6">
                  <c:v>4</c:v>
                </c:pt>
                <c:pt idx="7">
                  <c:v>5</c:v>
                </c:pt>
                <c:pt idx="8">
                  <c:v>3</c:v>
                </c:pt>
                <c:pt idx="9">
                  <c:v>29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057344"/>
        <c:axId val="49932544"/>
      </c:lineChart>
      <c:dateAx>
        <c:axId val="640573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2544"/>
        <c:crosses val="autoZero"/>
        <c:auto val="1"/>
        <c:lblOffset val="100"/>
        <c:baseTimeUnit val="months"/>
        <c:majorUnit val="1"/>
        <c:majorTimeUnit val="months"/>
      </c:dateAx>
      <c:valAx>
        <c:axId val="499325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5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Cefazolin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186</c:v>
                </c:pt>
                <c:pt idx="1">
                  <c:v>244</c:v>
                </c:pt>
                <c:pt idx="2">
                  <c:v>213</c:v>
                </c:pt>
                <c:pt idx="3">
                  <c:v>150</c:v>
                </c:pt>
                <c:pt idx="4">
                  <c:v>150</c:v>
                </c:pt>
                <c:pt idx="5">
                  <c:v>216</c:v>
                </c:pt>
                <c:pt idx="6">
                  <c:v>206</c:v>
                </c:pt>
                <c:pt idx="7">
                  <c:v>220</c:v>
                </c:pt>
                <c:pt idx="8">
                  <c:v>207</c:v>
                </c:pt>
                <c:pt idx="9">
                  <c:v>259</c:v>
                </c:pt>
                <c:pt idx="10">
                  <c:v>166</c:v>
                </c:pt>
                <c:pt idx="11">
                  <c:v>187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265</c:v>
                </c:pt>
                <c:pt idx="1">
                  <c:v>190</c:v>
                </c:pt>
                <c:pt idx="2">
                  <c:v>203</c:v>
                </c:pt>
                <c:pt idx="3">
                  <c:v>225</c:v>
                </c:pt>
                <c:pt idx="4">
                  <c:v>166</c:v>
                </c:pt>
                <c:pt idx="5">
                  <c:v>240</c:v>
                </c:pt>
                <c:pt idx="6">
                  <c:v>277</c:v>
                </c:pt>
                <c:pt idx="7">
                  <c:v>173</c:v>
                </c:pt>
                <c:pt idx="8">
                  <c:v>233</c:v>
                </c:pt>
                <c:pt idx="9">
                  <c:v>170</c:v>
                </c:pt>
                <c:pt idx="10">
                  <c:v>252</c:v>
                </c:pt>
                <c:pt idx="11">
                  <c:v>260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211</c:v>
                </c:pt>
                <c:pt idx="1">
                  <c:v>273</c:v>
                </c:pt>
                <c:pt idx="2">
                  <c:v>231</c:v>
                </c:pt>
                <c:pt idx="3">
                  <c:v>266</c:v>
                </c:pt>
                <c:pt idx="4">
                  <c:v>203</c:v>
                </c:pt>
                <c:pt idx="5">
                  <c:v>197</c:v>
                </c:pt>
                <c:pt idx="6">
                  <c:v>214</c:v>
                </c:pt>
                <c:pt idx="7">
                  <c:v>185</c:v>
                </c:pt>
                <c:pt idx="8">
                  <c:v>235</c:v>
                </c:pt>
                <c:pt idx="9">
                  <c:v>283</c:v>
                </c:pt>
                <c:pt idx="10">
                  <c:v>181</c:v>
                </c:pt>
                <c:pt idx="11">
                  <c:v>223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057856"/>
        <c:axId val="49934848"/>
      </c:lineChart>
      <c:dateAx>
        <c:axId val="6405785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4848"/>
        <c:crosses val="autoZero"/>
        <c:auto val="1"/>
        <c:lblOffset val="100"/>
        <c:baseTimeUnit val="months"/>
        <c:majorUnit val="1"/>
        <c:majorTimeUnit val="months"/>
      </c:dateAx>
      <c:valAx>
        <c:axId val="49934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5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Cefepime utilization (HH 7J)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99</c:v>
                </c:pt>
                <c:pt idx="1">
                  <c:v>2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14</c:v>
                </c:pt>
                <c:pt idx="6">
                  <c:v>77</c:v>
                </c:pt>
                <c:pt idx="7">
                  <c:v>242</c:v>
                </c:pt>
                <c:pt idx="8">
                  <c:v>342</c:v>
                </c:pt>
                <c:pt idx="9">
                  <c:v>180</c:v>
                </c:pt>
                <c:pt idx="10">
                  <c:v>288</c:v>
                </c:pt>
                <c:pt idx="11">
                  <c:v>163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257</c:v>
                </c:pt>
                <c:pt idx="1">
                  <c:v>239</c:v>
                </c:pt>
                <c:pt idx="2">
                  <c:v>303</c:v>
                </c:pt>
                <c:pt idx="3">
                  <c:v>286</c:v>
                </c:pt>
                <c:pt idx="4">
                  <c:v>232</c:v>
                </c:pt>
                <c:pt idx="5">
                  <c:v>326</c:v>
                </c:pt>
                <c:pt idx="6">
                  <c:v>229</c:v>
                </c:pt>
                <c:pt idx="7">
                  <c:v>189</c:v>
                </c:pt>
                <c:pt idx="8">
                  <c:v>180</c:v>
                </c:pt>
                <c:pt idx="9">
                  <c:v>197</c:v>
                </c:pt>
                <c:pt idx="10">
                  <c:v>221</c:v>
                </c:pt>
                <c:pt idx="11">
                  <c:v>271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272</c:v>
                </c:pt>
                <c:pt idx="1">
                  <c:v>257</c:v>
                </c:pt>
                <c:pt idx="2">
                  <c:v>303</c:v>
                </c:pt>
                <c:pt idx="3">
                  <c:v>116</c:v>
                </c:pt>
                <c:pt idx="4">
                  <c:v>332</c:v>
                </c:pt>
                <c:pt idx="5">
                  <c:v>318</c:v>
                </c:pt>
                <c:pt idx="6">
                  <c:v>234</c:v>
                </c:pt>
                <c:pt idx="7">
                  <c:v>372</c:v>
                </c:pt>
                <c:pt idx="8">
                  <c:v>304</c:v>
                </c:pt>
                <c:pt idx="9">
                  <c:v>384</c:v>
                </c:pt>
                <c:pt idx="10">
                  <c:v>240</c:v>
                </c:pt>
                <c:pt idx="11">
                  <c:v>413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240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61984"/>
        <c:axId val="49937152"/>
      </c:lineChart>
      <c:dateAx>
        <c:axId val="6436198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7152"/>
        <c:crosses val="autoZero"/>
        <c:auto val="1"/>
        <c:lblOffset val="100"/>
        <c:baseTimeUnit val="months"/>
        <c:majorUnit val="1"/>
        <c:majorTimeUnit val="months"/>
      </c:dateAx>
      <c:valAx>
        <c:axId val="49937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6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Medication Utilization in 7-Jones and Stroke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July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4128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5075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7047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8544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098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8125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1700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5487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585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2337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Utilization in HH 7J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4984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3285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2581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58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0803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0275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8535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0582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706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8698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9860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7832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3775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9195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6133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8891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7681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Utilization in HH STRK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9916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5459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5084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3262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8997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3598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6380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3225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8004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66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5681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4002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055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2872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137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7914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8406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9135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8184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3527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1176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9015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3091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1575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7777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4756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2014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1163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92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6774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7151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1288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283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7285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3875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957</Words>
  <Application>Microsoft Office PowerPoint</Application>
  <PresentationFormat>On-screen Show (4:3)</PresentationFormat>
  <Paragraphs>490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Medication Utilization in 7-Jones and Stroke</vt:lpstr>
      <vt:lpstr>Utilization in HH 7J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Utilization in HH STRK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28</cp:revision>
  <dcterms:created xsi:type="dcterms:W3CDTF">2019-07-29T03:42:55Z</dcterms:created>
  <dcterms:modified xsi:type="dcterms:W3CDTF">2019-08-21T13:34:55Z</dcterms:modified>
</cp:coreProperties>
</file>