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3742.0</c:v>
                </c:pt>
                <c:pt idx="1">
                  <c:v>3573.0</c:v>
                </c:pt>
                <c:pt idx="2">
                  <c:v>2882.0</c:v>
                </c:pt>
                <c:pt idx="3">
                  <c:v>3019.0</c:v>
                </c:pt>
                <c:pt idx="4">
                  <c:v>2691.0</c:v>
                </c:pt>
                <c:pt idx="5">
                  <c:v>2776.0</c:v>
                </c:pt>
                <c:pt idx="6">
                  <c:v>2627.0</c:v>
                </c:pt>
                <c:pt idx="7">
                  <c:v>2568.0</c:v>
                </c:pt>
                <c:pt idx="8">
                  <c:v>2662.0</c:v>
                </c:pt>
                <c:pt idx="9">
                  <c:v>4103.0</c:v>
                </c:pt>
                <c:pt idx="10">
                  <c:v>4301.0</c:v>
                </c:pt>
                <c:pt idx="11">
                  <c:v>4219.0</c:v>
                </c:pt>
                <c:pt idx="12">
                  <c:v>4266.0</c:v>
                </c:pt>
                <c:pt idx="13">
                  <c:v>3699.0</c:v>
                </c:pt>
                <c:pt idx="14">
                  <c:v>3705.0</c:v>
                </c:pt>
                <c:pt idx="15">
                  <c:v>4329.0</c:v>
                </c:pt>
                <c:pt idx="16">
                  <c:v>4068.0</c:v>
                </c:pt>
                <c:pt idx="17">
                  <c:v>4539.0</c:v>
                </c:pt>
                <c:pt idx="18">
                  <c:v>4354.0</c:v>
                </c:pt>
                <c:pt idx="19">
                  <c:v>3815.0</c:v>
                </c:pt>
                <c:pt idx="20">
                  <c:v>4131.0</c:v>
                </c:pt>
                <c:pt idx="21">
                  <c:v>4111.0</c:v>
                </c:pt>
                <c:pt idx="22">
                  <c:v>3972.0</c:v>
                </c:pt>
                <c:pt idx="23">
                  <c:v>4296.0</c:v>
                </c:pt>
                <c:pt idx="24">
                  <c:v>4392.0</c:v>
                </c:pt>
                <c:pt idx="25">
                  <c:v>4609.0</c:v>
                </c:pt>
                <c:pt idx="26">
                  <c:v>4296.0</c:v>
                </c:pt>
                <c:pt idx="27">
                  <c:v>4462.0</c:v>
                </c:pt>
                <c:pt idx="28">
                  <c:v>4029.0</c:v>
                </c:pt>
                <c:pt idx="29">
                  <c:v>3801.0</c:v>
                </c:pt>
                <c:pt idx="30">
                  <c:v>2944.0</c:v>
                </c:pt>
                <c:pt idx="31">
                  <c:v>1981.0</c:v>
                </c:pt>
                <c:pt idx="32">
                  <c:v>2046.0</c:v>
                </c:pt>
                <c:pt idx="33">
                  <c:v>1773.0</c:v>
                </c:pt>
                <c:pt idx="34">
                  <c:v>1648.0</c:v>
                </c:pt>
                <c:pt idx="35">
                  <c:v>1637.0</c:v>
                </c:pt>
                <c:pt idx="36">
                  <c:v>1859.0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1760.9453244101219</c:v>
                </c:pt>
                <c:pt idx="38">
                  <c:v>1709.6829264034532</c:v>
                </c:pt>
                <c:pt idx="39">
                  <c:v>1649.381738338571</c:v>
                </c:pt>
                <c:pt idx="40">
                  <c:v>1592.461180604024</c:v>
                </c:pt>
                <c:pt idx="41">
                  <c:v>1536.7271410590756</c:v>
                </c:pt>
                <c:pt idx="42">
                  <c:v>1482.5293605102545</c:v>
                </c:pt>
                <c:pt idx="43">
                  <c:v>1429.775669695564</c:v>
                </c:pt>
                <c:pt idx="44">
                  <c:v>1378.4510050799508</c:v>
                </c:pt>
                <c:pt idx="45">
                  <c:v>1328.5271949094117</c:v>
                </c:pt>
                <c:pt idx="46">
                  <c:v>1279.9786356732513</c:v>
                </c:pt>
                <c:pt idx="47">
                  <c:v>1232.7795685233484</c:v>
                </c:pt>
                <c:pt idx="48">
                  <c:v>1186.9045522155704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2130.3210400008415</c:v>
                </c:pt>
                <c:pt idx="38">
                  <c:v>2209.1145930802813</c:v>
                </c:pt>
                <c:pt idx="39">
                  <c:v>2267.454624144709</c:v>
                </c:pt>
                <c:pt idx="40">
                  <c:v>2317.329160557379</c:v>
                </c:pt>
                <c:pt idx="41">
                  <c:v>2361.9525305955444</c:v>
                </c:pt>
                <c:pt idx="42">
                  <c:v>2403.7109232496537</c:v>
                </c:pt>
                <c:pt idx="43">
                  <c:v>2443.8896719189493</c:v>
                </c:pt>
                <c:pt idx="44">
                  <c:v>2483.371323776818</c:v>
                </c:pt>
                <c:pt idx="45">
                  <c:v>2522.766390192917</c:v>
                </c:pt>
                <c:pt idx="46">
                  <c:v>2562.5242322575345</c:v>
                </c:pt>
                <c:pt idx="47">
                  <c:v>2602.9873430242305</c:v>
                </c:pt>
                <c:pt idx="48">
                  <c:v>2644.4259688381994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1415.087776079855</c:v>
                </c:pt>
                <c:pt idx="38">
                  <c:v>1275.341085399174</c:v>
                </c:pt>
                <c:pt idx="39">
                  <c:v>1144.2661076412498</c:v>
                </c:pt>
                <c:pt idx="40">
                  <c:v>1031.3465016748903</c:v>
                </c:pt>
                <c:pt idx="41">
                  <c:v>929.6080862887217</c:v>
                </c:pt>
                <c:pt idx="42">
                  <c:v>837.2670370121282</c:v>
                </c:pt>
                <c:pt idx="43">
                  <c:v>752.871552858563</c:v>
                </c:pt>
                <c:pt idx="44">
                  <c:v>675.4956579572081</c:v>
                </c:pt>
                <c:pt idx="45">
                  <c:v>604.4542715611283</c:v>
                </c:pt>
                <c:pt idx="46">
                  <c:v>539.2199761409362</c:v>
                </c:pt>
                <c:pt idx="47">
                  <c:v>479.36476430824507</c:v>
                </c:pt>
                <c:pt idx="48">
                  <c:v>424.5269676478851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82.0</c:v>
                </c:pt>
                <c:pt idx="1">
                  <c:v>96.0</c:v>
                </c:pt>
                <c:pt idx="2">
                  <c:v>150.0</c:v>
                </c:pt>
                <c:pt idx="3">
                  <c:v>134.0</c:v>
                </c:pt>
                <c:pt idx="4">
                  <c:v>183.0</c:v>
                </c:pt>
                <c:pt idx="5">
                  <c:v>153.0</c:v>
                </c:pt>
                <c:pt idx="6">
                  <c:v>201.0</c:v>
                </c:pt>
                <c:pt idx="7">
                  <c:v>137.0</c:v>
                </c:pt>
                <c:pt idx="8">
                  <c:v>156.0</c:v>
                </c:pt>
                <c:pt idx="9">
                  <c:v>202.0</c:v>
                </c:pt>
                <c:pt idx="10">
                  <c:v>151.0</c:v>
                </c:pt>
                <c:pt idx="11">
                  <c:v>155.0</c:v>
                </c:pt>
                <c:pt idx="12">
                  <c:v>127.0</c:v>
                </c:pt>
                <c:pt idx="13">
                  <c:v>129.0</c:v>
                </c:pt>
                <c:pt idx="14">
                  <c:v>108.0</c:v>
                </c:pt>
                <c:pt idx="15">
                  <c:v>137.0</c:v>
                </c:pt>
                <c:pt idx="16">
                  <c:v>167.0</c:v>
                </c:pt>
                <c:pt idx="17">
                  <c:v>199.0</c:v>
                </c:pt>
                <c:pt idx="18">
                  <c:v>235.0</c:v>
                </c:pt>
                <c:pt idx="19">
                  <c:v>105.0</c:v>
                </c:pt>
                <c:pt idx="20">
                  <c:v>135.0</c:v>
                </c:pt>
                <c:pt idx="21">
                  <c:v>193.0</c:v>
                </c:pt>
                <c:pt idx="22">
                  <c:v>132.0</c:v>
                </c:pt>
                <c:pt idx="23">
                  <c:v>147.0</c:v>
                </c:pt>
                <c:pt idx="24">
                  <c:v>110.0</c:v>
                </c:pt>
                <c:pt idx="25">
                  <c:v>135.0</c:v>
                </c:pt>
                <c:pt idx="26">
                  <c:v>158.0</c:v>
                </c:pt>
                <c:pt idx="27">
                  <c:v>172.0</c:v>
                </c:pt>
                <c:pt idx="28">
                  <c:v>124.0</c:v>
                </c:pt>
                <c:pt idx="29">
                  <c:v>79.0</c:v>
                </c:pt>
                <c:pt idx="30">
                  <c:v>158.0</c:v>
                </c:pt>
                <c:pt idx="31">
                  <c:v>117.0</c:v>
                </c:pt>
                <c:pt idx="32">
                  <c:v>107.0</c:v>
                </c:pt>
                <c:pt idx="33">
                  <c:v>126.0</c:v>
                </c:pt>
                <c:pt idx="34">
                  <c:v>208.0</c:v>
                </c:pt>
                <c:pt idx="35">
                  <c:v>128.0</c:v>
                </c:pt>
                <c:pt idx="36">
                  <c:v>143.0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141.6839247993564</c:v>
                </c:pt>
                <c:pt idx="38">
                  <c:v>141.6839247993564</c:v>
                </c:pt>
                <c:pt idx="39">
                  <c:v>141.6839247993564</c:v>
                </c:pt>
                <c:pt idx="40">
                  <c:v>141.6839247993564</c:v>
                </c:pt>
                <c:pt idx="41">
                  <c:v>141.6839247993564</c:v>
                </c:pt>
                <c:pt idx="42">
                  <c:v>141.6839247993564</c:v>
                </c:pt>
                <c:pt idx="43">
                  <c:v>141.6839247993564</c:v>
                </c:pt>
                <c:pt idx="44">
                  <c:v>141.6839247993564</c:v>
                </c:pt>
                <c:pt idx="45">
                  <c:v>141.6839247993564</c:v>
                </c:pt>
                <c:pt idx="46">
                  <c:v>141.6839247993564</c:v>
                </c:pt>
                <c:pt idx="47">
                  <c:v>141.6839247993564</c:v>
                </c:pt>
                <c:pt idx="48">
                  <c:v>141.6839247993564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193.46050686500232</c:v>
                </c:pt>
                <c:pt idx="38">
                  <c:v>194.4641186153627</c:v>
                </c:pt>
                <c:pt idx="39">
                  <c:v>195.45277082432398</c:v>
                </c:pt>
                <c:pt idx="40">
                  <c:v>196.42719497341344</c:v>
                </c:pt>
                <c:pt idx="41">
                  <c:v>197.38806468936042</c:v>
                </c:pt>
                <c:pt idx="42">
                  <c:v>198.336001956919</c:v>
                </c:pt>
                <c:pt idx="43">
                  <c:v>199.27158249923448</c:v>
                </c:pt>
                <c:pt idx="44">
                  <c:v>200.19534045815954</c:v>
                </c:pt>
                <c:pt idx="45">
                  <c:v>201.10777248273715</c:v>
                </c:pt>
                <c:pt idx="46">
                  <c:v>202.00934131483038</c:v>
                </c:pt>
                <c:pt idx="47">
                  <c:v>202.90047894549238</c:v>
                </c:pt>
                <c:pt idx="48">
                  <c:v>203.78158940326594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92.82710986195477</c:v>
                </c:pt>
                <c:pt idx="38">
                  <c:v>92.077954525192</c:v>
                </c:pt>
                <c:pt idx="39">
                  <c:v>91.34379352685167</c:v>
                </c:pt>
                <c:pt idx="40">
                  <c:v>90.62389543371599</c:v>
                </c:pt>
                <c:pt idx="41">
                  <c:v>89.91758666750752</c:v>
                </c:pt>
                <c:pt idx="42">
                  <c:v>89.224245292067</c:v>
                </c:pt>
                <c:pt idx="43">
                  <c:v>88.54329563298785</c:v>
                </c:pt>
                <c:pt idx="44">
                  <c:v>87.87420359730004</c:v>
                </c:pt>
                <c:pt idx="45">
                  <c:v>87.2164725849886</c:v>
                </c:pt>
                <c:pt idx="46">
                  <c:v>86.56963990336394</c:v>
                </c:pt>
                <c:pt idx="47">
                  <c:v>85.93327361069284</c:v>
                </c:pt>
                <c:pt idx="48">
                  <c:v>85.30696972789926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(inpatient)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50.0</c:v>
                </c:pt>
                <c:pt idx="1">
                  <c:v>24.0</c:v>
                </c:pt>
                <c:pt idx="2">
                  <c:v>23.0</c:v>
                </c:pt>
                <c:pt idx="3">
                  <c:v>45.0</c:v>
                </c:pt>
                <c:pt idx="4">
                  <c:v>43.0</c:v>
                </c:pt>
                <c:pt idx="5">
                  <c:v>35.0</c:v>
                </c:pt>
                <c:pt idx="6">
                  <c:v>30.0</c:v>
                </c:pt>
                <c:pt idx="7">
                  <c:v>30.0</c:v>
                </c:pt>
                <c:pt idx="8">
                  <c:v>33.0</c:v>
                </c:pt>
                <c:pt idx="9">
                  <c:v>44.0</c:v>
                </c:pt>
                <c:pt idx="10">
                  <c:v>47.0</c:v>
                </c:pt>
                <c:pt idx="11">
                  <c:v>43.0</c:v>
                </c:pt>
                <c:pt idx="12">
                  <c:v>53.0</c:v>
                </c:pt>
                <c:pt idx="13">
                  <c:v>18.0</c:v>
                </c:pt>
                <c:pt idx="14">
                  <c:v>20.0</c:v>
                </c:pt>
                <c:pt idx="15">
                  <c:v>26.0</c:v>
                </c:pt>
                <c:pt idx="16">
                  <c:v>42.0</c:v>
                </c:pt>
                <c:pt idx="17">
                  <c:v>65.0</c:v>
                </c:pt>
                <c:pt idx="18">
                  <c:v>54.0</c:v>
                </c:pt>
                <c:pt idx="19">
                  <c:v>36.0</c:v>
                </c:pt>
                <c:pt idx="20">
                  <c:v>66.0</c:v>
                </c:pt>
                <c:pt idx="21">
                  <c:v>35.0</c:v>
                </c:pt>
                <c:pt idx="22">
                  <c:v>33.0</c:v>
                </c:pt>
                <c:pt idx="23">
                  <c:v>47.0</c:v>
                </c:pt>
                <c:pt idx="24">
                  <c:v>39.0</c:v>
                </c:pt>
                <c:pt idx="25">
                  <c:v>44.0</c:v>
                </c:pt>
                <c:pt idx="26">
                  <c:v>32.0</c:v>
                </c:pt>
                <c:pt idx="27">
                  <c:v>36.0</c:v>
                </c:pt>
                <c:pt idx="28">
                  <c:v>36.0</c:v>
                </c:pt>
                <c:pt idx="29">
                  <c:v>32.0</c:v>
                </c:pt>
                <c:pt idx="30">
                  <c:v>56.0</c:v>
                </c:pt>
                <c:pt idx="31">
                  <c:v>28.0</c:v>
                </c:pt>
                <c:pt idx="32">
                  <c:v>41.0</c:v>
                </c:pt>
                <c:pt idx="33">
                  <c:v>60.0</c:v>
                </c:pt>
                <c:pt idx="34">
                  <c:v>45.0</c:v>
                </c:pt>
                <c:pt idx="35">
                  <c:v>51.0</c:v>
                </c:pt>
                <c:pt idx="36">
                  <c:v>55.0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51.814776481277136</c:v>
                </c:pt>
                <c:pt idx="38">
                  <c:v>48.47743969942067</c:v>
                </c:pt>
                <c:pt idx="39">
                  <c:v>47.33580627412346</c:v>
                </c:pt>
                <c:pt idx="40">
                  <c:v>46.921647064677</c:v>
                </c:pt>
                <c:pt idx="41">
                  <c:v>46.768227141258514</c:v>
                </c:pt>
                <c:pt idx="42">
                  <c:v>46.710956247173634</c:v>
                </c:pt>
                <c:pt idx="43">
                  <c:v>46.689516042262284</c:v>
                </c:pt>
                <c:pt idx="44">
                  <c:v>46.681480990048414</c:v>
                </c:pt>
                <c:pt idx="45">
                  <c:v>46.67846852092175</c:v>
                </c:pt>
                <c:pt idx="46">
                  <c:v>46.67733892847069</c:v>
                </c:pt>
                <c:pt idx="47">
                  <c:v>46.67691533872974</c:v>
                </c:pt>
                <c:pt idx="48">
                  <c:v>46.67675649200579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82.10953527895055</c:v>
                </c:pt>
                <c:pt idx="38">
                  <c:v>78.33996103015114</c:v>
                </c:pt>
                <c:pt idx="39">
                  <c:v>76.13404553898744</c:v>
                </c:pt>
                <c:pt idx="40">
                  <c:v>75.22476801714487</c:v>
                </c:pt>
                <c:pt idx="41">
                  <c:v>74.87361709012399</c:v>
                </c:pt>
                <c:pt idx="42">
                  <c:v>74.7405722469524</c:v>
                </c:pt>
                <c:pt idx="43">
                  <c:v>74.69049174838904</c:v>
                </c:pt>
                <c:pt idx="44">
                  <c:v>74.67168502085927</c:v>
                </c:pt>
                <c:pt idx="45">
                  <c:v>74.66462870358016</c:v>
                </c:pt>
                <c:pt idx="46">
                  <c:v>74.66198202457402</c:v>
                </c:pt>
                <c:pt idx="47">
                  <c:v>74.66098943112014</c:v>
                </c:pt>
                <c:pt idx="48">
                  <c:v>74.660617192298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32.29589688725812</c:v>
                </c:pt>
                <c:pt idx="38">
                  <c:v>30.416523539831356</c:v>
                </c:pt>
                <c:pt idx="39">
                  <c:v>29.904839330535435</c:v>
                </c:pt>
                <c:pt idx="40">
                  <c:v>29.735643900309057</c:v>
                </c:pt>
                <c:pt idx="41">
                  <c:v>29.67523241174825</c:v>
                </c:pt>
                <c:pt idx="42">
                  <c:v>29.65299816925321</c:v>
                </c:pt>
                <c:pt idx="43">
                  <c:v>29.644718984863196</c:v>
                </c:pt>
                <c:pt idx="44">
                  <c:v>29.641622491003478</c:v>
                </c:pt>
                <c:pt idx="45">
                  <c:v>29.640462446321994</c:v>
                </c:pt>
                <c:pt idx="46">
                  <c:v>29.64002758548722</c:v>
                </c:pt>
                <c:pt idx="47">
                  <c:v>29.639864532940123</c:v>
                </c:pt>
                <c:pt idx="48">
                  <c:v>29.639803390462994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(outpatient)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11.0</c:v>
                </c:pt>
                <c:pt idx="1">
                  <c:v>11.0</c:v>
                </c:pt>
                <c:pt idx="2">
                  <c:v>14.0</c:v>
                </c:pt>
                <c:pt idx="3">
                  <c:v>15.0</c:v>
                </c:pt>
                <c:pt idx="4">
                  <c:v>19.0</c:v>
                </c:pt>
                <c:pt idx="5">
                  <c:v>15.0</c:v>
                </c:pt>
                <c:pt idx="6">
                  <c:v>15.0</c:v>
                </c:pt>
                <c:pt idx="7">
                  <c:v>18.0</c:v>
                </c:pt>
                <c:pt idx="8">
                  <c:v>18.0</c:v>
                </c:pt>
                <c:pt idx="9">
                  <c:v>15.0</c:v>
                </c:pt>
                <c:pt idx="10">
                  <c:v>16.0</c:v>
                </c:pt>
                <c:pt idx="11">
                  <c:v>23.0</c:v>
                </c:pt>
                <c:pt idx="12">
                  <c:v>16.0</c:v>
                </c:pt>
                <c:pt idx="13">
                  <c:v>19.0</c:v>
                </c:pt>
                <c:pt idx="14">
                  <c:v>21.0</c:v>
                </c:pt>
                <c:pt idx="15">
                  <c:v>17.0</c:v>
                </c:pt>
                <c:pt idx="16">
                  <c:v>19.0</c:v>
                </c:pt>
                <c:pt idx="17">
                  <c:v>21.0</c:v>
                </c:pt>
                <c:pt idx="18">
                  <c:v>17.0</c:v>
                </c:pt>
                <c:pt idx="19">
                  <c:v>19.0</c:v>
                </c:pt>
                <c:pt idx="20">
                  <c:v>26.0</c:v>
                </c:pt>
                <c:pt idx="21">
                  <c:v>24.0</c:v>
                </c:pt>
                <c:pt idx="22">
                  <c:v>20.0</c:v>
                </c:pt>
                <c:pt idx="23">
                  <c:v>24.0</c:v>
                </c:pt>
                <c:pt idx="24">
                  <c:v>21.0</c:v>
                </c:pt>
                <c:pt idx="25">
                  <c:v>20.0</c:v>
                </c:pt>
                <c:pt idx="26">
                  <c:v>19.0</c:v>
                </c:pt>
                <c:pt idx="27">
                  <c:v>20.0</c:v>
                </c:pt>
                <c:pt idx="28">
                  <c:v>20.0</c:v>
                </c:pt>
                <c:pt idx="29">
                  <c:v>22.0</c:v>
                </c:pt>
                <c:pt idx="30">
                  <c:v>28.0</c:v>
                </c:pt>
                <c:pt idx="31">
                  <c:v>21.0</c:v>
                </c:pt>
                <c:pt idx="32">
                  <c:v>24.0</c:v>
                </c:pt>
                <c:pt idx="33">
                  <c:v>26.0</c:v>
                </c:pt>
                <c:pt idx="34">
                  <c:v>21.0</c:v>
                </c:pt>
                <c:pt idx="35">
                  <c:v>21.0</c:v>
                </c:pt>
                <c:pt idx="36">
                  <c:v>22.0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23.534403061314226</c:v>
                </c:pt>
                <c:pt idx="38">
                  <c:v>23.79877582537116</c:v>
                </c:pt>
                <c:pt idx="39">
                  <c:v>24.063528661784733</c:v>
                </c:pt>
                <c:pt idx="40">
                  <c:v>24.328658378869342</c:v>
                </c:pt>
                <c:pt idx="41">
                  <c:v>24.59416184318253</c:v>
                </c:pt>
                <c:pt idx="42">
                  <c:v>24.860035977889453</c:v>
                </c:pt>
                <c:pt idx="43">
                  <c:v>25.126277761189318</c:v>
                </c:pt>
                <c:pt idx="44">
                  <c:v>25.39288422480071</c:v>
                </c:pt>
                <c:pt idx="45">
                  <c:v>25.659852452503227</c:v>
                </c:pt>
                <c:pt idx="46">
                  <c:v>25.92717957873256</c:v>
                </c:pt>
                <c:pt idx="47">
                  <c:v>26.194862787226732</c:v>
                </c:pt>
                <c:pt idx="48">
                  <c:v>26.462899309721198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27.420617195182736</c:v>
                </c:pt>
                <c:pt idx="38">
                  <c:v>27.777895243615756</c:v>
                </c:pt>
                <c:pt idx="39">
                  <c:v>28.13390372604831</c:v>
                </c:pt>
                <c:pt idx="40">
                  <c:v>28.488741585191853</c:v>
                </c:pt>
                <c:pt idx="41">
                  <c:v>28.842497698129044</c:v>
                </c:pt>
                <c:pt idx="42">
                  <c:v>29.19525221912706</c:v>
                </c:pt>
                <c:pt idx="43">
                  <c:v>29.547077702008206</c:v>
                </c:pt>
                <c:pt idx="44">
                  <c:v>29.89804004465769</c:v>
                </c:pt>
                <c:pt idx="45">
                  <c:v>30.24819928886677</c:v>
                </c:pt>
                <c:pt idx="46">
                  <c:v>30.597610301634</c:v>
                </c:pt>
                <c:pt idx="47">
                  <c:v>30.94632335865592</c:v>
                </c:pt>
                <c:pt idx="48">
                  <c:v>31.294384646590053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19.68143123099496</c:v>
                </c:pt>
                <c:pt idx="38">
                  <c:v>19.856249929087056</c:v>
                </c:pt>
                <c:pt idx="39">
                  <c:v>20.033043860477754</c:v>
                </c:pt>
                <c:pt idx="40">
                  <c:v>20.211709119940483</c:v>
                </c:pt>
                <c:pt idx="41">
                  <c:v>20.392151934569792</c:v>
                </c:pt>
                <c:pt idx="42">
                  <c:v>20.574287319865125</c:v>
                </c:pt>
                <c:pt idx="43">
                  <c:v>20.758037956269195</c:v>
                </c:pt>
                <c:pt idx="44">
                  <c:v>20.94333324358188</c:v>
                </c:pt>
                <c:pt idx="45">
                  <c:v>21.130108500051865</c:v>
                </c:pt>
                <c:pt idx="46">
                  <c:v>21.318304280023906</c:v>
                </c:pt>
                <c:pt idx="47">
                  <c:v>21.507865789411134</c:v>
                </c:pt>
                <c:pt idx="48">
                  <c:v>21.69874238240962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1114.0</c:v>
                </c:pt>
                <c:pt idx="1">
                  <c:v>814.0</c:v>
                </c:pt>
                <c:pt idx="2">
                  <c:v>425.0</c:v>
                </c:pt>
                <c:pt idx="3">
                  <c:v>267.0</c:v>
                </c:pt>
                <c:pt idx="4">
                  <c:v>552.0</c:v>
                </c:pt>
                <c:pt idx="5">
                  <c:v>557.0</c:v>
                </c:pt>
                <c:pt idx="6">
                  <c:v>655.0</c:v>
                </c:pt>
                <c:pt idx="7">
                  <c:v>187.0</c:v>
                </c:pt>
                <c:pt idx="8">
                  <c:v>254.0</c:v>
                </c:pt>
                <c:pt idx="9">
                  <c:v>285.0</c:v>
                </c:pt>
                <c:pt idx="10">
                  <c:v>884.0</c:v>
                </c:pt>
                <c:pt idx="11">
                  <c:v>200.0</c:v>
                </c:pt>
                <c:pt idx="12">
                  <c:v>332.0</c:v>
                </c:pt>
                <c:pt idx="13">
                  <c:v>575.0</c:v>
                </c:pt>
                <c:pt idx="14">
                  <c:v>68.0</c:v>
                </c:pt>
                <c:pt idx="15">
                  <c:v>358.0</c:v>
                </c:pt>
                <c:pt idx="16">
                  <c:v>360.0</c:v>
                </c:pt>
                <c:pt idx="17">
                  <c:v>341.0</c:v>
                </c:pt>
                <c:pt idx="18">
                  <c:v>602.0</c:v>
                </c:pt>
                <c:pt idx="19">
                  <c:v>426.0</c:v>
                </c:pt>
                <c:pt idx="20">
                  <c:v>134.0</c:v>
                </c:pt>
                <c:pt idx="21">
                  <c:v>512.0</c:v>
                </c:pt>
                <c:pt idx="22">
                  <c:v>1397.0</c:v>
                </c:pt>
                <c:pt idx="23">
                  <c:v>1676.0</c:v>
                </c:pt>
                <c:pt idx="24">
                  <c:v>1035.0</c:v>
                </c:pt>
                <c:pt idx="25">
                  <c:v>616.0</c:v>
                </c:pt>
                <c:pt idx="26">
                  <c:v>387.0</c:v>
                </c:pt>
                <c:pt idx="27">
                  <c:v>520.0</c:v>
                </c:pt>
                <c:pt idx="28">
                  <c:v>337.0</c:v>
                </c:pt>
                <c:pt idx="29">
                  <c:v>461.0</c:v>
                </c:pt>
                <c:pt idx="30">
                  <c:v>410.0</c:v>
                </c:pt>
                <c:pt idx="31">
                  <c:v>1450.0</c:v>
                </c:pt>
                <c:pt idx="32">
                  <c:v>784.0</c:v>
                </c:pt>
                <c:pt idx="33">
                  <c:v>239.0</c:v>
                </c:pt>
                <c:pt idx="34">
                  <c:v>956.0</c:v>
                </c:pt>
                <c:pt idx="35">
                  <c:v>292.0</c:v>
                </c:pt>
                <c:pt idx="36">
                  <c:v>340.0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480.55915517378276</c:v>
                </c:pt>
                <c:pt idx="38">
                  <c:v>501.66723038067823</c:v>
                </c:pt>
                <c:pt idx="39">
                  <c:v>520.6281866661348</c:v>
                </c:pt>
                <c:pt idx="40">
                  <c:v>537.5861002567668</c:v>
                </c:pt>
                <c:pt idx="41">
                  <c:v>552.6957836051984</c:v>
                </c:pt>
                <c:pt idx="42">
                  <c:v>566.115339971349</c:v>
                </c:pt>
                <c:pt idx="43">
                  <c:v>578.0007919843863</c:v>
                </c:pt>
                <c:pt idx="44">
                  <c:v>588.5023634717637</c:v>
                </c:pt>
                <c:pt idx="45">
                  <c:v>597.7620478959423</c:v>
                </c:pt>
                <c:pt idx="46">
                  <c:v>605.9121554773405</c:v>
                </c:pt>
                <c:pt idx="47">
                  <c:v>613.0745876092745</c:v>
                </c:pt>
                <c:pt idx="48">
                  <c:v>619.3606379785921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959.5105243338728</c:v>
                </c:pt>
                <c:pt idx="38">
                  <c:v>1113.0630945547537</c:v>
                </c:pt>
                <c:pt idx="39">
                  <c:v>1237.0276168632563</c:v>
                </c:pt>
                <c:pt idx="40">
                  <c:v>1338.029424483399</c:v>
                </c:pt>
                <c:pt idx="41">
                  <c:v>1420.6921463446515</c:v>
                </c:pt>
                <c:pt idx="42">
                  <c:v>1488.5525204194296</c:v>
                </c:pt>
                <c:pt idx="43">
                  <c:v>1544.4109309949183</c:v>
                </c:pt>
                <c:pt idx="44">
                  <c:v>1590.513844129291</c:v>
                </c:pt>
                <c:pt idx="45">
                  <c:v>1628.672047554048</c:v>
                </c:pt>
                <c:pt idx="46">
                  <c:v>1660.3476623738477</c:v>
                </c:pt>
                <c:pt idx="47">
                  <c:v>1686.72217907647</c:v>
                </c:pt>
                <c:pt idx="48">
                  <c:v>1708.7509831766233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129.04604111279642</c:v>
                </c:pt>
                <c:pt idx="38">
                  <c:v>115.11873524175743</c:v>
                </c:pt>
                <c:pt idx="39">
                  <c:v>107.54549103003944</c:v>
                </c:pt>
                <c:pt idx="40">
                  <c:v>103.31887298091299</c:v>
                </c:pt>
                <c:pt idx="41">
                  <c:v>101.03866652741056</c:v>
                </c:pt>
                <c:pt idx="42">
                  <c:v>99.95322146933995</c:v>
                </c:pt>
                <c:pt idx="43">
                  <c:v>99.62050596869558</c:v>
                </c:pt>
                <c:pt idx="44">
                  <c:v>99.7641760580228</c:v>
                </c:pt>
                <c:pt idx="45">
                  <c:v>100.20430950162613</c:v>
                </c:pt>
                <c:pt idx="46">
                  <c:v>100.8207703110826</c:v>
                </c:pt>
                <c:pt idx="47">
                  <c:v>101.53230722060957</c:v>
                </c:pt>
                <c:pt idx="48">
                  <c:v>102.2838600139888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513.0</c:v>
                </c:pt>
                <c:pt idx="1">
                  <c:v>535.0</c:v>
                </c:pt>
                <c:pt idx="2">
                  <c:v>325.0</c:v>
                </c:pt>
                <c:pt idx="3">
                  <c:v>469.0</c:v>
                </c:pt>
                <c:pt idx="4">
                  <c:v>527.0</c:v>
                </c:pt>
                <c:pt idx="5">
                  <c:v>714.0</c:v>
                </c:pt>
                <c:pt idx="6">
                  <c:v>398.0</c:v>
                </c:pt>
                <c:pt idx="7">
                  <c:v>323.0</c:v>
                </c:pt>
                <c:pt idx="8">
                  <c:v>507.0</c:v>
                </c:pt>
                <c:pt idx="9">
                  <c:v>338.0</c:v>
                </c:pt>
                <c:pt idx="10">
                  <c:v>446.0</c:v>
                </c:pt>
                <c:pt idx="11">
                  <c:v>280.0</c:v>
                </c:pt>
                <c:pt idx="12">
                  <c:v>301.0</c:v>
                </c:pt>
                <c:pt idx="13">
                  <c:v>791.0</c:v>
                </c:pt>
                <c:pt idx="14">
                  <c:v>329.0</c:v>
                </c:pt>
                <c:pt idx="15">
                  <c:v>462.0</c:v>
                </c:pt>
                <c:pt idx="16">
                  <c:v>323.0</c:v>
                </c:pt>
                <c:pt idx="17">
                  <c:v>500.0</c:v>
                </c:pt>
                <c:pt idx="18">
                  <c:v>208.0</c:v>
                </c:pt>
                <c:pt idx="19">
                  <c:v>153.0</c:v>
                </c:pt>
                <c:pt idx="20">
                  <c:v>301.0</c:v>
                </c:pt>
                <c:pt idx="21">
                  <c:v>241.0</c:v>
                </c:pt>
                <c:pt idx="22">
                  <c:v>328.0</c:v>
                </c:pt>
                <c:pt idx="23">
                  <c:v>360.0</c:v>
                </c:pt>
                <c:pt idx="24">
                  <c:v>209.0</c:v>
                </c:pt>
                <c:pt idx="25">
                  <c:v>343.0</c:v>
                </c:pt>
                <c:pt idx="26">
                  <c:v>388.0</c:v>
                </c:pt>
                <c:pt idx="27">
                  <c:v>319.0</c:v>
                </c:pt>
                <c:pt idx="28">
                  <c:v>296.0</c:v>
                </c:pt>
                <c:pt idx="29">
                  <c:v>318.0</c:v>
                </c:pt>
                <c:pt idx="30">
                  <c:v>211.0</c:v>
                </c:pt>
                <c:pt idx="31">
                  <c:v>285.0</c:v>
                </c:pt>
                <c:pt idx="32">
                  <c:v>479.0</c:v>
                </c:pt>
                <c:pt idx="33">
                  <c:v>233.0</c:v>
                </c:pt>
                <c:pt idx="34">
                  <c:v>396.0</c:v>
                </c:pt>
                <c:pt idx="35">
                  <c:v>239.0</c:v>
                </c:pt>
                <c:pt idx="36">
                  <c:v>434.0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347.8635413995789</c:v>
                </c:pt>
                <c:pt idx="38">
                  <c:v>347.8635413995789</c:v>
                </c:pt>
                <c:pt idx="39">
                  <c:v>347.8635413995789</c:v>
                </c:pt>
                <c:pt idx="40">
                  <c:v>347.8635413995789</c:v>
                </c:pt>
                <c:pt idx="41">
                  <c:v>347.8635413995789</c:v>
                </c:pt>
                <c:pt idx="42">
                  <c:v>347.8635413995789</c:v>
                </c:pt>
                <c:pt idx="43">
                  <c:v>347.8635413995789</c:v>
                </c:pt>
                <c:pt idx="44">
                  <c:v>347.8635413995789</c:v>
                </c:pt>
                <c:pt idx="45">
                  <c:v>347.8635413995789</c:v>
                </c:pt>
                <c:pt idx="46">
                  <c:v>347.8635413995789</c:v>
                </c:pt>
                <c:pt idx="47">
                  <c:v>347.8635413995789</c:v>
                </c:pt>
                <c:pt idx="48">
                  <c:v>347.8635413995789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517.8323413424137</c:v>
                </c:pt>
                <c:pt idx="38">
                  <c:v>525.4352761837586</c:v>
                </c:pt>
                <c:pt idx="39">
                  <c:v>532.9074823421684</c:v>
                </c:pt>
                <c:pt idx="40">
                  <c:v>540.2614112636405</c:v>
                </c:pt>
                <c:pt idx="41">
                  <c:v>547.5078047595584</c:v>
                </c:pt>
                <c:pt idx="42">
                  <c:v>554.6560048774742</c:v>
                </c:pt>
                <c:pt idx="43">
                  <c:v>561.7141952390941</c:v>
                </c:pt>
                <c:pt idx="44">
                  <c:v>568.6895914912172</c:v>
                </c:pt>
                <c:pt idx="45">
                  <c:v>575.5885933873203</c:v>
                </c:pt>
                <c:pt idx="46">
                  <c:v>582.4169075352117</c:v>
                </c:pt>
                <c:pt idx="47">
                  <c:v>589.1796474357568</c:v>
                </c:pt>
                <c:pt idx="48">
                  <c:v>595.8814157398201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205.56751608825473</c:v>
                </c:pt>
                <c:pt idx="38">
                  <c:v>202.43547799147953</c:v>
                </c:pt>
                <c:pt idx="39">
                  <c:v>199.44181444155993</c:v>
                </c:pt>
                <c:pt idx="40">
                  <c:v>196.5740799983729</c:v>
                </c:pt>
                <c:pt idx="41">
                  <c:v>193.82153885886626</c:v>
                </c:pt>
                <c:pt idx="42">
                  <c:v>191.1748549862751</c:v>
                </c:pt>
                <c:pt idx="43">
                  <c:v>188.62585077213825</c:v>
                </c:pt>
                <c:pt idx="44">
                  <c:v>186.16731658535105</c:v>
                </c:pt>
                <c:pt idx="45">
                  <c:v>183.79285869059368</c:v>
                </c:pt>
                <c:pt idx="46">
                  <c:v>181.49677650067073</c:v>
                </c:pt>
                <c:pt idx="47">
                  <c:v>179.27396253778863</c:v>
                </c:pt>
                <c:pt idx="48">
                  <c:v>177.11982017660827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1.0</c:v>
                </c:pt>
                <c:pt idx="1">
                  <c:v>36.0</c:v>
                </c:pt>
                <c:pt idx="2">
                  <c:v>78.0</c:v>
                </c:pt>
                <c:pt idx="3">
                  <c:v>43.0</c:v>
                </c:pt>
                <c:pt idx="4">
                  <c:v>49.0</c:v>
                </c:pt>
                <c:pt idx="5">
                  <c:v>50.0</c:v>
                </c:pt>
                <c:pt idx="6">
                  <c:v>93.0</c:v>
                </c:pt>
                <c:pt idx="7">
                  <c:v>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Sheet1!$C$2:$C$21</c:f>
              <c:numCache>
                <c:formatCode>General</c:formatCode>
                <c:ptCount val="20"/>
                <c:pt idx="8">
                  <c:v>48.93104668981363</c:v>
                </c:pt>
                <c:pt idx="9">
                  <c:v>48.93104668981363</c:v>
                </c:pt>
                <c:pt idx="10">
                  <c:v>48.93104668981363</c:v>
                </c:pt>
                <c:pt idx="11">
                  <c:v>48.93104668981363</c:v>
                </c:pt>
                <c:pt idx="12">
                  <c:v>48.93104668981363</c:v>
                </c:pt>
                <c:pt idx="13">
                  <c:v>48.93104668981363</c:v>
                </c:pt>
                <c:pt idx="14">
                  <c:v>48.93104668981363</c:v>
                </c:pt>
                <c:pt idx="15">
                  <c:v>48.93104668981363</c:v>
                </c:pt>
                <c:pt idx="16">
                  <c:v>48.93104668981363</c:v>
                </c:pt>
                <c:pt idx="17">
                  <c:v>48.93104668981363</c:v>
                </c:pt>
                <c:pt idx="18">
                  <c:v>48.93104668981363</c:v>
                </c:pt>
                <c:pt idx="19">
                  <c:v>48.93104668981363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Sheet1!$D$2:$D$21</c:f>
              <c:numCache>
                <c:formatCode>General</c:formatCode>
                <c:ptCount val="20"/>
                <c:pt idx="8">
                  <c:v>122.20896028706983</c:v>
                </c:pt>
                <c:pt idx="9">
                  <c:v>122.20896028706983</c:v>
                </c:pt>
                <c:pt idx="10">
                  <c:v>122.20896028706983</c:v>
                </c:pt>
                <c:pt idx="11">
                  <c:v>122.20896028706983</c:v>
                </c:pt>
                <c:pt idx="12">
                  <c:v>122.20896028706983</c:v>
                </c:pt>
                <c:pt idx="13">
                  <c:v>122.20896028706983</c:v>
                </c:pt>
                <c:pt idx="14">
                  <c:v>122.20896028706983</c:v>
                </c:pt>
                <c:pt idx="15">
                  <c:v>122.20896028706983</c:v>
                </c:pt>
                <c:pt idx="16">
                  <c:v>122.20896028706983</c:v>
                </c:pt>
                <c:pt idx="17">
                  <c:v>122.20896028706983</c:v>
                </c:pt>
                <c:pt idx="18">
                  <c:v>122.20896028706983</c:v>
                </c:pt>
                <c:pt idx="19">
                  <c:v>122.20896028706983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Sheet1!$A$2:$A$21</c:f>
              <c:numCache>
                <c:formatCode>yyyy\-mm\-dd</c:formatCode>
                <c:ptCount val="20"/>
                <c:pt idx="0">
                  <c:v>43435.0</c:v>
                </c:pt>
                <c:pt idx="1">
                  <c:v>43466.0</c:v>
                </c:pt>
                <c:pt idx="2">
                  <c:v>43497.0</c:v>
                </c:pt>
                <c:pt idx="3">
                  <c:v>43525.0</c:v>
                </c:pt>
                <c:pt idx="4">
                  <c:v>43556.0</c:v>
                </c:pt>
                <c:pt idx="5">
                  <c:v>43586.0</c:v>
                </c:pt>
                <c:pt idx="6">
                  <c:v>43617.0</c:v>
                </c:pt>
                <c:pt idx="7">
                  <c:v>43647.0</c:v>
                </c:pt>
                <c:pt idx="8">
                  <c:v>43678.0</c:v>
                </c:pt>
                <c:pt idx="9">
                  <c:v>43709.0</c:v>
                </c:pt>
                <c:pt idx="10">
                  <c:v>43739.0</c:v>
                </c:pt>
                <c:pt idx="11">
                  <c:v>43770.0</c:v>
                </c:pt>
                <c:pt idx="12">
                  <c:v>43800.0</c:v>
                </c:pt>
                <c:pt idx="13">
                  <c:v>43831.0</c:v>
                </c:pt>
                <c:pt idx="14">
                  <c:v>43862.0</c:v>
                </c:pt>
                <c:pt idx="15">
                  <c:v>43891.0</c:v>
                </c:pt>
                <c:pt idx="16">
                  <c:v>43922.0</c:v>
                </c:pt>
                <c:pt idx="17">
                  <c:v>43952.0</c:v>
                </c:pt>
                <c:pt idx="18">
                  <c:v>43983.0</c:v>
                </c:pt>
                <c:pt idx="19">
                  <c:v>44013.0</c:v>
                </c:pt>
              </c:numCache>
            </c:numRef>
          </c:cat>
          <c:val>
            <c:numRef>
              <c:f>Sheet1!$E$2:$E$21</c:f>
              <c:numCache>
                <c:formatCode>General</c:formatCode>
                <c:ptCount val="20"/>
                <c:pt idx="8">
                  <c:v>2.4200680675494786</c:v>
                </c:pt>
                <c:pt idx="9">
                  <c:v>2.4200680675494786</c:v>
                </c:pt>
                <c:pt idx="10">
                  <c:v>2.4200680675494786</c:v>
                </c:pt>
                <c:pt idx="11">
                  <c:v>2.4200680675494786</c:v>
                </c:pt>
                <c:pt idx="12">
                  <c:v>2.4200680675494786</c:v>
                </c:pt>
                <c:pt idx="13">
                  <c:v>2.4200680675494786</c:v>
                </c:pt>
                <c:pt idx="14">
                  <c:v>2.4200680675494786</c:v>
                </c:pt>
                <c:pt idx="15">
                  <c:v>2.4200680675494786</c:v>
                </c:pt>
                <c:pt idx="16">
                  <c:v>2.4200680675494786</c:v>
                </c:pt>
                <c:pt idx="17">
                  <c:v>2.4200680675494786</c:v>
                </c:pt>
                <c:pt idx="18">
                  <c:v>2.4200680675494786</c:v>
                </c:pt>
                <c:pt idx="19">
                  <c:v>2.4200680675494786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3882.0</c:v>
                </c:pt>
                <c:pt idx="1">
                  <c:v>3174.0</c:v>
                </c:pt>
                <c:pt idx="2">
                  <c:v>2685.0</c:v>
                </c:pt>
                <c:pt idx="3">
                  <c:v>3206.0</c:v>
                </c:pt>
                <c:pt idx="4">
                  <c:v>3499.0</c:v>
                </c:pt>
                <c:pt idx="5">
                  <c:v>3267.0</c:v>
                </c:pt>
                <c:pt idx="6">
                  <c:v>4372.0</c:v>
                </c:pt>
                <c:pt idx="7">
                  <c:v>3449.0</c:v>
                </c:pt>
                <c:pt idx="8">
                  <c:v>3454.0</c:v>
                </c:pt>
                <c:pt idx="9">
                  <c:v>3780.0</c:v>
                </c:pt>
                <c:pt idx="10">
                  <c:v>3690.0</c:v>
                </c:pt>
                <c:pt idx="11">
                  <c:v>3143.0</c:v>
                </c:pt>
                <c:pt idx="12">
                  <c:v>2912.0</c:v>
                </c:pt>
                <c:pt idx="13">
                  <c:v>3278.0</c:v>
                </c:pt>
                <c:pt idx="14">
                  <c:v>3414.0</c:v>
                </c:pt>
                <c:pt idx="15">
                  <c:v>4015.0</c:v>
                </c:pt>
                <c:pt idx="16">
                  <c:v>3668.0</c:v>
                </c:pt>
                <c:pt idx="17">
                  <c:v>3919.0</c:v>
                </c:pt>
                <c:pt idx="18">
                  <c:v>5177.0</c:v>
                </c:pt>
                <c:pt idx="19">
                  <c:v>4320.0</c:v>
                </c:pt>
                <c:pt idx="20">
                  <c:v>3833.0</c:v>
                </c:pt>
                <c:pt idx="21">
                  <c:v>4133.0</c:v>
                </c:pt>
                <c:pt idx="22">
                  <c:v>4508.0</c:v>
                </c:pt>
                <c:pt idx="23">
                  <c:v>3045.0</c:v>
                </c:pt>
                <c:pt idx="24">
                  <c:v>3408.0</c:v>
                </c:pt>
                <c:pt idx="25">
                  <c:v>3344.0</c:v>
                </c:pt>
                <c:pt idx="26">
                  <c:v>4265.0</c:v>
                </c:pt>
                <c:pt idx="27">
                  <c:v>3526.0</c:v>
                </c:pt>
                <c:pt idx="28">
                  <c:v>3787.0</c:v>
                </c:pt>
                <c:pt idx="29">
                  <c:v>4779.0</c:v>
                </c:pt>
                <c:pt idx="30">
                  <c:v>3949.0</c:v>
                </c:pt>
                <c:pt idx="31">
                  <c:v>3403.0</c:v>
                </c:pt>
                <c:pt idx="32">
                  <c:v>3467.0</c:v>
                </c:pt>
                <c:pt idx="33">
                  <c:v>3063.0</c:v>
                </c:pt>
                <c:pt idx="34">
                  <c:v>3102.0</c:v>
                </c:pt>
                <c:pt idx="35">
                  <c:v>4093.0</c:v>
                </c:pt>
                <c:pt idx="36">
                  <c:v>4050.0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3960.6759308227993</c:v>
                </c:pt>
                <c:pt idx="38">
                  <c:v>3979.688528413787</c:v>
                </c:pt>
                <c:pt idx="39">
                  <c:v>4018.58775335211</c:v>
                </c:pt>
                <c:pt idx="40">
                  <c:v>4057.867322733166</c:v>
                </c:pt>
                <c:pt idx="41">
                  <c:v>4097.530956683733</c:v>
                </c:pt>
                <c:pt idx="42">
                  <c:v>4137.582411724871</c:v>
                </c:pt>
                <c:pt idx="43">
                  <c:v>4178.025481133615</c:v>
                </c:pt>
                <c:pt idx="44">
                  <c:v>4218.863995301352</c:v>
                </c:pt>
                <c:pt idx="45">
                  <c:v>4260.101822095629</c:v>
                </c:pt>
                <c:pt idx="46">
                  <c:v>4301.742867232734</c:v>
                </c:pt>
                <c:pt idx="47">
                  <c:v>4343.791074639476</c:v>
                </c:pt>
                <c:pt idx="48">
                  <c:v>4386.250426832947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4744.636094418566</c:v>
                </c:pt>
                <c:pt idx="38">
                  <c:v>4857.5032996453</c:v>
                </c:pt>
                <c:pt idx="39">
                  <c:v>4927.28868105022</c:v>
                </c:pt>
                <c:pt idx="40">
                  <c:v>4997.607326232554</c:v>
                </c:pt>
                <c:pt idx="41">
                  <c:v>5068.481963133353</c:v>
                </c:pt>
                <c:pt idx="42">
                  <c:v>5139.933933328686</c:v>
                </c:pt>
                <c:pt idx="43">
                  <c:v>5211.983389940314</c:v>
                </c:pt>
                <c:pt idx="44">
                  <c:v>5284.649463402423</c:v>
                </c:pt>
                <c:pt idx="45">
                  <c:v>5357.950401253624</c:v>
                </c:pt>
                <c:pt idx="46">
                  <c:v>5431.903686753989</c:v>
                </c:pt>
                <c:pt idx="47">
                  <c:v>5506.526140140781</c:v>
                </c:pt>
                <c:pt idx="48">
                  <c:v>5581.834005519859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3236.469058534574</c:v>
                </c:pt>
                <c:pt idx="38">
                  <c:v>3191.6984732864034</c:v>
                </c:pt>
                <c:pt idx="39">
                  <c:v>3208.306972803683</c:v>
                </c:pt>
                <c:pt idx="40">
                  <c:v>3225.3049473191113</c:v>
                </c:pt>
                <c:pt idx="41">
                  <c:v>3242.679482572302</c:v>
                </c:pt>
                <c:pt idx="42">
                  <c:v>3260.4191546486845</c:v>
                </c:pt>
                <c:pt idx="43">
                  <c:v>3278.51383317904</c:v>
                </c:pt>
                <c:pt idx="44">
                  <c:v>3296.9545166726284</c:v>
                </c:pt>
                <c:pt idx="45">
                  <c:v>3315.7331938562857</c:v>
                </c:pt>
                <c:pt idx="46">
                  <c:v>3334.842726180137</c:v>
                </c:pt>
                <c:pt idx="47">
                  <c:v>3354.276747718469</c:v>
                </c:pt>
                <c:pt idx="48">
                  <c:v>3374.0295794241965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45.0</c:v>
                </c:pt>
                <c:pt idx="1">
                  <c:v>65.0</c:v>
                </c:pt>
                <c:pt idx="2">
                  <c:v>50.0</c:v>
                </c:pt>
                <c:pt idx="3">
                  <c:v>52.0</c:v>
                </c:pt>
                <c:pt idx="4">
                  <c:v>40.0</c:v>
                </c:pt>
                <c:pt idx="5">
                  <c:v>44.0</c:v>
                </c:pt>
                <c:pt idx="6">
                  <c:v>38.0</c:v>
                </c:pt>
                <c:pt idx="7">
                  <c:v>40.0</c:v>
                </c:pt>
                <c:pt idx="8">
                  <c:v>58.0</c:v>
                </c:pt>
                <c:pt idx="9">
                  <c:v>38.0</c:v>
                </c:pt>
                <c:pt idx="10">
                  <c:v>56.0</c:v>
                </c:pt>
                <c:pt idx="11">
                  <c:v>54.0</c:v>
                </c:pt>
                <c:pt idx="12">
                  <c:v>63.0</c:v>
                </c:pt>
                <c:pt idx="13">
                  <c:v>49.0</c:v>
                </c:pt>
                <c:pt idx="14">
                  <c:v>48.0</c:v>
                </c:pt>
                <c:pt idx="15">
                  <c:v>61.0</c:v>
                </c:pt>
                <c:pt idx="16">
                  <c:v>51.0</c:v>
                </c:pt>
                <c:pt idx="17">
                  <c:v>57.0</c:v>
                </c:pt>
                <c:pt idx="18">
                  <c:v>53.0</c:v>
                </c:pt>
                <c:pt idx="19">
                  <c:v>54.0</c:v>
                </c:pt>
                <c:pt idx="20">
                  <c:v>60.0</c:v>
                </c:pt>
                <c:pt idx="21">
                  <c:v>60.0</c:v>
                </c:pt>
                <c:pt idx="22">
                  <c:v>56.0</c:v>
                </c:pt>
                <c:pt idx="23">
                  <c:v>55.0</c:v>
                </c:pt>
                <c:pt idx="24">
                  <c:v>60.0</c:v>
                </c:pt>
                <c:pt idx="25">
                  <c:v>69.0</c:v>
                </c:pt>
                <c:pt idx="26">
                  <c:v>58.0</c:v>
                </c:pt>
                <c:pt idx="27">
                  <c:v>82.0</c:v>
                </c:pt>
                <c:pt idx="28">
                  <c:v>76.0</c:v>
                </c:pt>
                <c:pt idx="29">
                  <c:v>52.0</c:v>
                </c:pt>
                <c:pt idx="30">
                  <c:v>66.0</c:v>
                </c:pt>
                <c:pt idx="31">
                  <c:v>49.0</c:v>
                </c:pt>
                <c:pt idx="32">
                  <c:v>68.0</c:v>
                </c:pt>
                <c:pt idx="33">
                  <c:v>60.0</c:v>
                </c:pt>
                <c:pt idx="34">
                  <c:v>59.0</c:v>
                </c:pt>
                <c:pt idx="35">
                  <c:v>47.0</c:v>
                </c:pt>
                <c:pt idx="36">
                  <c:v>27.0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46.45461363495836</c:v>
                </c:pt>
                <c:pt idx="38">
                  <c:v>46.45461363495836</c:v>
                </c:pt>
                <c:pt idx="39">
                  <c:v>46.45461363495836</c:v>
                </c:pt>
                <c:pt idx="40">
                  <c:v>46.45461363495836</c:v>
                </c:pt>
                <c:pt idx="41">
                  <c:v>46.45461363495836</c:v>
                </c:pt>
                <c:pt idx="42">
                  <c:v>46.45461363495836</c:v>
                </c:pt>
                <c:pt idx="43">
                  <c:v>46.45461363495836</c:v>
                </c:pt>
                <c:pt idx="44">
                  <c:v>46.45461363495836</c:v>
                </c:pt>
                <c:pt idx="45">
                  <c:v>46.45461363495836</c:v>
                </c:pt>
                <c:pt idx="46">
                  <c:v>46.45461363495836</c:v>
                </c:pt>
                <c:pt idx="47">
                  <c:v>46.45461363495836</c:v>
                </c:pt>
                <c:pt idx="48">
                  <c:v>46.45461363495836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58.530498556433955</c:v>
                </c:pt>
                <c:pt idx="38">
                  <c:v>59.19608707372326</c:v>
                </c:pt>
                <c:pt idx="39">
                  <c:v>59.81918151064684</c:v>
                </c:pt>
                <c:pt idx="40">
                  <c:v>60.40636114617185</c:v>
                </c:pt>
                <c:pt idx="41">
                  <c:v>60.96267964692394</c:v>
                </c:pt>
                <c:pt idx="42">
                  <c:v>61.49211752489124</c:v>
                </c:pt>
                <c:pt idx="43">
                  <c:v>61.99787558634617</c:v>
                </c:pt>
                <c:pt idx="44">
                  <c:v>62.48257273358014</c:v>
                </c:pt>
                <c:pt idx="45">
                  <c:v>62.94838364990109</c:v>
                </c:pt>
                <c:pt idx="46">
                  <c:v>63.397137284029526</c:v>
                </c:pt>
                <c:pt idx="47">
                  <c:v>63.83038896049293</c:v>
                </c:pt>
                <c:pt idx="48">
                  <c:v>64.24947426102446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33.279231970964105</c:v>
                </c:pt>
                <c:pt idx="38">
                  <c:v>32.25730919339854</c:v>
                </c:pt>
                <c:pt idx="39">
                  <c:v>31.270752801263683</c:v>
                </c:pt>
                <c:pt idx="40">
                  <c:v>30.312590876461453</c:v>
                </c:pt>
                <c:pt idx="41">
                  <c:v>29.37734011320721</c:v>
                </c:pt>
                <c:pt idx="42">
                  <c:v>28.46054829309316</c:v>
                </c:pt>
                <c:pt idx="43">
                  <c:v>27.55849483952366</c:v>
                </c:pt>
                <c:pt idx="44">
                  <c:v>26.667985872438848</c:v>
                </c:pt>
                <c:pt idx="45">
                  <c:v>25.786207952482993</c:v>
                </c:pt>
                <c:pt idx="46">
                  <c:v>24.910619233181826</c:v>
                </c:pt>
                <c:pt idx="47">
                  <c:v>24.03886471316462</c:v>
                </c:pt>
                <c:pt idx="48">
                  <c:v>23.16870680119341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1.0</c:v>
                </c:pt>
                <c:pt idx="1">
                  <c:v>2.0</c:v>
                </c:pt>
                <c:pt idx="2">
                  <c:v>1.0</c:v>
                </c:pt>
                <c:pt idx="3">
                  <c:v>1.0</c:v>
                </c:pt>
                <c:pt idx="4">
                  <c:v>2.0</c:v>
                </c:pt>
                <c:pt idx="5">
                  <c:v>1.0</c:v>
                </c:pt>
                <c:pt idx="6">
                  <c:v>2.0</c:v>
                </c:pt>
                <c:pt idx="7">
                  <c:v>4.0</c:v>
                </c:pt>
                <c:pt idx="8">
                  <c:v>9.0</c:v>
                </c:pt>
                <c:pt idx="9">
                  <c:v>62.0</c:v>
                </c:pt>
                <c:pt idx="10">
                  <c:v>81.0</c:v>
                </c:pt>
                <c:pt idx="11">
                  <c:v>82.0</c:v>
                </c:pt>
                <c:pt idx="12">
                  <c:v>68.0</c:v>
                </c:pt>
                <c:pt idx="13">
                  <c:v>71.0</c:v>
                </c:pt>
                <c:pt idx="14">
                  <c:v>75.0</c:v>
                </c:pt>
                <c:pt idx="15">
                  <c:v>103.0</c:v>
                </c:pt>
                <c:pt idx="16">
                  <c:v>116.0</c:v>
                </c:pt>
                <c:pt idx="17">
                  <c:v>127.0</c:v>
                </c:pt>
                <c:pt idx="18">
                  <c:v>127.0</c:v>
                </c:pt>
                <c:pt idx="19">
                  <c:v>125.0</c:v>
                </c:pt>
                <c:pt idx="20">
                  <c:v>149.0</c:v>
                </c:pt>
                <c:pt idx="21">
                  <c:v>182.0</c:v>
                </c:pt>
                <c:pt idx="22">
                  <c:v>200.0</c:v>
                </c:pt>
                <c:pt idx="23">
                  <c:v>209.0</c:v>
                </c:pt>
                <c:pt idx="24">
                  <c:v>202.0</c:v>
                </c:pt>
                <c:pt idx="25">
                  <c:v>238.0</c:v>
                </c:pt>
                <c:pt idx="26">
                  <c:v>213.0</c:v>
                </c:pt>
                <c:pt idx="27">
                  <c:v>249.0</c:v>
                </c:pt>
                <c:pt idx="28">
                  <c:v>264.0</c:v>
                </c:pt>
                <c:pt idx="29">
                  <c:v>298.0</c:v>
                </c:pt>
                <c:pt idx="30">
                  <c:v>325.0</c:v>
                </c:pt>
                <c:pt idx="31">
                  <c:v>286.0</c:v>
                </c:pt>
                <c:pt idx="32">
                  <c:v>343.0</c:v>
                </c:pt>
                <c:pt idx="33">
                  <c:v>367.0</c:v>
                </c:pt>
                <c:pt idx="34">
                  <c:v>397.0</c:v>
                </c:pt>
                <c:pt idx="35">
                  <c:v>334.0</c:v>
                </c:pt>
                <c:pt idx="36">
                  <c:v>337.0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358.6064884124539</c:v>
                </c:pt>
                <c:pt idx="38">
                  <c:v>378.99777465136395</c:v>
                </c:pt>
                <c:pt idx="39">
                  <c:v>400.05159592873434</c:v>
                </c:pt>
                <c:pt idx="40">
                  <c:v>421.77396384324925</c:v>
                </c:pt>
                <c:pt idx="41">
                  <c:v>444.17080919824645</c:v>
                </c:pt>
                <c:pt idx="42">
                  <c:v>467.247984837188</c:v>
                </c:pt>
                <c:pt idx="43">
                  <c:v>491.01126832054086</c:v>
                </c:pt>
                <c:pt idx="44">
                  <c:v>515.466364456116</c:v>
                </c:pt>
                <c:pt idx="45">
                  <c:v>540.6189076937734</c:v>
                </c:pt>
                <c:pt idx="46">
                  <c:v>566.4744643943728</c:v>
                </c:pt>
                <c:pt idx="47">
                  <c:v>593.0385349819524</c:v>
                </c:pt>
                <c:pt idx="48">
                  <c:v>620.3165559873116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422.38215818400016</c:v>
                </c:pt>
                <c:pt idx="38">
                  <c:v>474.8297178746755</c:v>
                </c:pt>
                <c:pt idx="39">
                  <c:v>523.332818627209</c:v>
                </c:pt>
                <c:pt idx="40">
                  <c:v>570.5028307817487</c:v>
                </c:pt>
                <c:pt idx="41">
                  <c:v>617.3181887605647</c:v>
                </c:pt>
                <c:pt idx="42">
                  <c:v>664.2660684444143</c:v>
                </c:pt>
                <c:pt idx="43">
                  <c:v>711.6282702097318</c:v>
                </c:pt>
                <c:pt idx="44">
                  <c:v>759.5841008039744</c:v>
                </c:pt>
                <c:pt idx="45">
                  <c:v>808.2555599760396</c:v>
                </c:pt>
                <c:pt idx="46">
                  <c:v>857.7299381643984</c:v>
                </c:pt>
                <c:pt idx="47">
                  <c:v>908.0722115298375</c:v>
                </c:pt>
                <c:pt idx="48">
                  <c:v>959.3323302635634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297.4252808245614</c:v>
                </c:pt>
                <c:pt idx="38">
                  <c:v>292.2154203452303</c:v>
                </c:pt>
                <c:pt idx="39">
                  <c:v>292.3901606012968</c:v>
                </c:pt>
                <c:pt idx="40">
                  <c:v>295.34794671390705</c:v>
                </c:pt>
                <c:pt idx="41">
                  <c:v>300.1200931826053</c:v>
                </c:pt>
                <c:pt idx="42">
                  <c:v>306.2291062695442</c:v>
                </c:pt>
                <c:pt idx="43">
                  <c:v>313.40280086876425</c:v>
                </c:pt>
                <c:pt idx="44">
                  <c:v>321.4714186646272</c:v>
                </c:pt>
                <c:pt idx="45">
                  <c:v>330.3224416460503</c:v>
                </c:pt>
                <c:pt idx="46">
                  <c:v>339.877994659351</c:v>
                </c:pt>
                <c:pt idx="47">
                  <c:v>350.0824506999259</c:v>
                </c:pt>
                <c:pt idx="48">
                  <c:v>360.89514300065287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1414.0</c:v>
                </c:pt>
                <c:pt idx="1">
                  <c:v>1631.0</c:v>
                </c:pt>
                <c:pt idx="2">
                  <c:v>1463.0</c:v>
                </c:pt>
                <c:pt idx="3">
                  <c:v>1291.0</c:v>
                </c:pt>
                <c:pt idx="4">
                  <c:v>1377.0</c:v>
                </c:pt>
                <c:pt idx="5">
                  <c:v>1682.0</c:v>
                </c:pt>
                <c:pt idx="6">
                  <c:v>1455.0</c:v>
                </c:pt>
                <c:pt idx="7">
                  <c:v>1659.0</c:v>
                </c:pt>
                <c:pt idx="8">
                  <c:v>1227.0</c:v>
                </c:pt>
                <c:pt idx="9">
                  <c:v>1331.0</c:v>
                </c:pt>
                <c:pt idx="10">
                  <c:v>1292.0</c:v>
                </c:pt>
                <c:pt idx="11">
                  <c:v>1286.0</c:v>
                </c:pt>
                <c:pt idx="12">
                  <c:v>1206.0</c:v>
                </c:pt>
                <c:pt idx="13">
                  <c:v>1188.0</c:v>
                </c:pt>
                <c:pt idx="14">
                  <c:v>1374.0</c:v>
                </c:pt>
                <c:pt idx="15">
                  <c:v>1832.0</c:v>
                </c:pt>
                <c:pt idx="16">
                  <c:v>1270.0</c:v>
                </c:pt>
                <c:pt idx="17">
                  <c:v>1929.0</c:v>
                </c:pt>
                <c:pt idx="18">
                  <c:v>1214.0</c:v>
                </c:pt>
                <c:pt idx="19">
                  <c:v>1055.0</c:v>
                </c:pt>
                <c:pt idx="20">
                  <c:v>1181.0</c:v>
                </c:pt>
                <c:pt idx="21">
                  <c:v>1424.0</c:v>
                </c:pt>
                <c:pt idx="22">
                  <c:v>1966.0</c:v>
                </c:pt>
                <c:pt idx="23">
                  <c:v>1583.0</c:v>
                </c:pt>
                <c:pt idx="24">
                  <c:v>1081.0</c:v>
                </c:pt>
                <c:pt idx="25">
                  <c:v>1115.0</c:v>
                </c:pt>
                <c:pt idx="26">
                  <c:v>1543.0</c:v>
                </c:pt>
                <c:pt idx="27">
                  <c:v>1642.0</c:v>
                </c:pt>
                <c:pt idx="28">
                  <c:v>1130.0</c:v>
                </c:pt>
                <c:pt idx="29">
                  <c:v>1267.0</c:v>
                </c:pt>
                <c:pt idx="30">
                  <c:v>1874.0</c:v>
                </c:pt>
                <c:pt idx="31">
                  <c:v>1109.0</c:v>
                </c:pt>
                <c:pt idx="32">
                  <c:v>1272.0</c:v>
                </c:pt>
                <c:pt idx="33">
                  <c:v>1262.0</c:v>
                </c:pt>
                <c:pt idx="34">
                  <c:v>1081.0</c:v>
                </c:pt>
                <c:pt idx="35">
                  <c:v>1441.0</c:v>
                </c:pt>
                <c:pt idx="36">
                  <c:v>1111.0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1336.5694214477842</c:v>
                </c:pt>
                <c:pt idx="38">
                  <c:v>1336.5694214477842</c:v>
                </c:pt>
                <c:pt idx="39">
                  <c:v>1336.5694214477842</c:v>
                </c:pt>
                <c:pt idx="40">
                  <c:v>1336.5694214477842</c:v>
                </c:pt>
                <c:pt idx="41">
                  <c:v>1336.5694214477842</c:v>
                </c:pt>
                <c:pt idx="42">
                  <c:v>1336.5694214477842</c:v>
                </c:pt>
                <c:pt idx="43">
                  <c:v>1336.5694214477842</c:v>
                </c:pt>
                <c:pt idx="44">
                  <c:v>1336.5694214477842</c:v>
                </c:pt>
                <c:pt idx="45">
                  <c:v>1336.5694214477842</c:v>
                </c:pt>
                <c:pt idx="46">
                  <c:v>1336.5694214477842</c:v>
                </c:pt>
                <c:pt idx="47">
                  <c:v>1336.5694214477842</c:v>
                </c:pt>
                <c:pt idx="48">
                  <c:v>1336.5694214477842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1730.9920853617102</c:v>
                </c:pt>
                <c:pt idx="38">
                  <c:v>1734.3265416163022</c:v>
                </c:pt>
                <c:pt idx="39">
                  <c:v>1737.6541194583922</c:v>
                </c:pt>
                <c:pt idx="40">
                  <c:v>1740.974995599812</c:v>
                </c:pt>
                <c:pt idx="41">
                  <c:v>1744.289341965056</c:v>
                </c:pt>
                <c:pt idx="42">
                  <c:v>1747.5973258755857</c:v>
                </c:pt>
                <c:pt idx="43">
                  <c:v>1750.899110226281</c:v>
                </c:pt>
                <c:pt idx="44">
                  <c:v>1754.1948536513248</c:v>
                </c:pt>
                <c:pt idx="45">
                  <c:v>1757.4847106854536</c:v>
                </c:pt>
                <c:pt idx="46">
                  <c:v>1760.7688319134288</c:v>
                </c:pt>
                <c:pt idx="47">
                  <c:v>1764.0473641179424</c:v>
                </c:pt>
                <c:pt idx="48">
                  <c:v>1767.3204504141665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1017.1953041836533</c:v>
                </c:pt>
                <c:pt idx="38">
                  <c:v>1015.9622172532797</c:v>
                </c:pt>
                <c:pt idx="39">
                  <c:v>1014.7388377862546</c:v>
                </c:pt>
                <c:pt idx="40">
                  <c:v>1013.5249946067424</c:v>
                </c:pt>
                <c:pt idx="41">
                  <c:v>1012.3205213407886</c:v>
                </c:pt>
                <c:pt idx="42">
                  <c:v>1011.1252562316855</c:v>
                </c:pt>
                <c:pt idx="43">
                  <c:v>1009.9390419639795</c:v>
                </c:pt>
                <c:pt idx="44">
                  <c:v>1008.7617254967072</c:v>
                </c:pt>
                <c:pt idx="45">
                  <c:v>1007.5931579034651</c:v>
                </c:pt>
                <c:pt idx="46">
                  <c:v>1006.4331942212164</c:v>
                </c:pt>
                <c:pt idx="47">
                  <c:v>1005.281693305</c:v>
                </c:pt>
                <c:pt idx="48">
                  <c:v>1004.1385176906643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138.0</c:v>
                </c:pt>
                <c:pt idx="1">
                  <c:v>151.0</c:v>
                </c:pt>
                <c:pt idx="2">
                  <c:v>137.0</c:v>
                </c:pt>
                <c:pt idx="3">
                  <c:v>126.0</c:v>
                </c:pt>
                <c:pt idx="4">
                  <c:v>112.0</c:v>
                </c:pt>
                <c:pt idx="5">
                  <c:v>96.0</c:v>
                </c:pt>
                <c:pt idx="6">
                  <c:v>126.0</c:v>
                </c:pt>
                <c:pt idx="7">
                  <c:v>96.0</c:v>
                </c:pt>
                <c:pt idx="8">
                  <c:v>125.0</c:v>
                </c:pt>
                <c:pt idx="9">
                  <c:v>108.0</c:v>
                </c:pt>
                <c:pt idx="10">
                  <c:v>105.0</c:v>
                </c:pt>
                <c:pt idx="11">
                  <c:v>104.0</c:v>
                </c:pt>
                <c:pt idx="12">
                  <c:v>88.0</c:v>
                </c:pt>
                <c:pt idx="13">
                  <c:v>88.0</c:v>
                </c:pt>
                <c:pt idx="14">
                  <c:v>68.0</c:v>
                </c:pt>
                <c:pt idx="15">
                  <c:v>97.0</c:v>
                </c:pt>
                <c:pt idx="16">
                  <c:v>106.0</c:v>
                </c:pt>
                <c:pt idx="17">
                  <c:v>87.0</c:v>
                </c:pt>
                <c:pt idx="18">
                  <c:v>104.0</c:v>
                </c:pt>
                <c:pt idx="19">
                  <c:v>106.0</c:v>
                </c:pt>
                <c:pt idx="20">
                  <c:v>125.0</c:v>
                </c:pt>
                <c:pt idx="21">
                  <c:v>118.0</c:v>
                </c:pt>
                <c:pt idx="22">
                  <c:v>115.0</c:v>
                </c:pt>
                <c:pt idx="23">
                  <c:v>113.0</c:v>
                </c:pt>
                <c:pt idx="24">
                  <c:v>117.0</c:v>
                </c:pt>
                <c:pt idx="25">
                  <c:v>126.0</c:v>
                </c:pt>
                <c:pt idx="26">
                  <c:v>105.0</c:v>
                </c:pt>
                <c:pt idx="27">
                  <c:v>106.0</c:v>
                </c:pt>
                <c:pt idx="28">
                  <c:v>98.0</c:v>
                </c:pt>
                <c:pt idx="29">
                  <c:v>108.0</c:v>
                </c:pt>
                <c:pt idx="30">
                  <c:v>117.0</c:v>
                </c:pt>
                <c:pt idx="31">
                  <c:v>98.0</c:v>
                </c:pt>
                <c:pt idx="32">
                  <c:v>91.0</c:v>
                </c:pt>
                <c:pt idx="33">
                  <c:v>99.0</c:v>
                </c:pt>
                <c:pt idx="34">
                  <c:v>112.0</c:v>
                </c:pt>
                <c:pt idx="35">
                  <c:v>114.0</c:v>
                </c:pt>
                <c:pt idx="36">
                  <c:v>124.0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121.95538588268359</c:v>
                </c:pt>
                <c:pt idx="38">
                  <c:v>122.74608981316038</c:v>
                </c:pt>
                <c:pt idx="39">
                  <c:v>122.5248242080325</c:v>
                </c:pt>
                <c:pt idx="40">
                  <c:v>122.58664186554715</c:v>
                </c:pt>
                <c:pt idx="41">
                  <c:v>122.5693633210697</c:v>
                </c:pt>
                <c:pt idx="42">
                  <c:v>122.57419220749739</c:v>
                </c:pt>
                <c:pt idx="43">
                  <c:v>122.57284261661533</c:v>
                </c:pt>
                <c:pt idx="44">
                  <c:v>122.57321980038908</c:v>
                </c:pt>
                <c:pt idx="45">
                  <c:v>122.57311438474592</c:v>
                </c:pt>
                <c:pt idx="46">
                  <c:v>122.57314384637718</c:v>
                </c:pt>
                <c:pt idx="47">
                  <c:v>122.57313561241993</c:v>
                </c:pt>
                <c:pt idx="48">
                  <c:v>122.57313791365195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147.19660966581375</c:v>
                </c:pt>
                <c:pt idx="38">
                  <c:v>154.54262206719795</c:v>
                </c:pt>
                <c:pt idx="39">
                  <c:v>161.0064218755007</c:v>
                </c:pt>
                <c:pt idx="40">
                  <c:v>166.6767765329317</c:v>
                </c:pt>
                <c:pt idx="41">
                  <c:v>171.83419621735317</c:v>
                </c:pt>
                <c:pt idx="42">
                  <c:v>176.6197963940609</c:v>
                </c:pt>
                <c:pt idx="43">
                  <c:v>181.11228230623198</c:v>
                </c:pt>
                <c:pt idx="44">
                  <c:v>185.3705519526269</c:v>
                </c:pt>
                <c:pt idx="45">
                  <c:v>189.43425293316662</c:v>
                </c:pt>
                <c:pt idx="46">
                  <c:v>193.33366092953244</c:v>
                </c:pt>
                <c:pt idx="47">
                  <c:v>197.0917144755442</c:v>
                </c:pt>
                <c:pt idx="48">
                  <c:v>200.72654779412215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97.83409731207405</c:v>
                </c:pt>
                <c:pt idx="38">
                  <c:v>93.47837203500147</c:v>
                </c:pt>
                <c:pt idx="39">
                  <c:v>88.30140380790826</c:v>
                </c:pt>
                <c:pt idx="40">
                  <c:v>84.39116805965627</c:v>
                </c:pt>
                <c:pt idx="41">
                  <c:v>80.86100841278368</c:v>
                </c:pt>
                <c:pt idx="42">
                  <c:v>77.7395337272746</c:v>
                </c:pt>
                <c:pt idx="43">
                  <c:v>74.90058734686531</c:v>
                </c:pt>
                <c:pt idx="44">
                  <c:v>72.29854243786318</c:v>
                </c:pt>
                <c:pt idx="45">
                  <c:v>69.89003917317925</c:v>
                </c:pt>
                <c:pt idx="46">
                  <c:v>67.64583928226216</c:v>
                </c:pt>
                <c:pt idx="47">
                  <c:v>65.5427133006294</c:v>
                </c:pt>
                <c:pt idx="48">
                  <c:v>63.562607565062905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59.0</c:v>
                </c:pt>
                <c:pt idx="1">
                  <c:v>18.0</c:v>
                </c:pt>
                <c:pt idx="2">
                  <c:v>4.0</c:v>
                </c:pt>
                <c:pt idx="3">
                  <c:v>3.0</c:v>
                </c:pt>
                <c:pt idx="4">
                  <c:v>4.0</c:v>
                </c:pt>
                <c:pt idx="5">
                  <c:v>1.0</c:v>
                </c:pt>
                <c:pt idx="6">
                  <c:v>2.0</c:v>
                </c:pt>
                <c:pt idx="7">
                  <c:v>0.0</c:v>
                </c:pt>
                <c:pt idx="8">
                  <c:v>6.0</c:v>
                </c:pt>
                <c:pt idx="9">
                  <c:v>9.0</c:v>
                </c:pt>
                <c:pt idx="10">
                  <c:v>23.0</c:v>
                </c:pt>
                <c:pt idx="11">
                  <c:v>10.0</c:v>
                </c:pt>
                <c:pt idx="12">
                  <c:v>2.0</c:v>
                </c:pt>
                <c:pt idx="13">
                  <c:v>12.0</c:v>
                </c:pt>
                <c:pt idx="14">
                  <c:v>8.0</c:v>
                </c:pt>
                <c:pt idx="15">
                  <c:v>1.0</c:v>
                </c:pt>
                <c:pt idx="16">
                  <c:v>1.0</c:v>
                </c:pt>
                <c:pt idx="17">
                  <c:v>6.0</c:v>
                </c:pt>
                <c:pt idx="18">
                  <c:v>18.0</c:v>
                </c:pt>
                <c:pt idx="19">
                  <c:v>8.0</c:v>
                </c:pt>
                <c:pt idx="20">
                  <c:v>4.0</c:v>
                </c:pt>
                <c:pt idx="21">
                  <c:v>4.0</c:v>
                </c:pt>
                <c:pt idx="22">
                  <c:v>17.0</c:v>
                </c:pt>
                <c:pt idx="23">
                  <c:v>1.0</c:v>
                </c:pt>
                <c:pt idx="24">
                  <c:v>0.0</c:v>
                </c:pt>
                <c:pt idx="25">
                  <c:v>16.0</c:v>
                </c:pt>
                <c:pt idx="26">
                  <c:v>6.0</c:v>
                </c:pt>
                <c:pt idx="27">
                  <c:v>2.0</c:v>
                </c:pt>
                <c:pt idx="28">
                  <c:v>0.0</c:v>
                </c:pt>
                <c:pt idx="29">
                  <c:v>9.0</c:v>
                </c:pt>
                <c:pt idx="30">
                  <c:v>13.0</c:v>
                </c:pt>
                <c:pt idx="31">
                  <c:v>0.0</c:v>
                </c:pt>
                <c:pt idx="32">
                  <c:v>10.0</c:v>
                </c:pt>
                <c:pt idx="33">
                  <c:v>12.0</c:v>
                </c:pt>
                <c:pt idx="34">
                  <c:v>6.0</c:v>
                </c:pt>
                <c:pt idx="35">
                  <c:v>5.0</c:v>
                </c:pt>
                <c:pt idx="36">
                  <c:v>2.0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10.61104957600352</c:v>
                </c:pt>
                <c:pt idx="38">
                  <c:v>16.02554882567637</c:v>
                </c:pt>
                <c:pt idx="39">
                  <c:v>4.934517214449909</c:v>
                </c:pt>
                <c:pt idx="40">
                  <c:v>2.6769729673533704</c:v>
                </c:pt>
                <c:pt idx="41">
                  <c:v>8.373239629128475</c:v>
                </c:pt>
                <c:pt idx="42">
                  <c:v>15.11679714470456</c:v>
                </c:pt>
                <c:pt idx="43">
                  <c:v>6.21769991072703</c:v>
                </c:pt>
                <c:pt idx="44">
                  <c:v>2.9531518452748693</c:v>
                </c:pt>
                <c:pt idx="45">
                  <c:v>6.882565646689797</c:v>
                </c:pt>
                <c:pt idx="46">
                  <c:v>13.800480443092226</c:v>
                </c:pt>
                <c:pt idx="47">
                  <c:v>7.40259199060274</c:v>
                </c:pt>
                <c:pt idx="48">
                  <c:v>3.3559059997162377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33.90221234036574</c:v>
                </c:pt>
                <c:pt idx="38">
                  <c:v>49.104544258537956</c:v>
                </c:pt>
                <c:pt idx="39">
                  <c:v>17.298570076509847</c:v>
                </c:pt>
                <c:pt idx="40">
                  <c:v>10.7905388033798</c:v>
                </c:pt>
                <c:pt idx="41">
                  <c:v>30.362242458022823</c:v>
                </c:pt>
                <c:pt idx="42">
                  <c:v>51.268276723328114</c:v>
                </c:pt>
                <c:pt idx="43">
                  <c:v>23.57326250581496</c:v>
                </c:pt>
                <c:pt idx="44">
                  <c:v>12.965705356779672</c:v>
                </c:pt>
                <c:pt idx="45">
                  <c:v>27.961605174636844</c:v>
                </c:pt>
                <c:pt idx="46">
                  <c:v>51.468864586402574</c:v>
                </c:pt>
                <c:pt idx="47">
                  <c:v>30.06496756841779</c:v>
                </c:pt>
                <c:pt idx="48">
                  <c:v>15.794300287865138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0.26083446940635363</c:v>
                </c:pt>
                <c:pt idx="38">
                  <c:v>0.5442300422885964</c:v>
                </c:pt>
                <c:pt idx="39">
                  <c:v>0.05862428363252229</c:v>
                </c:pt>
                <c:pt idx="40">
                  <c:v>0.013421471466605772</c:v>
                </c:pt>
                <c:pt idx="41">
                  <c:v>0.13484962987377827</c:v>
                </c:pt>
                <c:pt idx="42">
                  <c:v>0.4059892882269352</c:v>
                </c:pt>
                <c:pt idx="43">
                  <c:v>0.07325352086569704</c:v>
                </c:pt>
                <c:pt idx="44">
                  <c:v>0.012861833981722703</c:v>
                </c:pt>
                <c:pt idx="45">
                  <c:v>0.0742247607250016</c:v>
                </c:pt>
                <c:pt idx="46">
                  <c:v>0.28795734593631656</c:v>
                </c:pt>
                <c:pt idx="47">
                  <c:v>0.08427585965890923</c:v>
                </c:pt>
                <c:pt idx="48">
                  <c:v>0.01356784996135287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95.0</c:v>
                </c:pt>
                <c:pt idx="1">
                  <c:v>40.0</c:v>
                </c:pt>
                <c:pt idx="2">
                  <c:v>62.0</c:v>
                </c:pt>
                <c:pt idx="3">
                  <c:v>113.0</c:v>
                </c:pt>
                <c:pt idx="4">
                  <c:v>38.0</c:v>
                </c:pt>
                <c:pt idx="5">
                  <c:v>119.0</c:v>
                </c:pt>
                <c:pt idx="6">
                  <c:v>117.0</c:v>
                </c:pt>
                <c:pt idx="7">
                  <c:v>172.0</c:v>
                </c:pt>
                <c:pt idx="8">
                  <c:v>125.0</c:v>
                </c:pt>
                <c:pt idx="9">
                  <c:v>263.0</c:v>
                </c:pt>
                <c:pt idx="10">
                  <c:v>295.0</c:v>
                </c:pt>
                <c:pt idx="11">
                  <c:v>59.0</c:v>
                </c:pt>
                <c:pt idx="12">
                  <c:v>150.0</c:v>
                </c:pt>
                <c:pt idx="13">
                  <c:v>159.0</c:v>
                </c:pt>
                <c:pt idx="14">
                  <c:v>189.0</c:v>
                </c:pt>
                <c:pt idx="15">
                  <c:v>259.0</c:v>
                </c:pt>
                <c:pt idx="16">
                  <c:v>98.0</c:v>
                </c:pt>
                <c:pt idx="17">
                  <c:v>231.0</c:v>
                </c:pt>
                <c:pt idx="18">
                  <c:v>257.0</c:v>
                </c:pt>
                <c:pt idx="19">
                  <c:v>252.0</c:v>
                </c:pt>
                <c:pt idx="20">
                  <c:v>412.0</c:v>
                </c:pt>
                <c:pt idx="21">
                  <c:v>129.0</c:v>
                </c:pt>
                <c:pt idx="22">
                  <c:v>100.0</c:v>
                </c:pt>
                <c:pt idx="23">
                  <c:v>193.0</c:v>
                </c:pt>
                <c:pt idx="24">
                  <c:v>174.0</c:v>
                </c:pt>
                <c:pt idx="25">
                  <c:v>189.0</c:v>
                </c:pt>
                <c:pt idx="26">
                  <c:v>124.0</c:v>
                </c:pt>
                <c:pt idx="27">
                  <c:v>104.0</c:v>
                </c:pt>
                <c:pt idx="28">
                  <c:v>91.0</c:v>
                </c:pt>
                <c:pt idx="29">
                  <c:v>168.0</c:v>
                </c:pt>
                <c:pt idx="30">
                  <c:v>96.0</c:v>
                </c:pt>
                <c:pt idx="31">
                  <c:v>110.0</c:v>
                </c:pt>
                <c:pt idx="32">
                  <c:v>193.0</c:v>
                </c:pt>
                <c:pt idx="33">
                  <c:v>240.0</c:v>
                </c:pt>
                <c:pt idx="34">
                  <c:v>64.0</c:v>
                </c:pt>
                <c:pt idx="35">
                  <c:v>52.0</c:v>
                </c:pt>
                <c:pt idx="36">
                  <c:v>137.0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126.87359499575554</c:v>
                </c:pt>
                <c:pt idx="38">
                  <c:v>126.87359499575554</c:v>
                </c:pt>
                <c:pt idx="39">
                  <c:v>126.87359499575554</c:v>
                </c:pt>
                <c:pt idx="40">
                  <c:v>126.87359499575554</c:v>
                </c:pt>
                <c:pt idx="41">
                  <c:v>126.87359499575554</c:v>
                </c:pt>
                <c:pt idx="42">
                  <c:v>126.87359499575554</c:v>
                </c:pt>
                <c:pt idx="43">
                  <c:v>126.87359499575554</c:v>
                </c:pt>
                <c:pt idx="44">
                  <c:v>126.87359499575554</c:v>
                </c:pt>
                <c:pt idx="45">
                  <c:v>126.87359499575554</c:v>
                </c:pt>
                <c:pt idx="46">
                  <c:v>126.87359499575554</c:v>
                </c:pt>
                <c:pt idx="47">
                  <c:v>126.87359499575554</c:v>
                </c:pt>
                <c:pt idx="48">
                  <c:v>126.87359499575554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222.08833035561184</c:v>
                </c:pt>
                <c:pt idx="38">
                  <c:v>225.9354056497549</c:v>
                </c:pt>
                <c:pt idx="39">
                  <c:v>229.71484264678298</c:v>
                </c:pt>
                <c:pt idx="40">
                  <c:v>233.43215568417844</c:v>
                </c:pt>
                <c:pt idx="41">
                  <c:v>237.09216298801846</c:v>
                </c:pt>
                <c:pt idx="42">
                  <c:v>240.69910344948218</c:v>
                </c:pt>
                <c:pt idx="43">
                  <c:v>244.25672938491908</c:v>
                </c:pt>
                <c:pt idx="44">
                  <c:v>247.76838105121357</c:v>
                </c:pt>
                <c:pt idx="45">
                  <c:v>251.23704711757395</c:v>
                </c:pt>
                <c:pt idx="46">
                  <c:v>254.66541419761003</c:v>
                </c:pt>
                <c:pt idx="47">
                  <c:v>258.0559077662248</c:v>
                </c:pt>
                <c:pt idx="48">
                  <c:v>261.41072622389134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47.72407161238611</c:v>
                </c:pt>
                <c:pt idx="38">
                  <c:v>46.27219937580873</c:v>
                </c:pt>
                <c:pt idx="39">
                  <c:v>44.88752765346423</c:v>
                </c:pt>
                <c:pt idx="40">
                  <c:v>43.56454141294929</c:v>
                </c:pt>
                <c:pt idx="41">
                  <c:v>42.29842172956827</c:v>
                </c:pt>
                <c:pt idx="42">
                  <c:v>41.0849290097888</c:v>
                </c:pt>
                <c:pt idx="43">
                  <c:v>39.92031023113822</c:v>
                </c:pt>
                <c:pt idx="44">
                  <c:v>38.80122442680037</c:v>
                </c:pt>
                <c:pt idx="45">
                  <c:v>37.72468221379008</c:v>
                </c:pt>
                <c:pt idx="46">
                  <c:v>36.687996260836734</c:v>
                </c:pt>
                <c:pt idx="47">
                  <c:v>35.688740371453676</c:v>
                </c:pt>
                <c:pt idx="48">
                  <c:v>34.724715419622015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33.0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10.0</c:v>
                </c:pt>
                <c:pt idx="6">
                  <c:v>133.0</c:v>
                </c:pt>
                <c:pt idx="7">
                  <c:v>37.0</c:v>
                </c:pt>
                <c:pt idx="8">
                  <c:v>0.0</c:v>
                </c:pt>
                <c:pt idx="9">
                  <c:v>57.0</c:v>
                </c:pt>
                <c:pt idx="10">
                  <c:v>24.0</c:v>
                </c:pt>
                <c:pt idx="11">
                  <c:v>54.0</c:v>
                </c:pt>
                <c:pt idx="12">
                  <c:v>103.0</c:v>
                </c:pt>
                <c:pt idx="13">
                  <c:v>66.0</c:v>
                </c:pt>
                <c:pt idx="14">
                  <c:v>126.0</c:v>
                </c:pt>
                <c:pt idx="15">
                  <c:v>86.0</c:v>
                </c:pt>
                <c:pt idx="16">
                  <c:v>33.0</c:v>
                </c:pt>
                <c:pt idx="17">
                  <c:v>64.0</c:v>
                </c:pt>
                <c:pt idx="18">
                  <c:v>8.0</c:v>
                </c:pt>
                <c:pt idx="19">
                  <c:v>42.0</c:v>
                </c:pt>
                <c:pt idx="20">
                  <c:v>77.0</c:v>
                </c:pt>
                <c:pt idx="21">
                  <c:v>8.0</c:v>
                </c:pt>
                <c:pt idx="22">
                  <c:v>43.0</c:v>
                </c:pt>
                <c:pt idx="23">
                  <c:v>16.0</c:v>
                </c:pt>
                <c:pt idx="24">
                  <c:v>73.0</c:v>
                </c:pt>
                <c:pt idx="25">
                  <c:v>13.0</c:v>
                </c:pt>
                <c:pt idx="26">
                  <c:v>80.0</c:v>
                </c:pt>
                <c:pt idx="27">
                  <c:v>128.0</c:v>
                </c:pt>
                <c:pt idx="28">
                  <c:v>14.0</c:v>
                </c:pt>
                <c:pt idx="29">
                  <c:v>216.0</c:v>
                </c:pt>
                <c:pt idx="30">
                  <c:v>140.0</c:v>
                </c:pt>
                <c:pt idx="31">
                  <c:v>75.0</c:v>
                </c:pt>
                <c:pt idx="32">
                  <c:v>127.0</c:v>
                </c:pt>
                <c:pt idx="33">
                  <c:v>92.0</c:v>
                </c:pt>
                <c:pt idx="34">
                  <c:v>110.0</c:v>
                </c:pt>
                <c:pt idx="35">
                  <c:v>63.0</c:v>
                </c:pt>
                <c:pt idx="36">
                  <c:v>59.0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93.17943605594448</c:v>
                </c:pt>
                <c:pt idx="38">
                  <c:v>93.17943605594448</c:v>
                </c:pt>
                <c:pt idx="39">
                  <c:v>93.17943605594448</c:v>
                </c:pt>
                <c:pt idx="40">
                  <c:v>93.17943605594448</c:v>
                </c:pt>
                <c:pt idx="41">
                  <c:v>93.17943605594448</c:v>
                </c:pt>
                <c:pt idx="42">
                  <c:v>93.17943605594448</c:v>
                </c:pt>
                <c:pt idx="43">
                  <c:v>93.17943605594448</c:v>
                </c:pt>
                <c:pt idx="44">
                  <c:v>93.17943605594448</c:v>
                </c:pt>
                <c:pt idx="45">
                  <c:v>93.17943605594448</c:v>
                </c:pt>
                <c:pt idx="46">
                  <c:v>93.17943605594448</c:v>
                </c:pt>
                <c:pt idx="47">
                  <c:v>93.17943605594448</c:v>
                </c:pt>
                <c:pt idx="48">
                  <c:v>93.17943605594448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186.64044283257815</c:v>
                </c:pt>
                <c:pt idx="38">
                  <c:v>192.25853372436345</c:v>
                </c:pt>
                <c:pt idx="39">
                  <c:v>197.73982388453018</c:v>
                </c:pt>
                <c:pt idx="40">
                  <c:v>203.099361194407</c:v>
                </c:pt>
                <c:pt idx="41">
                  <c:v>208.34963686098024</c:v>
                </c:pt>
                <c:pt idx="42">
                  <c:v>213.50115451948048</c:v>
                </c:pt>
                <c:pt idx="43">
                  <c:v>218.5628461915622</c:v>
                </c:pt>
                <c:pt idx="44">
                  <c:v>223.5423826364302</c:v>
                </c:pt>
                <c:pt idx="45">
                  <c:v>228.44640912066745</c:v>
                </c:pt>
                <c:pt idx="46">
                  <c:v>233.28072740435323</c:v>
                </c:pt>
                <c:pt idx="47">
                  <c:v>238.05043821658495</c:v>
                </c:pt>
                <c:pt idx="48">
                  <c:v>242.76005422245393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18.671016749823526</c:v>
                </c:pt>
                <c:pt idx="38">
                  <c:v>17.06409097341411</c:v>
                </c:pt>
                <c:pt idx="39">
                  <c:v>15.592107309502962</c:v>
                </c:pt>
                <c:pt idx="40">
                  <c:v>14.239990287666215</c:v>
                </c:pt>
                <c:pt idx="41">
                  <c:v>12.995220028322827</c:v>
                </c:pt>
                <c:pt idx="42">
                  <c:v>11.84726306633555</c:v>
                </c:pt>
                <c:pt idx="43">
                  <c:v>10.787156311625004</c:v>
                </c:pt>
                <c:pt idx="44">
                  <c:v>9.807196608445462</c:v>
                </c:pt>
                <c:pt idx="45">
                  <c:v>8.900704866396445</c:v>
                </c:pt>
                <c:pt idx="46">
                  <c:v>8.06184396420012</c:v>
                </c:pt>
                <c:pt idx="47">
                  <c:v>7.28547615149669</c:v>
                </c:pt>
                <c:pt idx="48">
                  <c:v>6.567049944655273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139.0</c:v>
                </c:pt>
                <c:pt idx="1">
                  <c:v>28.0</c:v>
                </c:pt>
                <c:pt idx="2">
                  <c:v>153.0</c:v>
                </c:pt>
                <c:pt idx="3">
                  <c:v>17.0</c:v>
                </c:pt>
                <c:pt idx="4">
                  <c:v>17.0</c:v>
                </c:pt>
                <c:pt idx="5">
                  <c:v>14.0</c:v>
                </c:pt>
                <c:pt idx="6">
                  <c:v>114.0</c:v>
                </c:pt>
                <c:pt idx="7">
                  <c:v>83.0</c:v>
                </c:pt>
                <c:pt idx="8">
                  <c:v>123.0</c:v>
                </c:pt>
                <c:pt idx="9">
                  <c:v>75.0</c:v>
                </c:pt>
                <c:pt idx="10">
                  <c:v>31.0</c:v>
                </c:pt>
                <c:pt idx="11">
                  <c:v>184.0</c:v>
                </c:pt>
                <c:pt idx="12">
                  <c:v>148.0</c:v>
                </c:pt>
                <c:pt idx="13">
                  <c:v>182.0</c:v>
                </c:pt>
                <c:pt idx="14">
                  <c:v>146.0</c:v>
                </c:pt>
                <c:pt idx="15">
                  <c:v>8.0</c:v>
                </c:pt>
                <c:pt idx="16">
                  <c:v>36.0</c:v>
                </c:pt>
                <c:pt idx="17">
                  <c:v>85.0</c:v>
                </c:pt>
                <c:pt idx="18">
                  <c:v>14.0</c:v>
                </c:pt>
                <c:pt idx="19">
                  <c:v>59.0</c:v>
                </c:pt>
                <c:pt idx="20">
                  <c:v>127.0</c:v>
                </c:pt>
                <c:pt idx="21">
                  <c:v>131.0</c:v>
                </c:pt>
                <c:pt idx="22">
                  <c:v>287.0</c:v>
                </c:pt>
                <c:pt idx="23">
                  <c:v>353.0</c:v>
                </c:pt>
                <c:pt idx="24">
                  <c:v>213.0</c:v>
                </c:pt>
                <c:pt idx="25">
                  <c:v>172.0</c:v>
                </c:pt>
                <c:pt idx="26">
                  <c:v>74.0</c:v>
                </c:pt>
                <c:pt idx="27">
                  <c:v>68.0</c:v>
                </c:pt>
                <c:pt idx="28">
                  <c:v>70.0</c:v>
                </c:pt>
                <c:pt idx="29">
                  <c:v>104.0</c:v>
                </c:pt>
                <c:pt idx="30">
                  <c:v>84.0</c:v>
                </c:pt>
                <c:pt idx="31">
                  <c:v>4.0</c:v>
                </c:pt>
                <c:pt idx="32">
                  <c:v>38.0</c:v>
                </c:pt>
                <c:pt idx="33">
                  <c:v>80.0</c:v>
                </c:pt>
                <c:pt idx="34">
                  <c:v>107.0</c:v>
                </c:pt>
                <c:pt idx="35">
                  <c:v>68.0</c:v>
                </c:pt>
                <c:pt idx="36">
                  <c:v>137.0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112.55150586868523</c:v>
                </c:pt>
                <c:pt idx="38">
                  <c:v>98.04483992341835</c:v>
                </c:pt>
                <c:pt idx="39">
                  <c:v>92.10958374834657</c:v>
                </c:pt>
                <c:pt idx="40">
                  <c:v>89.59797633506348</c:v>
                </c:pt>
                <c:pt idx="41">
                  <c:v>88.51861700901902</c:v>
                </c:pt>
                <c:pt idx="42">
                  <c:v>88.05156774162225</c:v>
                </c:pt>
                <c:pt idx="43">
                  <c:v>87.84886028411017</c:v>
                </c:pt>
                <c:pt idx="44">
                  <c:v>87.76076568198269</c:v>
                </c:pt>
                <c:pt idx="45">
                  <c:v>87.72245865779014</c:v>
                </c:pt>
                <c:pt idx="46">
                  <c:v>87.70579707776598</c:v>
                </c:pt>
                <c:pt idx="47">
                  <c:v>87.69854936065472</c:v>
                </c:pt>
                <c:pt idx="48">
                  <c:v>87.69539648489679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211.19620109422144</c:v>
                </c:pt>
                <c:pt idx="38">
                  <c:v>200.98176701521706</c:v>
                </c:pt>
                <c:pt idx="39">
                  <c:v>193.64290125310373</c:v>
                </c:pt>
                <c:pt idx="40">
                  <c:v>189.98322189470167</c:v>
                </c:pt>
                <c:pt idx="41">
                  <c:v>188.30776840978734</c:v>
                </c:pt>
                <c:pt idx="42">
                  <c:v>187.56348178672394</c:v>
                </c:pt>
                <c:pt idx="43">
                  <c:v>187.23680556142878</c:v>
                </c:pt>
                <c:pt idx="44">
                  <c:v>187.0941467207528</c:v>
                </c:pt>
                <c:pt idx="45">
                  <c:v>187.0319827318852</c:v>
                </c:pt>
                <c:pt idx="46">
                  <c:v>187.0049199533036</c:v>
                </c:pt>
                <c:pt idx="47">
                  <c:v>186.99314309411162</c:v>
                </c:pt>
                <c:pt idx="48">
                  <c:v>186.98801908455764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31.501618887201</c:v>
                </c:pt>
                <c:pt idx="38">
                  <c:v>20.56034299808072</c:v>
                </c:pt>
                <c:pt idx="39">
                  <c:v>17.366937050720676</c:v>
                </c:pt>
                <c:pt idx="40">
                  <c:v>16.20206617743289</c:v>
                </c:pt>
                <c:pt idx="41">
                  <c:v>15.733512663517905</c:v>
                </c:pt>
                <c:pt idx="42">
                  <c:v>15.536601263711242</c:v>
                </c:pt>
                <c:pt idx="43">
                  <c:v>15.452225252229214</c:v>
                </c:pt>
                <c:pt idx="44">
                  <c:v>15.415760597135591</c:v>
                </c:pt>
                <c:pt idx="45">
                  <c:v>15.399942870805141</c:v>
                </c:pt>
                <c:pt idx="46">
                  <c:v>15.393070262094335</c:v>
                </c:pt>
                <c:pt idx="47">
                  <c:v>15.39008208449068</c:v>
                </c:pt>
                <c:pt idx="48">
                  <c:v>15.388782439017914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217.0</c:v>
                </c:pt>
                <c:pt idx="1">
                  <c:v>102.0</c:v>
                </c:pt>
                <c:pt idx="2">
                  <c:v>122.0</c:v>
                </c:pt>
                <c:pt idx="3">
                  <c:v>135.0</c:v>
                </c:pt>
                <c:pt idx="4">
                  <c:v>72.0</c:v>
                </c:pt>
                <c:pt idx="5">
                  <c:v>129.0</c:v>
                </c:pt>
                <c:pt idx="6">
                  <c:v>147.0</c:v>
                </c:pt>
                <c:pt idx="7">
                  <c:v>116.0</c:v>
                </c:pt>
                <c:pt idx="8">
                  <c:v>161.0</c:v>
                </c:pt>
                <c:pt idx="9">
                  <c:v>104.0</c:v>
                </c:pt>
                <c:pt idx="10">
                  <c:v>106.0</c:v>
                </c:pt>
                <c:pt idx="11">
                  <c:v>99.0</c:v>
                </c:pt>
                <c:pt idx="12">
                  <c:v>150.0</c:v>
                </c:pt>
                <c:pt idx="13">
                  <c:v>97.0</c:v>
                </c:pt>
                <c:pt idx="14">
                  <c:v>142.0</c:v>
                </c:pt>
                <c:pt idx="15">
                  <c:v>85.0</c:v>
                </c:pt>
                <c:pt idx="16">
                  <c:v>155.0</c:v>
                </c:pt>
                <c:pt idx="17">
                  <c:v>128.0</c:v>
                </c:pt>
                <c:pt idx="18">
                  <c:v>95.0</c:v>
                </c:pt>
                <c:pt idx="19">
                  <c:v>101.0</c:v>
                </c:pt>
                <c:pt idx="20">
                  <c:v>230.0</c:v>
                </c:pt>
                <c:pt idx="21">
                  <c:v>154.0</c:v>
                </c:pt>
                <c:pt idx="22">
                  <c:v>101.0</c:v>
                </c:pt>
                <c:pt idx="23">
                  <c:v>95.0</c:v>
                </c:pt>
                <c:pt idx="24">
                  <c:v>86.0</c:v>
                </c:pt>
                <c:pt idx="25">
                  <c:v>73.0</c:v>
                </c:pt>
                <c:pt idx="26">
                  <c:v>108.0</c:v>
                </c:pt>
                <c:pt idx="27">
                  <c:v>97.0</c:v>
                </c:pt>
                <c:pt idx="28">
                  <c:v>146.0</c:v>
                </c:pt>
                <c:pt idx="29">
                  <c:v>92.0</c:v>
                </c:pt>
                <c:pt idx="30">
                  <c:v>55.0</c:v>
                </c:pt>
                <c:pt idx="31">
                  <c:v>52.0</c:v>
                </c:pt>
                <c:pt idx="32">
                  <c:v>70.0</c:v>
                </c:pt>
                <c:pt idx="33">
                  <c:v>103.0</c:v>
                </c:pt>
                <c:pt idx="34">
                  <c:v>137.0</c:v>
                </c:pt>
                <c:pt idx="35">
                  <c:v>217.0</c:v>
                </c:pt>
                <c:pt idx="36">
                  <c:v>116.0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116.69358811138375</c:v>
                </c:pt>
                <c:pt idx="38">
                  <c:v>114.3427332666696</c:v>
                </c:pt>
                <c:pt idx="39">
                  <c:v>113.42226888511253</c:v>
                </c:pt>
                <c:pt idx="40">
                  <c:v>113.05894437281812</c:v>
                </c:pt>
                <c:pt idx="41">
                  <c:v>112.91507313714565</c:v>
                </c:pt>
                <c:pt idx="42">
                  <c:v>112.85802972914023</c:v>
                </c:pt>
                <c:pt idx="43">
                  <c:v>112.83540121238715</c:v>
                </c:pt>
                <c:pt idx="44">
                  <c:v>112.8264229215675</c:v>
                </c:pt>
                <c:pt idx="45">
                  <c:v>112.82286033229356</c:v>
                </c:pt>
                <c:pt idx="46">
                  <c:v>112.82144665091909</c:v>
                </c:pt>
                <c:pt idx="47">
                  <c:v>112.82088567689706</c:v>
                </c:pt>
                <c:pt idx="48">
                  <c:v>112.82066307127931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173.00621650640826</c:v>
                </c:pt>
                <c:pt idx="38">
                  <c:v>175.41669431747772</c:v>
                </c:pt>
                <c:pt idx="39">
                  <c:v>174.9256348660028</c:v>
                </c:pt>
                <c:pt idx="40">
                  <c:v>174.51708568599315</c:v>
                </c:pt>
                <c:pt idx="41">
                  <c:v>174.32187792094484</c:v>
                </c:pt>
                <c:pt idx="42">
                  <c:v>174.2392335158015</c:v>
                </c:pt>
                <c:pt idx="43">
                  <c:v>174.2056241014286</c:v>
                </c:pt>
                <c:pt idx="44">
                  <c:v>174.19215903551648</c:v>
                </c:pt>
                <c:pt idx="45">
                  <c:v>174.18679564090826</c:v>
                </c:pt>
                <c:pt idx="46">
                  <c:v>174.18466415655337</c:v>
                </c:pt>
                <c:pt idx="47">
                  <c:v>174.18381783842446</c:v>
                </c:pt>
                <c:pt idx="48">
                  <c:v>174.18348192276147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69.28970937166984</c:v>
                </c:pt>
                <c:pt idx="38">
                  <c:v>65.46238898197905</c:v>
                </c:pt>
                <c:pt idx="39">
                  <c:v>64.56542589868974</c:v>
                </c:pt>
                <c:pt idx="40">
                  <c:v>64.29631735350767</c:v>
                </c:pt>
                <c:pt idx="41">
                  <c:v>64.20285280421898</c:v>
                </c:pt>
                <c:pt idx="42">
                  <c:v>64.16784751635385</c:v>
                </c:pt>
                <c:pt idx="43">
                  <c:v>64.15428401052314</c:v>
                </c:pt>
                <c:pt idx="44">
                  <c:v>64.14895322696366</c:v>
                </c:pt>
                <c:pt idx="45">
                  <c:v>64.14684596678995</c:v>
                </c:pt>
                <c:pt idx="46">
                  <c:v>64.14601103791864</c:v>
                </c:pt>
                <c:pt idx="47">
                  <c:v>64.14567992149685</c:v>
                </c:pt>
                <c:pt idx="48">
                  <c:v>64.14554855915397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forecast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Sheet1!$B$2:$B$50</c:f>
              <c:numCache>
                <c:formatCode>General</c:formatCode>
                <c:ptCount val="49"/>
                <c:pt idx="0">
                  <c:v>14.0</c:v>
                </c:pt>
                <c:pt idx="1">
                  <c:v>10.0</c:v>
                </c:pt>
                <c:pt idx="2">
                  <c:v>11.0</c:v>
                </c:pt>
                <c:pt idx="3">
                  <c:v>11.0</c:v>
                </c:pt>
                <c:pt idx="4">
                  <c:v>13.0</c:v>
                </c:pt>
                <c:pt idx="5">
                  <c:v>13.0</c:v>
                </c:pt>
                <c:pt idx="6">
                  <c:v>9.0</c:v>
                </c:pt>
                <c:pt idx="7">
                  <c:v>11.0</c:v>
                </c:pt>
                <c:pt idx="8">
                  <c:v>16.0</c:v>
                </c:pt>
                <c:pt idx="9">
                  <c:v>14.0</c:v>
                </c:pt>
                <c:pt idx="10">
                  <c:v>15.0</c:v>
                </c:pt>
                <c:pt idx="11">
                  <c:v>17.0</c:v>
                </c:pt>
                <c:pt idx="12">
                  <c:v>13.0</c:v>
                </c:pt>
                <c:pt idx="13">
                  <c:v>15.0</c:v>
                </c:pt>
                <c:pt idx="14">
                  <c:v>12.0</c:v>
                </c:pt>
                <c:pt idx="15">
                  <c:v>16.0</c:v>
                </c:pt>
                <c:pt idx="16">
                  <c:v>14.0</c:v>
                </c:pt>
                <c:pt idx="17">
                  <c:v>16.0</c:v>
                </c:pt>
                <c:pt idx="18">
                  <c:v>14.0</c:v>
                </c:pt>
                <c:pt idx="19">
                  <c:v>11.0</c:v>
                </c:pt>
                <c:pt idx="20">
                  <c:v>12.0</c:v>
                </c:pt>
                <c:pt idx="21">
                  <c:v>12.0</c:v>
                </c:pt>
                <c:pt idx="22">
                  <c:v>12.0</c:v>
                </c:pt>
                <c:pt idx="23">
                  <c:v>16.0</c:v>
                </c:pt>
                <c:pt idx="24">
                  <c:v>15.0</c:v>
                </c:pt>
                <c:pt idx="25">
                  <c:v>13.0</c:v>
                </c:pt>
                <c:pt idx="26">
                  <c:v>9.0</c:v>
                </c:pt>
                <c:pt idx="27">
                  <c:v>9.0</c:v>
                </c:pt>
                <c:pt idx="28">
                  <c:v>11.0</c:v>
                </c:pt>
                <c:pt idx="29">
                  <c:v>13.0</c:v>
                </c:pt>
                <c:pt idx="30">
                  <c:v>14.0</c:v>
                </c:pt>
                <c:pt idx="31">
                  <c:v>8.0</c:v>
                </c:pt>
                <c:pt idx="32">
                  <c:v>9.0</c:v>
                </c:pt>
                <c:pt idx="33">
                  <c:v>9.0</c:v>
                </c:pt>
                <c:pt idx="34">
                  <c:v>9.0</c:v>
                </c:pt>
                <c:pt idx="35">
                  <c:v>9.0</c:v>
                </c:pt>
                <c:pt idx="36">
                  <c:v>9.0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Forecast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Sheet1!$C$2:$C$50</c:f>
              <c:numCache>
                <c:formatCode>General</c:formatCode>
                <c:ptCount val="49"/>
                <c:pt idx="37">
                  <c:v>9.210418090208272</c:v>
                </c:pt>
                <c:pt idx="38">
                  <c:v>9.249341332557119</c:v>
                </c:pt>
                <c:pt idx="39">
                  <c:v>9.249341332557119</c:v>
                </c:pt>
                <c:pt idx="40">
                  <c:v>9.249341332557119</c:v>
                </c:pt>
                <c:pt idx="41">
                  <c:v>9.249341332557119</c:v>
                </c:pt>
                <c:pt idx="42">
                  <c:v>9.249341332557119</c:v>
                </c:pt>
                <c:pt idx="43">
                  <c:v>9.249341332557119</c:v>
                </c:pt>
                <c:pt idx="44">
                  <c:v>9.249341332557119</c:v>
                </c:pt>
                <c:pt idx="45">
                  <c:v>9.249341332557119</c:v>
                </c:pt>
                <c:pt idx="46">
                  <c:v>9.249341332557119</c:v>
                </c:pt>
                <c:pt idx="47">
                  <c:v>9.249341332557119</c:v>
                </c:pt>
                <c:pt idx="48">
                  <c:v>9.249341332557119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Sheet1!$D$2:$D$50</c:f>
              <c:numCache>
                <c:formatCode>General</c:formatCode>
                <c:ptCount val="49"/>
                <c:pt idx="37">
                  <c:v>12.004264657468887</c:v>
                </c:pt>
                <c:pt idx="38">
                  <c:v>12.551887061972765</c:v>
                </c:pt>
                <c:pt idx="39">
                  <c:v>12.78985710817852</c:v>
                </c:pt>
                <c:pt idx="40">
                  <c:v>13.014474940132825</c:v>
                </c:pt>
                <c:pt idx="41">
                  <c:v>13.22788614362431</c:v>
                </c:pt>
                <c:pt idx="42">
                  <c:v>13.43171547886021</c:v>
                </c:pt>
                <c:pt idx="43">
                  <c:v>13.62722844489638</c:v>
                </c:pt>
                <c:pt idx="44">
                  <c:v>13.815433593944398</c:v>
                </c:pt>
                <c:pt idx="45">
                  <c:v>13.997150170587883</c:v>
                </c:pt>
                <c:pt idx="46">
                  <c:v>14.173054442284867</c:v>
                </c:pt>
                <c:pt idx="47">
                  <c:v>14.343712393889248</c:v>
                </c:pt>
                <c:pt idx="48">
                  <c:v>14.509603392888343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marker>
            <c:symbol val="none"/>
          </c:marker>
          <c:cat>
            <c:numRef>
              <c:f>Sheet1!$A$2:$A$50</c:f>
              <c:numCache>
                <c:formatCode>yyyy\-mm\-dd</c:formatCode>
                <c:ptCount val="49"/>
                <c:pt idx="0">
                  <c:v>42552.0</c:v>
                </c:pt>
                <c:pt idx="1">
                  <c:v>42583.0</c:v>
                </c:pt>
                <c:pt idx="2">
                  <c:v>42614.0</c:v>
                </c:pt>
                <c:pt idx="3">
                  <c:v>42644.0</c:v>
                </c:pt>
                <c:pt idx="4">
                  <c:v>42675.0</c:v>
                </c:pt>
                <c:pt idx="5">
                  <c:v>42705.0</c:v>
                </c:pt>
                <c:pt idx="6">
                  <c:v>42736.0</c:v>
                </c:pt>
                <c:pt idx="7">
                  <c:v>42767.0</c:v>
                </c:pt>
                <c:pt idx="8">
                  <c:v>42795.0</c:v>
                </c:pt>
                <c:pt idx="9">
                  <c:v>42826.0</c:v>
                </c:pt>
                <c:pt idx="10">
                  <c:v>42856.0</c:v>
                </c:pt>
                <c:pt idx="11">
                  <c:v>42887.0</c:v>
                </c:pt>
                <c:pt idx="12">
                  <c:v>42917.0</c:v>
                </c:pt>
                <c:pt idx="13">
                  <c:v>42948.0</c:v>
                </c:pt>
                <c:pt idx="14">
                  <c:v>42979.0</c:v>
                </c:pt>
                <c:pt idx="15">
                  <c:v>43009.0</c:v>
                </c:pt>
                <c:pt idx="16">
                  <c:v>43040.0</c:v>
                </c:pt>
                <c:pt idx="17">
                  <c:v>43070.0</c:v>
                </c:pt>
                <c:pt idx="18">
                  <c:v>43101.0</c:v>
                </c:pt>
                <c:pt idx="19">
                  <c:v>43132.0</c:v>
                </c:pt>
                <c:pt idx="20">
                  <c:v>43160.0</c:v>
                </c:pt>
                <c:pt idx="21">
                  <c:v>43191.0</c:v>
                </c:pt>
                <c:pt idx="22">
                  <c:v>43221.0</c:v>
                </c:pt>
                <c:pt idx="23">
                  <c:v>43252.0</c:v>
                </c:pt>
                <c:pt idx="24">
                  <c:v>43282.0</c:v>
                </c:pt>
                <c:pt idx="25">
                  <c:v>43313.0</c:v>
                </c:pt>
                <c:pt idx="26">
                  <c:v>43344.0</c:v>
                </c:pt>
                <c:pt idx="27">
                  <c:v>43374.0</c:v>
                </c:pt>
                <c:pt idx="28">
                  <c:v>43405.0</c:v>
                </c:pt>
                <c:pt idx="29">
                  <c:v>43435.0</c:v>
                </c:pt>
                <c:pt idx="30">
                  <c:v>43466.0</c:v>
                </c:pt>
                <c:pt idx="31">
                  <c:v>43497.0</c:v>
                </c:pt>
                <c:pt idx="32">
                  <c:v>43525.0</c:v>
                </c:pt>
                <c:pt idx="33">
                  <c:v>43556.0</c:v>
                </c:pt>
                <c:pt idx="34">
                  <c:v>43586.0</c:v>
                </c:pt>
                <c:pt idx="35">
                  <c:v>43617.0</c:v>
                </c:pt>
                <c:pt idx="36">
                  <c:v>43647.0</c:v>
                </c:pt>
                <c:pt idx="37">
                  <c:v>43678.0</c:v>
                </c:pt>
                <c:pt idx="38">
                  <c:v>43709.0</c:v>
                </c:pt>
                <c:pt idx="39">
                  <c:v>43739.0</c:v>
                </c:pt>
                <c:pt idx="40">
                  <c:v>43770.0</c:v>
                </c:pt>
                <c:pt idx="41">
                  <c:v>43800.0</c:v>
                </c:pt>
                <c:pt idx="42">
                  <c:v>43831.0</c:v>
                </c:pt>
                <c:pt idx="43">
                  <c:v>43862.0</c:v>
                </c:pt>
                <c:pt idx="44">
                  <c:v>43891.0</c:v>
                </c:pt>
                <c:pt idx="45">
                  <c:v>43922.0</c:v>
                </c:pt>
                <c:pt idx="46">
                  <c:v>43952.0</c:v>
                </c:pt>
                <c:pt idx="47">
                  <c:v>43983.0</c:v>
                </c:pt>
                <c:pt idx="48">
                  <c:v>44013.0</c:v>
                </c:pt>
              </c:numCache>
            </c:numRef>
          </c:cat>
          <c:val>
            <c:numRef>
              <c:f>Sheet1!$E$2:$E$50</c:f>
              <c:numCache>
                <c:formatCode>General</c:formatCode>
                <c:ptCount val="49"/>
                <c:pt idx="37">
                  <c:v>6.498600275773845</c:v>
                </c:pt>
                <c:pt idx="38">
                  <c:v>6.102393635009938</c:v>
                </c:pt>
                <c:pt idx="39">
                  <c:v>5.902968841409016</c:v>
                </c:pt>
                <c:pt idx="40">
                  <c:v>5.716978017093774</c:v>
                </c:pt>
                <c:pt idx="41">
                  <c:v>5.542276479150502</c:v>
                </c:pt>
                <c:pt idx="42">
                  <c:v>5.377240389665343</c:v>
                </c:pt>
                <c:pt idx="43">
                  <c:v>5.220605191928455</c:v>
                </c:pt>
                <c:pt idx="44">
                  <c:v>5.071363296789197</c:v>
                </c:pt>
                <c:pt idx="45">
                  <c:v>4.928696444131733</c:v>
                </c:pt>
                <c:pt idx="46">
                  <c:v>4.7919293730959405</c:v>
                </c:pt>
                <c:pt idx="47">
                  <c:v>4.660497128312399</c:v>
                </c:pt>
                <c:pt idx="48">
                  <c:v>4.5339213954563355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Forecast for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August 2019 to July 2020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