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7.xlsx"/><Relationship Id="rId1" Type="http://schemas.openxmlformats.org/officeDocument/2006/relationships/themeOverride" Target="../theme/themeOverride17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8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Acetaminophen IV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2130.321040000842</c:v>
                </c:pt>
                <c:pt idx="38">
                  <c:v>2209.1145930802809</c:v>
                </c:pt>
                <c:pt idx="39">
                  <c:v>2267.4546241447092</c:v>
                </c:pt>
                <c:pt idx="40">
                  <c:v>2317.3291605573791</c:v>
                </c:pt>
                <c:pt idx="41">
                  <c:v>2361.952530595544</c:v>
                </c:pt>
                <c:pt idx="42">
                  <c:v>2403.7109232496541</c:v>
                </c:pt>
                <c:pt idx="43">
                  <c:v>2443.8896719189488</c:v>
                </c:pt>
                <c:pt idx="44">
                  <c:v>2483.3713237768179</c:v>
                </c:pt>
                <c:pt idx="45">
                  <c:v>2522.7663901929168</c:v>
                </c:pt>
                <c:pt idx="46">
                  <c:v>2562.524232257535</c:v>
                </c:pt>
                <c:pt idx="47">
                  <c:v>2602.987343024231</c:v>
                </c:pt>
                <c:pt idx="48">
                  <c:v>2644.425968838199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1415.0877760798551</c:v>
                </c:pt>
                <c:pt idx="38">
                  <c:v>1275.3410853991741</c:v>
                </c:pt>
                <c:pt idx="39">
                  <c:v>1144.2661076412501</c:v>
                </c:pt>
                <c:pt idx="40">
                  <c:v>1031.3465016748901</c:v>
                </c:pt>
                <c:pt idx="41">
                  <c:v>929.60808628872167</c:v>
                </c:pt>
                <c:pt idx="42">
                  <c:v>837.26703701212818</c:v>
                </c:pt>
                <c:pt idx="43">
                  <c:v>752.87155285856295</c:v>
                </c:pt>
                <c:pt idx="44">
                  <c:v>675.4956579572081</c:v>
                </c:pt>
                <c:pt idx="45">
                  <c:v>604.45427156112828</c:v>
                </c:pt>
                <c:pt idx="46">
                  <c:v>539.21997614093618</c:v>
                </c:pt>
                <c:pt idx="47">
                  <c:v>479.36476430824513</c:v>
                </c:pt>
                <c:pt idx="48">
                  <c:v>424.5269676478851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74880"/>
        <c:axId val="98245952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3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3742</c:v>
                </c:pt>
                <c:pt idx="1">
                  <c:v>3573</c:v>
                </c:pt>
                <c:pt idx="2">
                  <c:v>2882</c:v>
                </c:pt>
                <c:pt idx="3">
                  <c:v>3019</c:v>
                </c:pt>
                <c:pt idx="4">
                  <c:v>2691</c:v>
                </c:pt>
                <c:pt idx="5">
                  <c:v>2776</c:v>
                </c:pt>
                <c:pt idx="6">
                  <c:v>2627</c:v>
                </c:pt>
                <c:pt idx="7">
                  <c:v>2568</c:v>
                </c:pt>
                <c:pt idx="8">
                  <c:v>2662</c:v>
                </c:pt>
                <c:pt idx="9">
                  <c:v>4103</c:v>
                </c:pt>
                <c:pt idx="10">
                  <c:v>4301</c:v>
                </c:pt>
                <c:pt idx="11">
                  <c:v>4219</c:v>
                </c:pt>
                <c:pt idx="12">
                  <c:v>4266</c:v>
                </c:pt>
                <c:pt idx="13">
                  <c:v>3699</c:v>
                </c:pt>
                <c:pt idx="14">
                  <c:v>3705</c:v>
                </c:pt>
                <c:pt idx="15">
                  <c:v>4329</c:v>
                </c:pt>
                <c:pt idx="16">
                  <c:v>4068</c:v>
                </c:pt>
                <c:pt idx="17">
                  <c:v>4539</c:v>
                </c:pt>
                <c:pt idx="18">
                  <c:v>4354</c:v>
                </c:pt>
                <c:pt idx="19">
                  <c:v>3815</c:v>
                </c:pt>
                <c:pt idx="20">
                  <c:v>4131</c:v>
                </c:pt>
                <c:pt idx="21">
                  <c:v>4111</c:v>
                </c:pt>
                <c:pt idx="22">
                  <c:v>3972</c:v>
                </c:pt>
                <c:pt idx="23">
                  <c:v>4296</c:v>
                </c:pt>
                <c:pt idx="24">
                  <c:v>4392</c:v>
                </c:pt>
                <c:pt idx="25">
                  <c:v>4609</c:v>
                </c:pt>
                <c:pt idx="26">
                  <c:v>4296</c:v>
                </c:pt>
                <c:pt idx="27">
                  <c:v>4462</c:v>
                </c:pt>
                <c:pt idx="28">
                  <c:v>4029</c:v>
                </c:pt>
                <c:pt idx="29">
                  <c:v>3801</c:v>
                </c:pt>
                <c:pt idx="30">
                  <c:v>2944</c:v>
                </c:pt>
                <c:pt idx="31">
                  <c:v>1981</c:v>
                </c:pt>
                <c:pt idx="32">
                  <c:v>2046</c:v>
                </c:pt>
                <c:pt idx="33">
                  <c:v>1773</c:v>
                </c:pt>
                <c:pt idx="34">
                  <c:v>1648</c:v>
                </c:pt>
                <c:pt idx="35">
                  <c:v>1637</c:v>
                </c:pt>
                <c:pt idx="36">
                  <c:v>1859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4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1760.9453244101221</c:v>
                </c:pt>
                <c:pt idx="38">
                  <c:v>1709.6829264034529</c:v>
                </c:pt>
                <c:pt idx="39">
                  <c:v>1649.381738338571</c:v>
                </c:pt>
                <c:pt idx="40">
                  <c:v>1592.4611806040241</c:v>
                </c:pt>
                <c:pt idx="41">
                  <c:v>1536.7271410590761</c:v>
                </c:pt>
                <c:pt idx="42">
                  <c:v>1482.529360510254</c:v>
                </c:pt>
                <c:pt idx="43">
                  <c:v>1429.7756696955639</c:v>
                </c:pt>
                <c:pt idx="44">
                  <c:v>1378.4510050799511</c:v>
                </c:pt>
                <c:pt idx="45">
                  <c:v>1328.5271949094119</c:v>
                </c:pt>
                <c:pt idx="46">
                  <c:v>1279.9786356732509</c:v>
                </c:pt>
                <c:pt idx="47">
                  <c:v>1232.779568523348</c:v>
                </c:pt>
                <c:pt idx="48">
                  <c:v>1186.90455221557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674880"/>
        <c:axId val="98245952"/>
      </c:lineChart>
      <c:dateAx>
        <c:axId val="63674880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45952"/>
        <c:crosses val="autoZero"/>
        <c:auto val="1"/>
        <c:lblOffset val="100"/>
        <c:baseTimeUnit val="months"/>
        <c:majorUnit val="6"/>
        <c:majorTimeUnit val="months"/>
      </c:dateAx>
      <c:valAx>
        <c:axId val="9824595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sz="1600" b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Doses per</a:t>
                </a:r>
                <a:r>
                  <a:rPr lang="en-US" sz="1600" b="0" baseline="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month</a:t>
                </a:r>
                <a:endParaRPr lang="en-US" sz="1600" b="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74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Ertapenem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193.46050686500229</c:v>
                </c:pt>
                <c:pt idx="38">
                  <c:v>194.46411861536271</c:v>
                </c:pt>
                <c:pt idx="39">
                  <c:v>195.45277082432401</c:v>
                </c:pt>
                <c:pt idx="40">
                  <c:v>196.42719497341341</c:v>
                </c:pt>
                <c:pt idx="41">
                  <c:v>197.38806468936039</c:v>
                </c:pt>
                <c:pt idx="42">
                  <c:v>198.33600195691901</c:v>
                </c:pt>
                <c:pt idx="43">
                  <c:v>199.27158249923451</c:v>
                </c:pt>
                <c:pt idx="44">
                  <c:v>200.19534045815951</c:v>
                </c:pt>
                <c:pt idx="45">
                  <c:v>201.10777248273709</c:v>
                </c:pt>
                <c:pt idx="46">
                  <c:v>202.00934131483041</c:v>
                </c:pt>
                <c:pt idx="47">
                  <c:v>202.90047894549241</c:v>
                </c:pt>
                <c:pt idx="48">
                  <c:v>203.78158940326591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92.827109861954767</c:v>
                </c:pt>
                <c:pt idx="38">
                  <c:v>92.077954525191998</c:v>
                </c:pt>
                <c:pt idx="39">
                  <c:v>91.34379352685167</c:v>
                </c:pt>
                <c:pt idx="40">
                  <c:v>90.623895433715987</c:v>
                </c:pt>
                <c:pt idx="41">
                  <c:v>89.917586667507521</c:v>
                </c:pt>
                <c:pt idx="42">
                  <c:v>89.224245292066996</c:v>
                </c:pt>
                <c:pt idx="43">
                  <c:v>88.543295632987849</c:v>
                </c:pt>
                <c:pt idx="44">
                  <c:v>87.874203597300038</c:v>
                </c:pt>
                <c:pt idx="45">
                  <c:v>87.216472584988594</c:v>
                </c:pt>
                <c:pt idx="46">
                  <c:v>86.569639903363935</c:v>
                </c:pt>
                <c:pt idx="47">
                  <c:v>85.933273610692837</c:v>
                </c:pt>
                <c:pt idx="48">
                  <c:v>85.306969727899258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364288"/>
        <c:axId val="159787840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3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82</c:v>
                </c:pt>
                <c:pt idx="1">
                  <c:v>96</c:v>
                </c:pt>
                <c:pt idx="2">
                  <c:v>150</c:v>
                </c:pt>
                <c:pt idx="3">
                  <c:v>134</c:v>
                </c:pt>
                <c:pt idx="4">
                  <c:v>183</c:v>
                </c:pt>
                <c:pt idx="5">
                  <c:v>153</c:v>
                </c:pt>
                <c:pt idx="6">
                  <c:v>201</c:v>
                </c:pt>
                <c:pt idx="7">
                  <c:v>137</c:v>
                </c:pt>
                <c:pt idx="8">
                  <c:v>156</c:v>
                </c:pt>
                <c:pt idx="9">
                  <c:v>202</c:v>
                </c:pt>
                <c:pt idx="10">
                  <c:v>151</c:v>
                </c:pt>
                <c:pt idx="11">
                  <c:v>155</c:v>
                </c:pt>
                <c:pt idx="12">
                  <c:v>127</c:v>
                </c:pt>
                <c:pt idx="13">
                  <c:v>129</c:v>
                </c:pt>
                <c:pt idx="14">
                  <c:v>108</c:v>
                </c:pt>
                <c:pt idx="15">
                  <c:v>137</c:v>
                </c:pt>
                <c:pt idx="16">
                  <c:v>167</c:v>
                </c:pt>
                <c:pt idx="17">
                  <c:v>199</c:v>
                </c:pt>
                <c:pt idx="18">
                  <c:v>235</c:v>
                </c:pt>
                <c:pt idx="19">
                  <c:v>105</c:v>
                </c:pt>
                <c:pt idx="20">
                  <c:v>135</c:v>
                </c:pt>
                <c:pt idx="21">
                  <c:v>193</c:v>
                </c:pt>
                <c:pt idx="22">
                  <c:v>132</c:v>
                </c:pt>
                <c:pt idx="23">
                  <c:v>147</c:v>
                </c:pt>
                <c:pt idx="24">
                  <c:v>110</c:v>
                </c:pt>
                <c:pt idx="25">
                  <c:v>135</c:v>
                </c:pt>
                <c:pt idx="26">
                  <c:v>158</c:v>
                </c:pt>
                <c:pt idx="27">
                  <c:v>172</c:v>
                </c:pt>
                <c:pt idx="28">
                  <c:v>124</c:v>
                </c:pt>
                <c:pt idx="29">
                  <c:v>79</c:v>
                </c:pt>
                <c:pt idx="30">
                  <c:v>158</c:v>
                </c:pt>
                <c:pt idx="31">
                  <c:v>117</c:v>
                </c:pt>
                <c:pt idx="32">
                  <c:v>107</c:v>
                </c:pt>
                <c:pt idx="33">
                  <c:v>126</c:v>
                </c:pt>
                <c:pt idx="34">
                  <c:v>208</c:v>
                </c:pt>
                <c:pt idx="35">
                  <c:v>128</c:v>
                </c:pt>
                <c:pt idx="36">
                  <c:v>143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4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141.68392479935639</c:v>
                </c:pt>
                <c:pt idx="38">
                  <c:v>141.68392479935639</c:v>
                </c:pt>
                <c:pt idx="39">
                  <c:v>141.68392479935639</c:v>
                </c:pt>
                <c:pt idx="40">
                  <c:v>141.68392479935639</c:v>
                </c:pt>
                <c:pt idx="41">
                  <c:v>141.68392479935639</c:v>
                </c:pt>
                <c:pt idx="42">
                  <c:v>141.68392479935639</c:v>
                </c:pt>
                <c:pt idx="43">
                  <c:v>141.68392479935639</c:v>
                </c:pt>
                <c:pt idx="44">
                  <c:v>141.68392479935639</c:v>
                </c:pt>
                <c:pt idx="45">
                  <c:v>141.68392479935639</c:v>
                </c:pt>
                <c:pt idx="46">
                  <c:v>141.68392479935639</c:v>
                </c:pt>
                <c:pt idx="47">
                  <c:v>141.68392479935639</c:v>
                </c:pt>
                <c:pt idx="48">
                  <c:v>141.68392479935639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364288"/>
        <c:axId val="159787840"/>
      </c:lineChart>
      <c:dateAx>
        <c:axId val="52364288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87840"/>
        <c:crosses val="autoZero"/>
        <c:auto val="1"/>
        <c:lblOffset val="100"/>
        <c:baseTimeUnit val="months"/>
        <c:majorUnit val="6"/>
        <c:majorTimeUnit val="months"/>
      </c:dateAx>
      <c:valAx>
        <c:axId val="15978784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64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IVIG (inpatient)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82.109535278950545</c:v>
                </c:pt>
                <c:pt idx="38">
                  <c:v>78.339961030151144</c:v>
                </c:pt>
                <c:pt idx="39">
                  <c:v>76.134045538987436</c:v>
                </c:pt>
                <c:pt idx="40">
                  <c:v>75.224768017144868</c:v>
                </c:pt>
                <c:pt idx="41">
                  <c:v>74.873617090123986</c:v>
                </c:pt>
                <c:pt idx="42">
                  <c:v>74.740572246952397</c:v>
                </c:pt>
                <c:pt idx="43">
                  <c:v>74.690491748389036</c:v>
                </c:pt>
                <c:pt idx="44">
                  <c:v>74.671685020859272</c:v>
                </c:pt>
                <c:pt idx="45">
                  <c:v>74.664628703580163</c:v>
                </c:pt>
                <c:pt idx="46">
                  <c:v>74.661982024574016</c:v>
                </c:pt>
                <c:pt idx="47">
                  <c:v>74.660989431120143</c:v>
                </c:pt>
                <c:pt idx="48">
                  <c:v>74.660617192298005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32.295896887258117</c:v>
                </c:pt>
                <c:pt idx="38">
                  <c:v>30.41652353983136</c:v>
                </c:pt>
                <c:pt idx="39">
                  <c:v>29.904839330535431</c:v>
                </c:pt>
                <c:pt idx="40">
                  <c:v>29.735643900309061</c:v>
                </c:pt>
                <c:pt idx="41">
                  <c:v>29.675232411748251</c:v>
                </c:pt>
                <c:pt idx="42">
                  <c:v>29.652998169253209</c:v>
                </c:pt>
                <c:pt idx="43">
                  <c:v>29.6447189848632</c:v>
                </c:pt>
                <c:pt idx="44">
                  <c:v>29.641622491003481</c:v>
                </c:pt>
                <c:pt idx="45">
                  <c:v>29.64046244632199</c:v>
                </c:pt>
                <c:pt idx="46">
                  <c:v>29.640027585487221</c:v>
                </c:pt>
                <c:pt idx="47">
                  <c:v>29.63986453294012</c:v>
                </c:pt>
                <c:pt idx="48">
                  <c:v>29.639803390462991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263744"/>
        <c:axId val="159836992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3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50</c:v>
                </c:pt>
                <c:pt idx="1">
                  <c:v>24</c:v>
                </c:pt>
                <c:pt idx="2">
                  <c:v>23</c:v>
                </c:pt>
                <c:pt idx="3">
                  <c:v>45</c:v>
                </c:pt>
                <c:pt idx="4">
                  <c:v>43</c:v>
                </c:pt>
                <c:pt idx="5">
                  <c:v>35</c:v>
                </c:pt>
                <c:pt idx="6">
                  <c:v>30</c:v>
                </c:pt>
                <c:pt idx="7">
                  <c:v>30</c:v>
                </c:pt>
                <c:pt idx="8">
                  <c:v>33</c:v>
                </c:pt>
                <c:pt idx="9">
                  <c:v>44</c:v>
                </c:pt>
                <c:pt idx="10">
                  <c:v>47</c:v>
                </c:pt>
                <c:pt idx="11">
                  <c:v>43</c:v>
                </c:pt>
                <c:pt idx="12">
                  <c:v>53</c:v>
                </c:pt>
                <c:pt idx="13">
                  <c:v>18</c:v>
                </c:pt>
                <c:pt idx="14">
                  <c:v>20</c:v>
                </c:pt>
                <c:pt idx="15">
                  <c:v>26</c:v>
                </c:pt>
                <c:pt idx="16">
                  <c:v>42</c:v>
                </c:pt>
                <c:pt idx="17">
                  <c:v>65</c:v>
                </c:pt>
                <c:pt idx="18">
                  <c:v>54</c:v>
                </c:pt>
                <c:pt idx="19">
                  <c:v>36</c:v>
                </c:pt>
                <c:pt idx="20">
                  <c:v>66</c:v>
                </c:pt>
                <c:pt idx="21">
                  <c:v>35</c:v>
                </c:pt>
                <c:pt idx="22">
                  <c:v>33</c:v>
                </c:pt>
                <c:pt idx="23">
                  <c:v>47</c:v>
                </c:pt>
                <c:pt idx="24">
                  <c:v>39</c:v>
                </c:pt>
                <c:pt idx="25">
                  <c:v>44</c:v>
                </c:pt>
                <c:pt idx="26">
                  <c:v>32</c:v>
                </c:pt>
                <c:pt idx="27">
                  <c:v>36</c:v>
                </c:pt>
                <c:pt idx="28">
                  <c:v>36</c:v>
                </c:pt>
                <c:pt idx="29">
                  <c:v>32</c:v>
                </c:pt>
                <c:pt idx="30">
                  <c:v>56</c:v>
                </c:pt>
                <c:pt idx="31">
                  <c:v>28</c:v>
                </c:pt>
                <c:pt idx="32">
                  <c:v>41</c:v>
                </c:pt>
                <c:pt idx="33">
                  <c:v>60</c:v>
                </c:pt>
                <c:pt idx="34">
                  <c:v>45</c:v>
                </c:pt>
                <c:pt idx="35">
                  <c:v>51</c:v>
                </c:pt>
                <c:pt idx="36">
                  <c:v>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4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51.814776481277143</c:v>
                </c:pt>
                <c:pt idx="38">
                  <c:v>48.477439699420671</c:v>
                </c:pt>
                <c:pt idx="39">
                  <c:v>47.335806274123463</c:v>
                </c:pt>
                <c:pt idx="40">
                  <c:v>46.921647064677003</c:v>
                </c:pt>
                <c:pt idx="41">
                  <c:v>46.768227141258507</c:v>
                </c:pt>
                <c:pt idx="42">
                  <c:v>46.710956247173627</c:v>
                </c:pt>
                <c:pt idx="43">
                  <c:v>46.689516042262277</c:v>
                </c:pt>
                <c:pt idx="44">
                  <c:v>46.681480990048406</c:v>
                </c:pt>
                <c:pt idx="45">
                  <c:v>46.678468520921747</c:v>
                </c:pt>
                <c:pt idx="46">
                  <c:v>46.677338928470689</c:v>
                </c:pt>
                <c:pt idx="47">
                  <c:v>46.676915338729742</c:v>
                </c:pt>
                <c:pt idx="48">
                  <c:v>46.676756492005786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263744"/>
        <c:axId val="159836992"/>
      </c:lineChart>
      <c:dateAx>
        <c:axId val="167263744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36992"/>
        <c:crosses val="autoZero"/>
        <c:auto val="1"/>
        <c:lblOffset val="100"/>
        <c:baseTimeUnit val="months"/>
        <c:majorUnit val="6"/>
        <c:majorTimeUnit val="months"/>
      </c:dateAx>
      <c:valAx>
        <c:axId val="15983699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263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IVIG (outpatient)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27.420617195182739</c:v>
                </c:pt>
                <c:pt idx="38">
                  <c:v>27.77789524361576</c:v>
                </c:pt>
                <c:pt idx="39">
                  <c:v>28.13390372604831</c:v>
                </c:pt>
                <c:pt idx="40">
                  <c:v>28.48874158519185</c:v>
                </c:pt>
                <c:pt idx="41">
                  <c:v>28.842497698129041</c:v>
                </c:pt>
                <c:pt idx="42">
                  <c:v>29.19525221912706</c:v>
                </c:pt>
                <c:pt idx="43">
                  <c:v>29.54707770200821</c:v>
                </c:pt>
                <c:pt idx="44">
                  <c:v>29.898040044657691</c:v>
                </c:pt>
                <c:pt idx="45">
                  <c:v>30.248199288866768</c:v>
                </c:pt>
                <c:pt idx="46">
                  <c:v>30.597610301633999</c:v>
                </c:pt>
                <c:pt idx="47">
                  <c:v>30.946323358655921</c:v>
                </c:pt>
                <c:pt idx="48">
                  <c:v>31.29438464659005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19.68143123099496</c:v>
                </c:pt>
                <c:pt idx="38">
                  <c:v>19.85624992908706</c:v>
                </c:pt>
                <c:pt idx="39">
                  <c:v>20.033043860477751</c:v>
                </c:pt>
                <c:pt idx="40">
                  <c:v>20.21170911994048</c:v>
                </c:pt>
                <c:pt idx="41">
                  <c:v>20.392151934569789</c:v>
                </c:pt>
                <c:pt idx="42">
                  <c:v>20.574287319865121</c:v>
                </c:pt>
                <c:pt idx="43">
                  <c:v>20.758037956269199</c:v>
                </c:pt>
                <c:pt idx="44">
                  <c:v>20.943333243581879</c:v>
                </c:pt>
                <c:pt idx="45">
                  <c:v>21.130108500051861</c:v>
                </c:pt>
                <c:pt idx="46">
                  <c:v>21.318304280023909</c:v>
                </c:pt>
                <c:pt idx="47">
                  <c:v>21.507865789411131</c:v>
                </c:pt>
                <c:pt idx="48">
                  <c:v>21.69874238240962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117312"/>
        <c:axId val="162628160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3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11</c:v>
                </c:pt>
                <c:pt idx="1">
                  <c:v>11</c:v>
                </c:pt>
                <c:pt idx="2">
                  <c:v>14</c:v>
                </c:pt>
                <c:pt idx="3">
                  <c:v>15</c:v>
                </c:pt>
                <c:pt idx="4">
                  <c:v>19</c:v>
                </c:pt>
                <c:pt idx="5">
                  <c:v>15</c:v>
                </c:pt>
                <c:pt idx="6">
                  <c:v>15</c:v>
                </c:pt>
                <c:pt idx="7">
                  <c:v>18</c:v>
                </c:pt>
                <c:pt idx="8">
                  <c:v>18</c:v>
                </c:pt>
                <c:pt idx="9">
                  <c:v>15</c:v>
                </c:pt>
                <c:pt idx="10">
                  <c:v>16</c:v>
                </c:pt>
                <c:pt idx="11">
                  <c:v>23</c:v>
                </c:pt>
                <c:pt idx="12">
                  <c:v>16</c:v>
                </c:pt>
                <c:pt idx="13">
                  <c:v>19</c:v>
                </c:pt>
                <c:pt idx="14">
                  <c:v>21</c:v>
                </c:pt>
                <c:pt idx="15">
                  <c:v>17</c:v>
                </c:pt>
                <c:pt idx="16">
                  <c:v>19</c:v>
                </c:pt>
                <c:pt idx="17">
                  <c:v>21</c:v>
                </c:pt>
                <c:pt idx="18">
                  <c:v>17</c:v>
                </c:pt>
                <c:pt idx="19">
                  <c:v>19</c:v>
                </c:pt>
                <c:pt idx="20">
                  <c:v>26</c:v>
                </c:pt>
                <c:pt idx="21">
                  <c:v>24</c:v>
                </c:pt>
                <c:pt idx="22">
                  <c:v>20</c:v>
                </c:pt>
                <c:pt idx="23">
                  <c:v>24</c:v>
                </c:pt>
                <c:pt idx="24">
                  <c:v>21</c:v>
                </c:pt>
                <c:pt idx="25">
                  <c:v>20</c:v>
                </c:pt>
                <c:pt idx="26">
                  <c:v>19</c:v>
                </c:pt>
                <c:pt idx="27">
                  <c:v>20</c:v>
                </c:pt>
                <c:pt idx="28">
                  <c:v>20</c:v>
                </c:pt>
                <c:pt idx="29">
                  <c:v>22</c:v>
                </c:pt>
                <c:pt idx="30">
                  <c:v>28</c:v>
                </c:pt>
                <c:pt idx="31">
                  <c:v>21</c:v>
                </c:pt>
                <c:pt idx="32">
                  <c:v>24</c:v>
                </c:pt>
                <c:pt idx="33">
                  <c:v>26</c:v>
                </c:pt>
                <c:pt idx="34">
                  <c:v>21</c:v>
                </c:pt>
                <c:pt idx="35">
                  <c:v>21</c:v>
                </c:pt>
                <c:pt idx="36">
                  <c:v>22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4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23.534403061314229</c:v>
                </c:pt>
                <c:pt idx="38">
                  <c:v>23.798775825371159</c:v>
                </c:pt>
                <c:pt idx="39">
                  <c:v>24.06352866178473</c:v>
                </c:pt>
                <c:pt idx="40">
                  <c:v>24.328658378869338</c:v>
                </c:pt>
                <c:pt idx="41">
                  <c:v>24.59416184318253</c:v>
                </c:pt>
                <c:pt idx="42">
                  <c:v>24.860035977889449</c:v>
                </c:pt>
                <c:pt idx="43">
                  <c:v>25.126277761189321</c:v>
                </c:pt>
                <c:pt idx="44">
                  <c:v>25.39288422480071</c:v>
                </c:pt>
                <c:pt idx="45">
                  <c:v>25.65985245250323</c:v>
                </c:pt>
                <c:pt idx="46">
                  <c:v>25.927179578732559</c:v>
                </c:pt>
                <c:pt idx="47">
                  <c:v>26.194862787226729</c:v>
                </c:pt>
                <c:pt idx="48">
                  <c:v>26.462899309721202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117312"/>
        <c:axId val="162628160"/>
      </c:lineChart>
      <c:dateAx>
        <c:axId val="167117312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628160"/>
        <c:crosses val="autoZero"/>
        <c:auto val="1"/>
        <c:lblOffset val="100"/>
        <c:baseTimeUnit val="months"/>
        <c:majorUnit val="6"/>
        <c:majorTimeUnit val="months"/>
      </c:dateAx>
      <c:valAx>
        <c:axId val="162628160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17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Isoproterenol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959.51052433387281</c:v>
                </c:pt>
                <c:pt idx="38">
                  <c:v>1113.0630945547539</c:v>
                </c:pt>
                <c:pt idx="39">
                  <c:v>1237.0276168632561</c:v>
                </c:pt>
                <c:pt idx="40">
                  <c:v>1338.029424483399</c:v>
                </c:pt>
                <c:pt idx="41">
                  <c:v>1420.692146344652</c:v>
                </c:pt>
                <c:pt idx="42">
                  <c:v>1488.55252041943</c:v>
                </c:pt>
                <c:pt idx="43">
                  <c:v>1544.4109309949181</c:v>
                </c:pt>
                <c:pt idx="44">
                  <c:v>1590.5138441292911</c:v>
                </c:pt>
                <c:pt idx="45">
                  <c:v>1628.672047554048</c:v>
                </c:pt>
                <c:pt idx="46">
                  <c:v>1660.3476623738479</c:v>
                </c:pt>
                <c:pt idx="47">
                  <c:v>1686.72217907647</c:v>
                </c:pt>
                <c:pt idx="48">
                  <c:v>1708.7509831766231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129.04604111279639</c:v>
                </c:pt>
                <c:pt idx="38">
                  <c:v>115.11873524175741</c:v>
                </c:pt>
                <c:pt idx="39">
                  <c:v>107.5454910300394</c:v>
                </c:pt>
                <c:pt idx="40">
                  <c:v>103.318872980913</c:v>
                </c:pt>
                <c:pt idx="41">
                  <c:v>101.0386665274106</c:v>
                </c:pt>
                <c:pt idx="42">
                  <c:v>99.953221469339951</c:v>
                </c:pt>
                <c:pt idx="43">
                  <c:v>99.620505968695582</c:v>
                </c:pt>
                <c:pt idx="44">
                  <c:v>99.764176058022798</c:v>
                </c:pt>
                <c:pt idx="45">
                  <c:v>100.2043095016261</c:v>
                </c:pt>
                <c:pt idx="46">
                  <c:v>100.8207703110826</c:v>
                </c:pt>
                <c:pt idx="47">
                  <c:v>101.5323072206096</c:v>
                </c:pt>
                <c:pt idx="48">
                  <c:v>102.2838600139888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119872"/>
        <c:axId val="167810112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3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1114</c:v>
                </c:pt>
                <c:pt idx="1">
                  <c:v>814</c:v>
                </c:pt>
                <c:pt idx="2">
                  <c:v>425</c:v>
                </c:pt>
                <c:pt idx="3">
                  <c:v>267</c:v>
                </c:pt>
                <c:pt idx="4">
                  <c:v>552</c:v>
                </c:pt>
                <c:pt idx="5">
                  <c:v>557</c:v>
                </c:pt>
                <c:pt idx="6">
                  <c:v>655</c:v>
                </c:pt>
                <c:pt idx="7">
                  <c:v>187</c:v>
                </c:pt>
                <c:pt idx="8">
                  <c:v>254</c:v>
                </c:pt>
                <c:pt idx="9">
                  <c:v>285</c:v>
                </c:pt>
                <c:pt idx="10">
                  <c:v>884</c:v>
                </c:pt>
                <c:pt idx="11">
                  <c:v>200</c:v>
                </c:pt>
                <c:pt idx="12">
                  <c:v>332</c:v>
                </c:pt>
                <c:pt idx="13">
                  <c:v>575</c:v>
                </c:pt>
                <c:pt idx="14">
                  <c:v>68</c:v>
                </c:pt>
                <c:pt idx="15">
                  <c:v>358</c:v>
                </c:pt>
                <c:pt idx="16">
                  <c:v>360</c:v>
                </c:pt>
                <c:pt idx="17">
                  <c:v>341</c:v>
                </c:pt>
                <c:pt idx="18">
                  <c:v>602</c:v>
                </c:pt>
                <c:pt idx="19">
                  <c:v>426</c:v>
                </c:pt>
                <c:pt idx="20">
                  <c:v>134</c:v>
                </c:pt>
                <c:pt idx="21">
                  <c:v>512</c:v>
                </c:pt>
                <c:pt idx="22">
                  <c:v>1397</c:v>
                </c:pt>
                <c:pt idx="23">
                  <c:v>1676</c:v>
                </c:pt>
                <c:pt idx="24">
                  <c:v>1035</c:v>
                </c:pt>
                <c:pt idx="25">
                  <c:v>616</c:v>
                </c:pt>
                <c:pt idx="26">
                  <c:v>387</c:v>
                </c:pt>
                <c:pt idx="27">
                  <c:v>520</c:v>
                </c:pt>
                <c:pt idx="28">
                  <c:v>337</c:v>
                </c:pt>
                <c:pt idx="29">
                  <c:v>461</c:v>
                </c:pt>
                <c:pt idx="30">
                  <c:v>410</c:v>
                </c:pt>
                <c:pt idx="31">
                  <c:v>1450</c:v>
                </c:pt>
                <c:pt idx="32">
                  <c:v>784</c:v>
                </c:pt>
                <c:pt idx="33">
                  <c:v>239</c:v>
                </c:pt>
                <c:pt idx="34">
                  <c:v>956</c:v>
                </c:pt>
                <c:pt idx="35">
                  <c:v>292</c:v>
                </c:pt>
                <c:pt idx="36">
                  <c:v>340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4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480.55915517378281</c:v>
                </c:pt>
                <c:pt idx="38">
                  <c:v>501.66723038067818</c:v>
                </c:pt>
                <c:pt idx="39">
                  <c:v>520.62818666613475</c:v>
                </c:pt>
                <c:pt idx="40">
                  <c:v>537.58610025676683</c:v>
                </c:pt>
                <c:pt idx="41">
                  <c:v>552.69578360519836</c:v>
                </c:pt>
                <c:pt idx="42">
                  <c:v>566.11533997134904</c:v>
                </c:pt>
                <c:pt idx="43">
                  <c:v>578.0007919843863</c:v>
                </c:pt>
                <c:pt idx="44">
                  <c:v>588.50236347176372</c:v>
                </c:pt>
                <c:pt idx="45">
                  <c:v>597.76204789594226</c:v>
                </c:pt>
                <c:pt idx="46">
                  <c:v>605.91215547734055</c:v>
                </c:pt>
                <c:pt idx="47">
                  <c:v>613.07458760927454</c:v>
                </c:pt>
                <c:pt idx="48">
                  <c:v>619.36063797859208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119872"/>
        <c:axId val="167810112"/>
      </c:lineChart>
      <c:dateAx>
        <c:axId val="167119872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10112"/>
        <c:crosses val="autoZero"/>
        <c:auto val="1"/>
        <c:lblOffset val="100"/>
        <c:baseTimeUnit val="months"/>
        <c:majorUnit val="6"/>
        <c:majorTimeUnit val="months"/>
      </c:dateAx>
      <c:valAx>
        <c:axId val="16781011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19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Levothyroxine IV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517.83234134241366</c:v>
                </c:pt>
                <c:pt idx="38">
                  <c:v>525.43527618375856</c:v>
                </c:pt>
                <c:pt idx="39">
                  <c:v>532.90748234216835</c:v>
                </c:pt>
                <c:pt idx="40">
                  <c:v>540.26141126364053</c:v>
                </c:pt>
                <c:pt idx="41">
                  <c:v>547.50780475955844</c:v>
                </c:pt>
                <c:pt idx="42">
                  <c:v>554.65600487747417</c:v>
                </c:pt>
                <c:pt idx="43">
                  <c:v>561.71419523909412</c:v>
                </c:pt>
                <c:pt idx="44">
                  <c:v>568.68959149121724</c:v>
                </c:pt>
                <c:pt idx="45">
                  <c:v>575.58859338732032</c:v>
                </c:pt>
                <c:pt idx="46">
                  <c:v>582.41690753521175</c:v>
                </c:pt>
                <c:pt idx="47">
                  <c:v>589.17964743575681</c:v>
                </c:pt>
                <c:pt idx="48">
                  <c:v>595.88141573982011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205.56751608825471</c:v>
                </c:pt>
                <c:pt idx="38">
                  <c:v>202.4354779914795</c:v>
                </c:pt>
                <c:pt idx="39">
                  <c:v>199.4418144415599</c:v>
                </c:pt>
                <c:pt idx="40">
                  <c:v>196.57407999837289</c:v>
                </c:pt>
                <c:pt idx="41">
                  <c:v>193.82153885886629</c:v>
                </c:pt>
                <c:pt idx="42">
                  <c:v>191.17485498627511</c:v>
                </c:pt>
                <c:pt idx="43">
                  <c:v>188.62585077213831</c:v>
                </c:pt>
                <c:pt idx="44">
                  <c:v>186.16731658535099</c:v>
                </c:pt>
                <c:pt idx="45">
                  <c:v>183.7928586905937</c:v>
                </c:pt>
                <c:pt idx="46">
                  <c:v>181.49677650067071</c:v>
                </c:pt>
                <c:pt idx="47">
                  <c:v>179.27396253778861</c:v>
                </c:pt>
                <c:pt idx="48">
                  <c:v>177.1198201766083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211776"/>
        <c:axId val="45639936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3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513</c:v>
                </c:pt>
                <c:pt idx="1">
                  <c:v>535</c:v>
                </c:pt>
                <c:pt idx="2">
                  <c:v>325</c:v>
                </c:pt>
                <c:pt idx="3">
                  <c:v>469</c:v>
                </c:pt>
                <c:pt idx="4">
                  <c:v>527</c:v>
                </c:pt>
                <c:pt idx="5">
                  <c:v>714</c:v>
                </c:pt>
                <c:pt idx="6">
                  <c:v>398</c:v>
                </c:pt>
                <c:pt idx="7">
                  <c:v>323</c:v>
                </c:pt>
                <c:pt idx="8">
                  <c:v>507</c:v>
                </c:pt>
                <c:pt idx="9">
                  <c:v>338</c:v>
                </c:pt>
                <c:pt idx="10">
                  <c:v>446</c:v>
                </c:pt>
                <c:pt idx="11">
                  <c:v>280</c:v>
                </c:pt>
                <c:pt idx="12">
                  <c:v>301</c:v>
                </c:pt>
                <c:pt idx="13">
                  <c:v>791</c:v>
                </c:pt>
                <c:pt idx="14">
                  <c:v>329</c:v>
                </c:pt>
                <c:pt idx="15">
                  <c:v>462</c:v>
                </c:pt>
                <c:pt idx="16">
                  <c:v>323</c:v>
                </c:pt>
                <c:pt idx="17">
                  <c:v>500</c:v>
                </c:pt>
                <c:pt idx="18">
                  <c:v>208</c:v>
                </c:pt>
                <c:pt idx="19">
                  <c:v>153</c:v>
                </c:pt>
                <c:pt idx="20">
                  <c:v>301</c:v>
                </c:pt>
                <c:pt idx="21">
                  <c:v>241</c:v>
                </c:pt>
                <c:pt idx="22">
                  <c:v>328</c:v>
                </c:pt>
                <c:pt idx="23">
                  <c:v>360</c:v>
                </c:pt>
                <c:pt idx="24">
                  <c:v>209</c:v>
                </c:pt>
                <c:pt idx="25">
                  <c:v>343</c:v>
                </c:pt>
                <c:pt idx="26">
                  <c:v>388</c:v>
                </c:pt>
                <c:pt idx="27">
                  <c:v>319</c:v>
                </c:pt>
                <c:pt idx="28">
                  <c:v>296</c:v>
                </c:pt>
                <c:pt idx="29">
                  <c:v>318</c:v>
                </c:pt>
                <c:pt idx="30">
                  <c:v>211</c:v>
                </c:pt>
                <c:pt idx="31">
                  <c:v>285</c:v>
                </c:pt>
                <c:pt idx="32">
                  <c:v>479</c:v>
                </c:pt>
                <c:pt idx="33">
                  <c:v>233</c:v>
                </c:pt>
                <c:pt idx="34">
                  <c:v>396</c:v>
                </c:pt>
                <c:pt idx="35">
                  <c:v>239</c:v>
                </c:pt>
                <c:pt idx="36">
                  <c:v>434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4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347.86354139957888</c:v>
                </c:pt>
                <c:pt idx="38">
                  <c:v>347.86354139957888</c:v>
                </c:pt>
                <c:pt idx="39">
                  <c:v>347.86354139957888</c:v>
                </c:pt>
                <c:pt idx="40">
                  <c:v>347.86354139957888</c:v>
                </c:pt>
                <c:pt idx="41">
                  <c:v>347.86354139957888</c:v>
                </c:pt>
                <c:pt idx="42">
                  <c:v>347.86354139957888</c:v>
                </c:pt>
                <c:pt idx="43">
                  <c:v>347.86354139957888</c:v>
                </c:pt>
                <c:pt idx="44">
                  <c:v>347.86354139957888</c:v>
                </c:pt>
                <c:pt idx="45">
                  <c:v>347.86354139957888</c:v>
                </c:pt>
                <c:pt idx="46">
                  <c:v>347.86354139957888</c:v>
                </c:pt>
                <c:pt idx="47">
                  <c:v>347.86354139957888</c:v>
                </c:pt>
                <c:pt idx="48">
                  <c:v>347.86354139957888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211776"/>
        <c:axId val="45639936"/>
      </c:lineChart>
      <c:dateAx>
        <c:axId val="163211776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39936"/>
        <c:crosses val="autoZero"/>
        <c:auto val="1"/>
        <c:lblOffset val="100"/>
        <c:baseTimeUnit val="months"/>
        <c:majorUnit val="6"/>
        <c:majorTimeUnit val="months"/>
      </c:dateAx>
      <c:valAx>
        <c:axId val="45639936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dirty="0" smtClean="0"/>
                  <a:t>Doses per</a:t>
                </a:r>
                <a:r>
                  <a:rPr lang="en-US" baseline="0" dirty="0" smtClean="0"/>
                  <a:t> month</a:t>
                </a:r>
                <a:endParaRPr lang="en-US" dirty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11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Meropenem-Vaborbactam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Sheet1!$A$2:$A$21</c:f>
              <c:numCache>
                <c:formatCode>yyyy\-mm\-dd</c:formatCode>
                <c:ptCount val="20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  <c:pt idx="19">
                  <c:v>44013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8">
                  <c:v>122.2089602870698</c:v>
                </c:pt>
                <c:pt idx="9">
                  <c:v>122.2089602870698</c:v>
                </c:pt>
                <c:pt idx="10">
                  <c:v>122.2089602870698</c:v>
                </c:pt>
                <c:pt idx="11">
                  <c:v>122.2089602870698</c:v>
                </c:pt>
                <c:pt idx="12">
                  <c:v>122.2089602870698</c:v>
                </c:pt>
                <c:pt idx="13">
                  <c:v>122.2089602870698</c:v>
                </c:pt>
                <c:pt idx="14">
                  <c:v>122.2089602870698</c:v>
                </c:pt>
                <c:pt idx="15">
                  <c:v>122.2089602870698</c:v>
                </c:pt>
                <c:pt idx="16">
                  <c:v>122.2089602870698</c:v>
                </c:pt>
                <c:pt idx="17">
                  <c:v>122.2089602870698</c:v>
                </c:pt>
                <c:pt idx="18">
                  <c:v>122.2089602870698</c:v>
                </c:pt>
                <c:pt idx="19">
                  <c:v>122.2089602870698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Sheet1!$A$2:$A$21</c:f>
              <c:numCache>
                <c:formatCode>yyyy\-mm\-dd</c:formatCode>
                <c:ptCount val="20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  <c:pt idx="19">
                  <c:v>44013</c:v>
                </c:pt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8">
                  <c:v>2.420068067549479</c:v>
                </c:pt>
                <c:pt idx="9">
                  <c:v>2.420068067549479</c:v>
                </c:pt>
                <c:pt idx="10">
                  <c:v>2.420068067549479</c:v>
                </c:pt>
                <c:pt idx="11">
                  <c:v>2.420068067549479</c:v>
                </c:pt>
                <c:pt idx="12">
                  <c:v>2.420068067549479</c:v>
                </c:pt>
                <c:pt idx="13">
                  <c:v>2.420068067549479</c:v>
                </c:pt>
                <c:pt idx="14">
                  <c:v>2.420068067549479</c:v>
                </c:pt>
                <c:pt idx="15">
                  <c:v>2.420068067549479</c:v>
                </c:pt>
                <c:pt idx="16">
                  <c:v>2.420068067549479</c:v>
                </c:pt>
                <c:pt idx="17">
                  <c:v>2.420068067549479</c:v>
                </c:pt>
                <c:pt idx="18">
                  <c:v>2.420068067549479</c:v>
                </c:pt>
                <c:pt idx="19">
                  <c:v>2.420068067549479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594432"/>
        <c:axId val="9221606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7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Sheet1!$A$2:$A$21</c:f>
              <c:numCache>
                <c:formatCode>yyyy\-mm\-dd</c:formatCode>
                <c:ptCount val="20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  <c:pt idx="19">
                  <c:v>44013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36</c:v>
                </c:pt>
                <c:pt idx="2">
                  <c:v>78</c:v>
                </c:pt>
                <c:pt idx="3">
                  <c:v>43</c:v>
                </c:pt>
                <c:pt idx="4">
                  <c:v>49</c:v>
                </c:pt>
                <c:pt idx="5">
                  <c:v>50</c:v>
                </c:pt>
                <c:pt idx="6">
                  <c:v>93</c:v>
                </c:pt>
                <c:pt idx="7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13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19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13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Sheet1!$A$2:$A$21</c:f>
              <c:numCache>
                <c:formatCode>yyyy\-mm\-dd</c:formatCode>
                <c:ptCount val="20"/>
                <c:pt idx="0">
                  <c:v>43435</c:v>
                </c:pt>
                <c:pt idx="1">
                  <c:v>43466</c:v>
                </c:pt>
                <c:pt idx="2">
                  <c:v>43497</c:v>
                </c:pt>
                <c:pt idx="3">
                  <c:v>43525</c:v>
                </c:pt>
                <c:pt idx="4">
                  <c:v>43556</c:v>
                </c:pt>
                <c:pt idx="5">
                  <c:v>43586</c:v>
                </c:pt>
                <c:pt idx="6">
                  <c:v>43617</c:v>
                </c:pt>
                <c:pt idx="7">
                  <c:v>43647</c:v>
                </c:pt>
                <c:pt idx="8">
                  <c:v>43678</c:v>
                </c:pt>
                <c:pt idx="9">
                  <c:v>43709</c:v>
                </c:pt>
                <c:pt idx="10">
                  <c:v>43739</c:v>
                </c:pt>
                <c:pt idx="11">
                  <c:v>43770</c:v>
                </c:pt>
                <c:pt idx="12">
                  <c:v>43800</c:v>
                </c:pt>
                <c:pt idx="13">
                  <c:v>43831</c:v>
                </c:pt>
                <c:pt idx="14">
                  <c:v>43862</c:v>
                </c:pt>
                <c:pt idx="15">
                  <c:v>43891</c:v>
                </c:pt>
                <c:pt idx="16">
                  <c:v>43922</c:v>
                </c:pt>
                <c:pt idx="17">
                  <c:v>43952</c:v>
                </c:pt>
                <c:pt idx="18">
                  <c:v>43983</c:v>
                </c:pt>
                <c:pt idx="19">
                  <c:v>44013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8">
                  <c:v>48.931046689813627</c:v>
                </c:pt>
                <c:pt idx="9">
                  <c:v>48.931046689813627</c:v>
                </c:pt>
                <c:pt idx="10">
                  <c:v>48.931046689813627</c:v>
                </c:pt>
                <c:pt idx="11">
                  <c:v>48.931046689813627</c:v>
                </c:pt>
                <c:pt idx="12">
                  <c:v>48.931046689813627</c:v>
                </c:pt>
                <c:pt idx="13">
                  <c:v>48.931046689813627</c:v>
                </c:pt>
                <c:pt idx="14">
                  <c:v>48.931046689813627</c:v>
                </c:pt>
                <c:pt idx="15">
                  <c:v>48.931046689813627</c:v>
                </c:pt>
                <c:pt idx="16">
                  <c:v>48.931046689813627</c:v>
                </c:pt>
                <c:pt idx="17">
                  <c:v>48.931046689813627</c:v>
                </c:pt>
                <c:pt idx="18">
                  <c:v>48.931046689813627</c:v>
                </c:pt>
                <c:pt idx="19">
                  <c:v>48.931046689813627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594432"/>
        <c:axId val="92216064"/>
      </c:lineChart>
      <c:dateAx>
        <c:axId val="168594432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16064"/>
        <c:crosses val="autoZero"/>
        <c:auto val="1"/>
        <c:lblOffset val="100"/>
        <c:baseTimeUnit val="months"/>
        <c:majorUnit val="6"/>
        <c:majorTimeUnit val="months"/>
      </c:dateAx>
      <c:valAx>
        <c:axId val="9221606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94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Nicardipine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4744.6360944185662</c:v>
                </c:pt>
                <c:pt idx="38">
                  <c:v>4857.5032996453001</c:v>
                </c:pt>
                <c:pt idx="39">
                  <c:v>4927.2886810502196</c:v>
                </c:pt>
                <c:pt idx="40">
                  <c:v>4997.6073262325544</c:v>
                </c:pt>
                <c:pt idx="41">
                  <c:v>5068.481963133353</c:v>
                </c:pt>
                <c:pt idx="42">
                  <c:v>5139.9339333286862</c:v>
                </c:pt>
                <c:pt idx="43">
                  <c:v>5211.9833899403138</c:v>
                </c:pt>
                <c:pt idx="44">
                  <c:v>5284.649463402423</c:v>
                </c:pt>
                <c:pt idx="45">
                  <c:v>5357.9504012536236</c:v>
                </c:pt>
                <c:pt idx="46">
                  <c:v>5431.9036867539889</c:v>
                </c:pt>
                <c:pt idx="47">
                  <c:v>5506.5261401407806</c:v>
                </c:pt>
                <c:pt idx="48">
                  <c:v>5581.8340055198587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3236.4690585345738</c:v>
                </c:pt>
                <c:pt idx="38">
                  <c:v>3191.698473286403</c:v>
                </c:pt>
                <c:pt idx="39">
                  <c:v>3208.306972803683</c:v>
                </c:pt>
                <c:pt idx="40">
                  <c:v>3225.3049473191109</c:v>
                </c:pt>
                <c:pt idx="41">
                  <c:v>3242.6794825723018</c:v>
                </c:pt>
                <c:pt idx="42">
                  <c:v>3260.419154648685</c:v>
                </c:pt>
                <c:pt idx="43">
                  <c:v>3278.5138331790399</c:v>
                </c:pt>
                <c:pt idx="44">
                  <c:v>3296.954516672628</c:v>
                </c:pt>
                <c:pt idx="45">
                  <c:v>3315.7331938562861</c:v>
                </c:pt>
                <c:pt idx="46">
                  <c:v>3334.8427261801371</c:v>
                </c:pt>
                <c:pt idx="47">
                  <c:v>3354.2767477184689</c:v>
                </c:pt>
                <c:pt idx="48">
                  <c:v>3374.029579424197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988032"/>
        <c:axId val="93330176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3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3882</c:v>
                </c:pt>
                <c:pt idx="1">
                  <c:v>3174</c:v>
                </c:pt>
                <c:pt idx="2">
                  <c:v>2685</c:v>
                </c:pt>
                <c:pt idx="3">
                  <c:v>3206</c:v>
                </c:pt>
                <c:pt idx="4">
                  <c:v>3499</c:v>
                </c:pt>
                <c:pt idx="5">
                  <c:v>3267</c:v>
                </c:pt>
                <c:pt idx="6">
                  <c:v>4372</c:v>
                </c:pt>
                <c:pt idx="7">
                  <c:v>3449</c:v>
                </c:pt>
                <c:pt idx="8">
                  <c:v>3454</c:v>
                </c:pt>
                <c:pt idx="9">
                  <c:v>3780</c:v>
                </c:pt>
                <c:pt idx="10">
                  <c:v>3690</c:v>
                </c:pt>
                <c:pt idx="11">
                  <c:v>3143</c:v>
                </c:pt>
                <c:pt idx="12">
                  <c:v>2912</c:v>
                </c:pt>
                <c:pt idx="13">
                  <c:v>3278</c:v>
                </c:pt>
                <c:pt idx="14">
                  <c:v>3414</c:v>
                </c:pt>
                <c:pt idx="15">
                  <c:v>4015</c:v>
                </c:pt>
                <c:pt idx="16">
                  <c:v>3668</c:v>
                </c:pt>
                <c:pt idx="17">
                  <c:v>3919</c:v>
                </c:pt>
                <c:pt idx="18">
                  <c:v>5177</c:v>
                </c:pt>
                <c:pt idx="19">
                  <c:v>4320</c:v>
                </c:pt>
                <c:pt idx="20">
                  <c:v>3833</c:v>
                </c:pt>
                <c:pt idx="21">
                  <c:v>4133</c:v>
                </c:pt>
                <c:pt idx="22">
                  <c:v>4508</c:v>
                </c:pt>
                <c:pt idx="23">
                  <c:v>3045</c:v>
                </c:pt>
                <c:pt idx="24">
                  <c:v>3408</c:v>
                </c:pt>
                <c:pt idx="25">
                  <c:v>3344</c:v>
                </c:pt>
                <c:pt idx="26">
                  <c:v>4265</c:v>
                </c:pt>
                <c:pt idx="27">
                  <c:v>3526</c:v>
                </c:pt>
                <c:pt idx="28">
                  <c:v>3787</c:v>
                </c:pt>
                <c:pt idx="29">
                  <c:v>4779</c:v>
                </c:pt>
                <c:pt idx="30">
                  <c:v>3949</c:v>
                </c:pt>
                <c:pt idx="31">
                  <c:v>3403</c:v>
                </c:pt>
                <c:pt idx="32">
                  <c:v>3467</c:v>
                </c:pt>
                <c:pt idx="33">
                  <c:v>3063</c:v>
                </c:pt>
                <c:pt idx="34">
                  <c:v>3102</c:v>
                </c:pt>
                <c:pt idx="35">
                  <c:v>4093</c:v>
                </c:pt>
                <c:pt idx="36">
                  <c:v>4050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4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3960.6759308227988</c:v>
                </c:pt>
                <c:pt idx="38">
                  <c:v>3979.688528413787</c:v>
                </c:pt>
                <c:pt idx="39">
                  <c:v>4018.5877533521102</c:v>
                </c:pt>
                <c:pt idx="40">
                  <c:v>4057.867322733166</c:v>
                </c:pt>
                <c:pt idx="41">
                  <c:v>4097.5309566837332</c:v>
                </c:pt>
                <c:pt idx="42">
                  <c:v>4137.5824117248712</c:v>
                </c:pt>
                <c:pt idx="43">
                  <c:v>4178.0254811336154</c:v>
                </c:pt>
                <c:pt idx="44">
                  <c:v>4218.8639953013517</c:v>
                </c:pt>
                <c:pt idx="45">
                  <c:v>4260.1018220956294</c:v>
                </c:pt>
                <c:pt idx="46">
                  <c:v>4301.7428672327342</c:v>
                </c:pt>
                <c:pt idx="47">
                  <c:v>4343.7910746394764</c:v>
                </c:pt>
                <c:pt idx="48">
                  <c:v>4386.2504268329467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988032"/>
        <c:axId val="93330176"/>
      </c:lineChart>
      <c:dateAx>
        <c:axId val="162988032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30176"/>
        <c:crosses val="autoZero"/>
        <c:auto val="1"/>
        <c:lblOffset val="100"/>
        <c:baseTimeUnit val="months"/>
        <c:majorUnit val="6"/>
        <c:majorTimeUnit val="months"/>
      </c:dateAx>
      <c:valAx>
        <c:axId val="93330176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88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Pegfilgrastim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58.530498556433947</c:v>
                </c:pt>
                <c:pt idx="38">
                  <c:v>59.196087073723263</c:v>
                </c:pt>
                <c:pt idx="39">
                  <c:v>59.819181510646843</c:v>
                </c:pt>
                <c:pt idx="40">
                  <c:v>60.406361146171847</c:v>
                </c:pt>
                <c:pt idx="41">
                  <c:v>60.962679646923938</c:v>
                </c:pt>
                <c:pt idx="42">
                  <c:v>61.492117524891242</c:v>
                </c:pt>
                <c:pt idx="43">
                  <c:v>61.997875586346169</c:v>
                </c:pt>
                <c:pt idx="44">
                  <c:v>62.482572733580142</c:v>
                </c:pt>
                <c:pt idx="45">
                  <c:v>62.948383649901089</c:v>
                </c:pt>
                <c:pt idx="46">
                  <c:v>63.397137284029533</c:v>
                </c:pt>
                <c:pt idx="47">
                  <c:v>63.830388960492932</c:v>
                </c:pt>
                <c:pt idx="48">
                  <c:v>64.24947426102446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33.279231970964098</c:v>
                </c:pt>
                <c:pt idx="38">
                  <c:v>32.257309193398541</c:v>
                </c:pt>
                <c:pt idx="39">
                  <c:v>31.270752801263679</c:v>
                </c:pt>
                <c:pt idx="40">
                  <c:v>30.312590876461449</c:v>
                </c:pt>
                <c:pt idx="41">
                  <c:v>29.377340113207211</c:v>
                </c:pt>
                <c:pt idx="42">
                  <c:v>28.460548293093161</c:v>
                </c:pt>
                <c:pt idx="43">
                  <c:v>27.558494839523661</c:v>
                </c:pt>
                <c:pt idx="44">
                  <c:v>26.667985872438852</c:v>
                </c:pt>
                <c:pt idx="45">
                  <c:v>25.786207952482989</c:v>
                </c:pt>
                <c:pt idx="46">
                  <c:v>24.91061923318183</c:v>
                </c:pt>
                <c:pt idx="47">
                  <c:v>24.038864713164621</c:v>
                </c:pt>
                <c:pt idx="48">
                  <c:v>23.168706801193409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593408"/>
        <c:axId val="93385792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3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45</c:v>
                </c:pt>
                <c:pt idx="1">
                  <c:v>65</c:v>
                </c:pt>
                <c:pt idx="2">
                  <c:v>50</c:v>
                </c:pt>
                <c:pt idx="3">
                  <c:v>52</c:v>
                </c:pt>
                <c:pt idx="4">
                  <c:v>40</c:v>
                </c:pt>
                <c:pt idx="5">
                  <c:v>44</c:v>
                </c:pt>
                <c:pt idx="6">
                  <c:v>38</c:v>
                </c:pt>
                <c:pt idx="7">
                  <c:v>40</c:v>
                </c:pt>
                <c:pt idx="8">
                  <c:v>58</c:v>
                </c:pt>
                <c:pt idx="9">
                  <c:v>38</c:v>
                </c:pt>
                <c:pt idx="10">
                  <c:v>56</c:v>
                </c:pt>
                <c:pt idx="11">
                  <c:v>54</c:v>
                </c:pt>
                <c:pt idx="12">
                  <c:v>63</c:v>
                </c:pt>
                <c:pt idx="13">
                  <c:v>49</c:v>
                </c:pt>
                <c:pt idx="14">
                  <c:v>48</c:v>
                </c:pt>
                <c:pt idx="15">
                  <c:v>61</c:v>
                </c:pt>
                <c:pt idx="16">
                  <c:v>51</c:v>
                </c:pt>
                <c:pt idx="17">
                  <c:v>57</c:v>
                </c:pt>
                <c:pt idx="18">
                  <c:v>53</c:v>
                </c:pt>
                <c:pt idx="19">
                  <c:v>54</c:v>
                </c:pt>
                <c:pt idx="20">
                  <c:v>60</c:v>
                </c:pt>
                <c:pt idx="21">
                  <c:v>60</c:v>
                </c:pt>
                <c:pt idx="22">
                  <c:v>56</c:v>
                </c:pt>
                <c:pt idx="23">
                  <c:v>55</c:v>
                </c:pt>
                <c:pt idx="24">
                  <c:v>60</c:v>
                </c:pt>
                <c:pt idx="25">
                  <c:v>69</c:v>
                </c:pt>
                <c:pt idx="26">
                  <c:v>58</c:v>
                </c:pt>
                <c:pt idx="27">
                  <c:v>82</c:v>
                </c:pt>
                <c:pt idx="28">
                  <c:v>76</c:v>
                </c:pt>
                <c:pt idx="29">
                  <c:v>52</c:v>
                </c:pt>
                <c:pt idx="30">
                  <c:v>66</c:v>
                </c:pt>
                <c:pt idx="31">
                  <c:v>49</c:v>
                </c:pt>
                <c:pt idx="32">
                  <c:v>68</c:v>
                </c:pt>
                <c:pt idx="33">
                  <c:v>60</c:v>
                </c:pt>
                <c:pt idx="34">
                  <c:v>59</c:v>
                </c:pt>
                <c:pt idx="35">
                  <c:v>47</c:v>
                </c:pt>
                <c:pt idx="36">
                  <c:v>27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4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46.454613634958363</c:v>
                </c:pt>
                <c:pt idx="38">
                  <c:v>46.454613634958363</c:v>
                </c:pt>
                <c:pt idx="39">
                  <c:v>46.454613634958363</c:v>
                </c:pt>
                <c:pt idx="40">
                  <c:v>46.454613634958363</c:v>
                </c:pt>
                <c:pt idx="41">
                  <c:v>46.454613634958363</c:v>
                </c:pt>
                <c:pt idx="42">
                  <c:v>46.454613634958363</c:v>
                </c:pt>
                <c:pt idx="43">
                  <c:v>46.454613634958363</c:v>
                </c:pt>
                <c:pt idx="44">
                  <c:v>46.454613634958363</c:v>
                </c:pt>
                <c:pt idx="45">
                  <c:v>46.454613634958363</c:v>
                </c:pt>
                <c:pt idx="46">
                  <c:v>46.454613634958363</c:v>
                </c:pt>
                <c:pt idx="47">
                  <c:v>46.454613634958363</c:v>
                </c:pt>
                <c:pt idx="48">
                  <c:v>46.454613634958363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593408"/>
        <c:axId val="93385792"/>
      </c:lineChart>
      <c:dateAx>
        <c:axId val="168593408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385792"/>
        <c:crosses val="autoZero"/>
        <c:auto val="1"/>
        <c:lblOffset val="100"/>
        <c:baseTimeUnit val="months"/>
        <c:majorUnit val="6"/>
        <c:majorTimeUnit val="months"/>
      </c:dateAx>
      <c:valAx>
        <c:axId val="9338579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5934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Sugammadex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422.38215818400022</c:v>
                </c:pt>
                <c:pt idx="38">
                  <c:v>474.82971787467551</c:v>
                </c:pt>
                <c:pt idx="39">
                  <c:v>523.33281862720901</c:v>
                </c:pt>
                <c:pt idx="40">
                  <c:v>570.50283078174868</c:v>
                </c:pt>
                <c:pt idx="41">
                  <c:v>617.31818876056468</c:v>
                </c:pt>
                <c:pt idx="42">
                  <c:v>664.26606844441426</c:v>
                </c:pt>
                <c:pt idx="43">
                  <c:v>711.6282702097318</c:v>
                </c:pt>
                <c:pt idx="44">
                  <c:v>759.58410080397437</c:v>
                </c:pt>
                <c:pt idx="45">
                  <c:v>808.25555997603965</c:v>
                </c:pt>
                <c:pt idx="46">
                  <c:v>857.72993816439839</c:v>
                </c:pt>
                <c:pt idx="47">
                  <c:v>908.07221152983755</c:v>
                </c:pt>
                <c:pt idx="48">
                  <c:v>959.33233026356345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297.42528082456141</c:v>
                </c:pt>
                <c:pt idx="38">
                  <c:v>292.21542034523031</c:v>
                </c:pt>
                <c:pt idx="39">
                  <c:v>292.39016060129683</c:v>
                </c:pt>
                <c:pt idx="40">
                  <c:v>295.34794671390699</c:v>
                </c:pt>
                <c:pt idx="41">
                  <c:v>300.12009318260527</c:v>
                </c:pt>
                <c:pt idx="42">
                  <c:v>306.22910626954422</c:v>
                </c:pt>
                <c:pt idx="43">
                  <c:v>313.40280086876419</c:v>
                </c:pt>
                <c:pt idx="44">
                  <c:v>321.47141866462721</c:v>
                </c:pt>
                <c:pt idx="45">
                  <c:v>330.32244164605032</c:v>
                </c:pt>
                <c:pt idx="46">
                  <c:v>339.87799465935097</c:v>
                </c:pt>
                <c:pt idx="47">
                  <c:v>350.08245069992591</c:v>
                </c:pt>
                <c:pt idx="48">
                  <c:v>360.89514300065292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202240"/>
        <c:axId val="157702912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3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9</c:v>
                </c:pt>
                <c:pt idx="9">
                  <c:v>62</c:v>
                </c:pt>
                <c:pt idx="10">
                  <c:v>81</c:v>
                </c:pt>
                <c:pt idx="11">
                  <c:v>82</c:v>
                </c:pt>
                <c:pt idx="12">
                  <c:v>68</c:v>
                </c:pt>
                <c:pt idx="13">
                  <c:v>71</c:v>
                </c:pt>
                <c:pt idx="14">
                  <c:v>75</c:v>
                </c:pt>
                <c:pt idx="15">
                  <c:v>103</c:v>
                </c:pt>
                <c:pt idx="16">
                  <c:v>116</c:v>
                </c:pt>
                <c:pt idx="17">
                  <c:v>127</c:v>
                </c:pt>
                <c:pt idx="18">
                  <c:v>127</c:v>
                </c:pt>
                <c:pt idx="19">
                  <c:v>125</c:v>
                </c:pt>
                <c:pt idx="20">
                  <c:v>149</c:v>
                </c:pt>
                <c:pt idx="21">
                  <c:v>182</c:v>
                </c:pt>
                <c:pt idx="22">
                  <c:v>200</c:v>
                </c:pt>
                <c:pt idx="23">
                  <c:v>209</c:v>
                </c:pt>
                <c:pt idx="24">
                  <c:v>202</c:v>
                </c:pt>
                <c:pt idx="25">
                  <c:v>238</c:v>
                </c:pt>
                <c:pt idx="26">
                  <c:v>213</c:v>
                </c:pt>
                <c:pt idx="27">
                  <c:v>249</c:v>
                </c:pt>
                <c:pt idx="28">
                  <c:v>264</c:v>
                </c:pt>
                <c:pt idx="29">
                  <c:v>298</c:v>
                </c:pt>
                <c:pt idx="30">
                  <c:v>325</c:v>
                </c:pt>
                <c:pt idx="31">
                  <c:v>286</c:v>
                </c:pt>
                <c:pt idx="32">
                  <c:v>343</c:v>
                </c:pt>
                <c:pt idx="33">
                  <c:v>367</c:v>
                </c:pt>
                <c:pt idx="34">
                  <c:v>397</c:v>
                </c:pt>
                <c:pt idx="35">
                  <c:v>334</c:v>
                </c:pt>
                <c:pt idx="36">
                  <c:v>337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4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358.60648841245393</c:v>
                </c:pt>
                <c:pt idx="38">
                  <c:v>378.99777465136401</c:v>
                </c:pt>
                <c:pt idx="39">
                  <c:v>400.05159592873429</c:v>
                </c:pt>
                <c:pt idx="40">
                  <c:v>421.77396384324919</c:v>
                </c:pt>
                <c:pt idx="41">
                  <c:v>444.17080919824639</c:v>
                </c:pt>
                <c:pt idx="42">
                  <c:v>467.24798483718803</c:v>
                </c:pt>
                <c:pt idx="43">
                  <c:v>491.01126832054092</c:v>
                </c:pt>
                <c:pt idx="44">
                  <c:v>515.46636445611603</c:v>
                </c:pt>
                <c:pt idx="45">
                  <c:v>540.61890769377339</c:v>
                </c:pt>
                <c:pt idx="46">
                  <c:v>566.47446439437283</c:v>
                </c:pt>
                <c:pt idx="47">
                  <c:v>593.03853498195235</c:v>
                </c:pt>
                <c:pt idx="48">
                  <c:v>620.31655598731163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202240"/>
        <c:axId val="157702912"/>
      </c:lineChart>
      <c:dateAx>
        <c:axId val="56202240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02912"/>
        <c:crosses val="autoZero"/>
        <c:auto val="1"/>
        <c:lblOffset val="100"/>
        <c:baseTimeUnit val="months"/>
        <c:majorUnit val="6"/>
        <c:majorTimeUnit val="months"/>
      </c:dateAx>
      <c:valAx>
        <c:axId val="15770291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02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Albumin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1730.99208536171</c:v>
                </c:pt>
                <c:pt idx="38">
                  <c:v>1734.3265416163019</c:v>
                </c:pt>
                <c:pt idx="39">
                  <c:v>1737.654119458392</c:v>
                </c:pt>
                <c:pt idx="40">
                  <c:v>1740.974995599812</c:v>
                </c:pt>
                <c:pt idx="41">
                  <c:v>1744.2893419650561</c:v>
                </c:pt>
                <c:pt idx="42">
                  <c:v>1747.597325875586</c:v>
                </c:pt>
                <c:pt idx="43">
                  <c:v>1750.899110226281</c:v>
                </c:pt>
                <c:pt idx="44">
                  <c:v>1754.194853651325</c:v>
                </c:pt>
                <c:pt idx="45">
                  <c:v>1757.484710685454</c:v>
                </c:pt>
                <c:pt idx="46">
                  <c:v>1760.768831913429</c:v>
                </c:pt>
                <c:pt idx="47">
                  <c:v>1764.0473641179419</c:v>
                </c:pt>
                <c:pt idx="48">
                  <c:v>1767.320450414167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1017.195304183653</c:v>
                </c:pt>
                <c:pt idx="38">
                  <c:v>1015.96221725328</c:v>
                </c:pt>
                <c:pt idx="39">
                  <c:v>1014.738837786255</c:v>
                </c:pt>
                <c:pt idx="40">
                  <c:v>1013.524994606742</c:v>
                </c:pt>
                <c:pt idx="41">
                  <c:v>1012.320521340789</c:v>
                </c:pt>
                <c:pt idx="42">
                  <c:v>1011.125256231686</c:v>
                </c:pt>
                <c:pt idx="43">
                  <c:v>1009.93904196398</c:v>
                </c:pt>
                <c:pt idx="44">
                  <c:v>1008.761725496707</c:v>
                </c:pt>
                <c:pt idx="45">
                  <c:v>1007.593157903465</c:v>
                </c:pt>
                <c:pt idx="46">
                  <c:v>1006.433194221216</c:v>
                </c:pt>
                <c:pt idx="47">
                  <c:v>1005.281693305</c:v>
                </c:pt>
                <c:pt idx="48">
                  <c:v>1004.138517690664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708416"/>
        <c:axId val="98252416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3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1414</c:v>
                </c:pt>
                <c:pt idx="1">
                  <c:v>1631</c:v>
                </c:pt>
                <c:pt idx="2">
                  <c:v>1463</c:v>
                </c:pt>
                <c:pt idx="3">
                  <c:v>1291</c:v>
                </c:pt>
                <c:pt idx="4">
                  <c:v>1377</c:v>
                </c:pt>
                <c:pt idx="5">
                  <c:v>1682</c:v>
                </c:pt>
                <c:pt idx="6">
                  <c:v>1455</c:v>
                </c:pt>
                <c:pt idx="7">
                  <c:v>1659</c:v>
                </c:pt>
                <c:pt idx="8">
                  <c:v>1227</c:v>
                </c:pt>
                <c:pt idx="9">
                  <c:v>1331</c:v>
                </c:pt>
                <c:pt idx="10">
                  <c:v>1292</c:v>
                </c:pt>
                <c:pt idx="11">
                  <c:v>1286</c:v>
                </c:pt>
                <c:pt idx="12">
                  <c:v>1206</c:v>
                </c:pt>
                <c:pt idx="13">
                  <c:v>1188</c:v>
                </c:pt>
                <c:pt idx="14">
                  <c:v>1374</c:v>
                </c:pt>
                <c:pt idx="15">
                  <c:v>1832</c:v>
                </c:pt>
                <c:pt idx="16">
                  <c:v>1270</c:v>
                </c:pt>
                <c:pt idx="17">
                  <c:v>1929</c:v>
                </c:pt>
                <c:pt idx="18">
                  <c:v>1214</c:v>
                </c:pt>
                <c:pt idx="19">
                  <c:v>1055</c:v>
                </c:pt>
                <c:pt idx="20">
                  <c:v>1181</c:v>
                </c:pt>
                <c:pt idx="21">
                  <c:v>1424</c:v>
                </c:pt>
                <c:pt idx="22">
                  <c:v>1966</c:v>
                </c:pt>
                <c:pt idx="23">
                  <c:v>1583</c:v>
                </c:pt>
                <c:pt idx="24">
                  <c:v>1081</c:v>
                </c:pt>
                <c:pt idx="25">
                  <c:v>1115</c:v>
                </c:pt>
                <c:pt idx="26">
                  <c:v>1543</c:v>
                </c:pt>
                <c:pt idx="27">
                  <c:v>1642</c:v>
                </c:pt>
                <c:pt idx="28">
                  <c:v>1130</c:v>
                </c:pt>
                <c:pt idx="29">
                  <c:v>1267</c:v>
                </c:pt>
                <c:pt idx="30">
                  <c:v>1874</c:v>
                </c:pt>
                <c:pt idx="31">
                  <c:v>1109</c:v>
                </c:pt>
                <c:pt idx="32">
                  <c:v>1272</c:v>
                </c:pt>
                <c:pt idx="33">
                  <c:v>1262</c:v>
                </c:pt>
                <c:pt idx="34">
                  <c:v>1081</c:v>
                </c:pt>
                <c:pt idx="35">
                  <c:v>1441</c:v>
                </c:pt>
                <c:pt idx="36">
                  <c:v>1111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4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1336.569421447784</c:v>
                </c:pt>
                <c:pt idx="38">
                  <c:v>1336.569421447784</c:v>
                </c:pt>
                <c:pt idx="39">
                  <c:v>1336.569421447784</c:v>
                </c:pt>
                <c:pt idx="40">
                  <c:v>1336.569421447784</c:v>
                </c:pt>
                <c:pt idx="41">
                  <c:v>1336.569421447784</c:v>
                </c:pt>
                <c:pt idx="42">
                  <c:v>1336.569421447784</c:v>
                </c:pt>
                <c:pt idx="43">
                  <c:v>1336.569421447784</c:v>
                </c:pt>
                <c:pt idx="44">
                  <c:v>1336.569421447784</c:v>
                </c:pt>
                <c:pt idx="45">
                  <c:v>1336.569421447784</c:v>
                </c:pt>
                <c:pt idx="46">
                  <c:v>1336.569421447784</c:v>
                </c:pt>
                <c:pt idx="47">
                  <c:v>1336.569421447784</c:v>
                </c:pt>
                <c:pt idx="48">
                  <c:v>1336.569421447784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708416"/>
        <c:axId val="98252416"/>
      </c:lineChart>
      <c:dateAx>
        <c:axId val="99708416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52416"/>
        <c:crosses val="autoZero"/>
        <c:auto val="1"/>
        <c:lblOffset val="100"/>
        <c:baseTimeUnit val="months"/>
        <c:majorUnit val="6"/>
        <c:majorTimeUnit val="months"/>
      </c:dateAx>
      <c:valAx>
        <c:axId val="98252416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708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Bupivacaine (liposomal)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147.19660966581381</c:v>
                </c:pt>
                <c:pt idx="38">
                  <c:v>154.54262206719801</c:v>
                </c:pt>
                <c:pt idx="39">
                  <c:v>161.00642187550071</c:v>
                </c:pt>
                <c:pt idx="40">
                  <c:v>166.67677653293171</c:v>
                </c:pt>
                <c:pt idx="41">
                  <c:v>171.8341962173532</c:v>
                </c:pt>
                <c:pt idx="42">
                  <c:v>176.6197963940609</c:v>
                </c:pt>
                <c:pt idx="43">
                  <c:v>181.112282306232</c:v>
                </c:pt>
                <c:pt idx="44">
                  <c:v>185.3705519526269</c:v>
                </c:pt>
                <c:pt idx="45">
                  <c:v>189.43425293316659</c:v>
                </c:pt>
                <c:pt idx="46">
                  <c:v>193.33366092953241</c:v>
                </c:pt>
                <c:pt idx="47">
                  <c:v>197.09171447554419</c:v>
                </c:pt>
                <c:pt idx="48">
                  <c:v>200.72654779412221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97.83409731207405</c:v>
                </c:pt>
                <c:pt idx="38">
                  <c:v>93.47837203500147</c:v>
                </c:pt>
                <c:pt idx="39">
                  <c:v>88.301403807908258</c:v>
                </c:pt>
                <c:pt idx="40">
                  <c:v>84.391168059656266</c:v>
                </c:pt>
                <c:pt idx="41">
                  <c:v>80.861008412783676</c:v>
                </c:pt>
                <c:pt idx="42">
                  <c:v>77.739533727274605</c:v>
                </c:pt>
                <c:pt idx="43">
                  <c:v>74.900587346865308</c:v>
                </c:pt>
                <c:pt idx="44">
                  <c:v>72.298542437863176</c:v>
                </c:pt>
                <c:pt idx="45">
                  <c:v>69.890039173179247</c:v>
                </c:pt>
                <c:pt idx="46">
                  <c:v>67.645839282262159</c:v>
                </c:pt>
                <c:pt idx="47">
                  <c:v>65.542713300629401</c:v>
                </c:pt>
                <c:pt idx="48">
                  <c:v>63.562607565062898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411072"/>
        <c:axId val="6310700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3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138</c:v>
                </c:pt>
                <c:pt idx="1">
                  <c:v>151</c:v>
                </c:pt>
                <c:pt idx="2">
                  <c:v>137</c:v>
                </c:pt>
                <c:pt idx="3">
                  <c:v>126</c:v>
                </c:pt>
                <c:pt idx="4">
                  <c:v>112</c:v>
                </c:pt>
                <c:pt idx="5">
                  <c:v>96</c:v>
                </c:pt>
                <c:pt idx="6">
                  <c:v>126</c:v>
                </c:pt>
                <c:pt idx="7">
                  <c:v>96</c:v>
                </c:pt>
                <c:pt idx="8">
                  <c:v>125</c:v>
                </c:pt>
                <c:pt idx="9">
                  <c:v>108</c:v>
                </c:pt>
                <c:pt idx="10">
                  <c:v>105</c:v>
                </c:pt>
                <c:pt idx="11">
                  <c:v>104</c:v>
                </c:pt>
                <c:pt idx="12">
                  <c:v>88</c:v>
                </c:pt>
                <c:pt idx="13">
                  <c:v>88</c:v>
                </c:pt>
                <c:pt idx="14">
                  <c:v>68</c:v>
                </c:pt>
                <c:pt idx="15">
                  <c:v>97</c:v>
                </c:pt>
                <c:pt idx="16">
                  <c:v>106</c:v>
                </c:pt>
                <c:pt idx="17">
                  <c:v>87</c:v>
                </c:pt>
                <c:pt idx="18">
                  <c:v>104</c:v>
                </c:pt>
                <c:pt idx="19">
                  <c:v>106</c:v>
                </c:pt>
                <c:pt idx="20">
                  <c:v>125</c:v>
                </c:pt>
                <c:pt idx="21">
                  <c:v>118</c:v>
                </c:pt>
                <c:pt idx="22">
                  <c:v>115</c:v>
                </c:pt>
                <c:pt idx="23">
                  <c:v>113</c:v>
                </c:pt>
                <c:pt idx="24">
                  <c:v>117</c:v>
                </c:pt>
                <c:pt idx="25">
                  <c:v>126</c:v>
                </c:pt>
                <c:pt idx="26">
                  <c:v>105</c:v>
                </c:pt>
                <c:pt idx="27">
                  <c:v>106</c:v>
                </c:pt>
                <c:pt idx="28">
                  <c:v>98</c:v>
                </c:pt>
                <c:pt idx="29">
                  <c:v>108</c:v>
                </c:pt>
                <c:pt idx="30">
                  <c:v>117</c:v>
                </c:pt>
                <c:pt idx="31">
                  <c:v>98</c:v>
                </c:pt>
                <c:pt idx="32">
                  <c:v>91</c:v>
                </c:pt>
                <c:pt idx="33">
                  <c:v>99</c:v>
                </c:pt>
                <c:pt idx="34">
                  <c:v>112</c:v>
                </c:pt>
                <c:pt idx="35">
                  <c:v>114</c:v>
                </c:pt>
                <c:pt idx="36">
                  <c:v>124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4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121.9553858826836</c:v>
                </c:pt>
                <c:pt idx="38">
                  <c:v>122.7460898131604</c:v>
                </c:pt>
                <c:pt idx="39">
                  <c:v>122.5248242080325</c:v>
                </c:pt>
                <c:pt idx="40">
                  <c:v>122.58664186554719</c:v>
                </c:pt>
                <c:pt idx="41">
                  <c:v>122.5693633210697</c:v>
                </c:pt>
                <c:pt idx="42">
                  <c:v>122.5741922074974</c:v>
                </c:pt>
                <c:pt idx="43">
                  <c:v>122.5728426166153</c:v>
                </c:pt>
                <c:pt idx="44">
                  <c:v>122.5732198003891</c:v>
                </c:pt>
                <c:pt idx="45">
                  <c:v>122.57311438474591</c:v>
                </c:pt>
                <c:pt idx="46">
                  <c:v>122.57314384637721</c:v>
                </c:pt>
                <c:pt idx="47">
                  <c:v>122.5731356124199</c:v>
                </c:pt>
                <c:pt idx="48">
                  <c:v>122.57313791365191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411072"/>
        <c:axId val="63107008"/>
      </c:lineChart>
      <c:dateAx>
        <c:axId val="137411072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07008"/>
        <c:crosses val="autoZero"/>
        <c:auto val="1"/>
        <c:lblOffset val="100"/>
        <c:baseTimeUnit val="months"/>
        <c:majorUnit val="6"/>
        <c:majorTimeUnit val="months"/>
      </c:dateAx>
      <c:valAx>
        <c:axId val="6310700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11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Calcitonin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33.902212340365743</c:v>
                </c:pt>
                <c:pt idx="38">
                  <c:v>49.104544258537963</c:v>
                </c:pt>
                <c:pt idx="39">
                  <c:v>17.298570076509851</c:v>
                </c:pt>
                <c:pt idx="40">
                  <c:v>10.7905388033798</c:v>
                </c:pt>
                <c:pt idx="41">
                  <c:v>30.36224245802282</c:v>
                </c:pt>
                <c:pt idx="42">
                  <c:v>51.268276723328107</c:v>
                </c:pt>
                <c:pt idx="43">
                  <c:v>23.573262505814959</c:v>
                </c:pt>
                <c:pt idx="44">
                  <c:v>12.965705356779671</c:v>
                </c:pt>
                <c:pt idx="45">
                  <c:v>27.961605174636841</c:v>
                </c:pt>
                <c:pt idx="46">
                  <c:v>51.468864586402567</c:v>
                </c:pt>
                <c:pt idx="47">
                  <c:v>30.064967568417789</c:v>
                </c:pt>
                <c:pt idx="48">
                  <c:v>15.79430028786514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0.26083446940635358</c:v>
                </c:pt>
                <c:pt idx="38">
                  <c:v>0.54423004228859639</c:v>
                </c:pt>
                <c:pt idx="39">
                  <c:v>5.8624283632522291E-2</c:v>
                </c:pt>
                <c:pt idx="40">
                  <c:v>1.342147146660577E-2</c:v>
                </c:pt>
                <c:pt idx="41">
                  <c:v>0.1348496298737783</c:v>
                </c:pt>
                <c:pt idx="42">
                  <c:v>0.4059892882269352</c:v>
                </c:pt>
                <c:pt idx="43">
                  <c:v>7.3253520865697044E-2</c:v>
                </c:pt>
                <c:pt idx="44">
                  <c:v>1.2861833981722699E-2</c:v>
                </c:pt>
                <c:pt idx="45">
                  <c:v>7.4224760725001601E-2</c:v>
                </c:pt>
                <c:pt idx="46">
                  <c:v>0.28795734593631661</c:v>
                </c:pt>
                <c:pt idx="47">
                  <c:v>8.4275859658909227E-2</c:v>
                </c:pt>
                <c:pt idx="48">
                  <c:v>1.356784996135287E-2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439232"/>
        <c:axId val="16937132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3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59</c:v>
                </c:pt>
                <c:pt idx="1">
                  <c:v>18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6</c:v>
                </c:pt>
                <c:pt idx="9">
                  <c:v>9</c:v>
                </c:pt>
                <c:pt idx="10">
                  <c:v>23</c:v>
                </c:pt>
                <c:pt idx="11">
                  <c:v>10</c:v>
                </c:pt>
                <c:pt idx="12">
                  <c:v>2</c:v>
                </c:pt>
                <c:pt idx="13">
                  <c:v>12</c:v>
                </c:pt>
                <c:pt idx="14">
                  <c:v>8</c:v>
                </c:pt>
                <c:pt idx="15">
                  <c:v>1</c:v>
                </c:pt>
                <c:pt idx="16">
                  <c:v>1</c:v>
                </c:pt>
                <c:pt idx="17">
                  <c:v>6</c:v>
                </c:pt>
                <c:pt idx="18">
                  <c:v>18</c:v>
                </c:pt>
                <c:pt idx="19">
                  <c:v>8</c:v>
                </c:pt>
                <c:pt idx="20">
                  <c:v>4</c:v>
                </c:pt>
                <c:pt idx="21">
                  <c:v>4</c:v>
                </c:pt>
                <c:pt idx="22">
                  <c:v>17</c:v>
                </c:pt>
                <c:pt idx="23">
                  <c:v>1</c:v>
                </c:pt>
                <c:pt idx="24">
                  <c:v>0</c:v>
                </c:pt>
                <c:pt idx="25">
                  <c:v>16</c:v>
                </c:pt>
                <c:pt idx="26">
                  <c:v>6</c:v>
                </c:pt>
                <c:pt idx="27">
                  <c:v>2</c:v>
                </c:pt>
                <c:pt idx="28">
                  <c:v>0</c:v>
                </c:pt>
                <c:pt idx="29">
                  <c:v>9</c:v>
                </c:pt>
                <c:pt idx="30">
                  <c:v>13</c:v>
                </c:pt>
                <c:pt idx="31">
                  <c:v>0</c:v>
                </c:pt>
                <c:pt idx="32">
                  <c:v>10</c:v>
                </c:pt>
                <c:pt idx="33">
                  <c:v>12</c:v>
                </c:pt>
                <c:pt idx="34">
                  <c:v>6</c:v>
                </c:pt>
                <c:pt idx="35">
                  <c:v>5</c:v>
                </c:pt>
                <c:pt idx="36">
                  <c:v>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4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10.61104957600352</c:v>
                </c:pt>
                <c:pt idx="38">
                  <c:v>16.025548825676371</c:v>
                </c:pt>
                <c:pt idx="39">
                  <c:v>4.934517214449909</c:v>
                </c:pt>
                <c:pt idx="40">
                  <c:v>2.67697296735337</c:v>
                </c:pt>
                <c:pt idx="41">
                  <c:v>8.3732396291284754</c:v>
                </c:pt>
                <c:pt idx="42">
                  <c:v>15.116797144704559</c:v>
                </c:pt>
                <c:pt idx="43">
                  <c:v>6.2176999107270303</c:v>
                </c:pt>
                <c:pt idx="44">
                  <c:v>2.9531518452748688</c:v>
                </c:pt>
                <c:pt idx="45">
                  <c:v>6.8825656466897973</c:v>
                </c:pt>
                <c:pt idx="46">
                  <c:v>13.80048044309223</c:v>
                </c:pt>
                <c:pt idx="47">
                  <c:v>7.4025919906027404</c:v>
                </c:pt>
                <c:pt idx="48">
                  <c:v>3.3559059997162382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439232"/>
        <c:axId val="169371328"/>
      </c:lineChart>
      <c:dateAx>
        <c:axId val="137439232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71328"/>
        <c:crosses val="autoZero"/>
        <c:auto val="1"/>
        <c:lblOffset val="100"/>
        <c:baseTimeUnit val="months"/>
        <c:majorUnit val="6"/>
        <c:majorTimeUnit val="months"/>
      </c:dateAx>
      <c:valAx>
        <c:axId val="16937132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39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Ceftaroline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222.08833035561179</c:v>
                </c:pt>
                <c:pt idx="38">
                  <c:v>225.9354056497549</c:v>
                </c:pt>
                <c:pt idx="39">
                  <c:v>229.71484264678301</c:v>
                </c:pt>
                <c:pt idx="40">
                  <c:v>233.43215568417841</c:v>
                </c:pt>
                <c:pt idx="41">
                  <c:v>237.09216298801849</c:v>
                </c:pt>
                <c:pt idx="42">
                  <c:v>240.69910344948221</c:v>
                </c:pt>
                <c:pt idx="43">
                  <c:v>244.25672938491911</c:v>
                </c:pt>
                <c:pt idx="44">
                  <c:v>247.76838105121359</c:v>
                </c:pt>
                <c:pt idx="45">
                  <c:v>251.23704711757401</c:v>
                </c:pt>
                <c:pt idx="46">
                  <c:v>254.66541419761</c:v>
                </c:pt>
                <c:pt idx="47">
                  <c:v>258.05590776622478</c:v>
                </c:pt>
                <c:pt idx="48">
                  <c:v>261.41072622389129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47.724071612386112</c:v>
                </c:pt>
                <c:pt idx="38">
                  <c:v>46.272199375808732</c:v>
                </c:pt>
                <c:pt idx="39">
                  <c:v>44.887527653464232</c:v>
                </c:pt>
                <c:pt idx="40">
                  <c:v>43.564541412949289</c:v>
                </c:pt>
                <c:pt idx="41">
                  <c:v>42.298421729568268</c:v>
                </c:pt>
                <c:pt idx="42">
                  <c:v>41.084929009788802</c:v>
                </c:pt>
                <c:pt idx="43">
                  <c:v>39.920310231138217</c:v>
                </c:pt>
                <c:pt idx="44">
                  <c:v>38.801224426800367</c:v>
                </c:pt>
                <c:pt idx="45">
                  <c:v>37.724682213790082</c:v>
                </c:pt>
                <c:pt idx="46">
                  <c:v>36.687996260836726</c:v>
                </c:pt>
                <c:pt idx="47">
                  <c:v>35.688740371453683</c:v>
                </c:pt>
                <c:pt idx="48">
                  <c:v>34.724715419622022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491968"/>
        <c:axId val="16938412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3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95</c:v>
                </c:pt>
                <c:pt idx="1">
                  <c:v>40</c:v>
                </c:pt>
                <c:pt idx="2">
                  <c:v>62</c:v>
                </c:pt>
                <c:pt idx="3">
                  <c:v>113</c:v>
                </c:pt>
                <c:pt idx="4">
                  <c:v>38</c:v>
                </c:pt>
                <c:pt idx="5">
                  <c:v>119</c:v>
                </c:pt>
                <c:pt idx="6">
                  <c:v>117</c:v>
                </c:pt>
                <c:pt idx="7">
                  <c:v>172</c:v>
                </c:pt>
                <c:pt idx="8">
                  <c:v>125</c:v>
                </c:pt>
                <c:pt idx="9">
                  <c:v>263</c:v>
                </c:pt>
                <c:pt idx="10">
                  <c:v>295</c:v>
                </c:pt>
                <c:pt idx="11">
                  <c:v>59</c:v>
                </c:pt>
                <c:pt idx="12">
                  <c:v>150</c:v>
                </c:pt>
                <c:pt idx="13">
                  <c:v>159</c:v>
                </c:pt>
                <c:pt idx="14">
                  <c:v>189</c:v>
                </c:pt>
                <c:pt idx="15">
                  <c:v>259</c:v>
                </c:pt>
                <c:pt idx="16">
                  <c:v>98</c:v>
                </c:pt>
                <c:pt idx="17">
                  <c:v>231</c:v>
                </c:pt>
                <c:pt idx="18">
                  <c:v>257</c:v>
                </c:pt>
                <c:pt idx="19">
                  <c:v>252</c:v>
                </c:pt>
                <c:pt idx="20">
                  <c:v>412</c:v>
                </c:pt>
                <c:pt idx="21">
                  <c:v>129</c:v>
                </c:pt>
                <c:pt idx="22">
                  <c:v>100</c:v>
                </c:pt>
                <c:pt idx="23">
                  <c:v>193</c:v>
                </c:pt>
                <c:pt idx="24">
                  <c:v>174</c:v>
                </c:pt>
                <c:pt idx="25">
                  <c:v>189</c:v>
                </c:pt>
                <c:pt idx="26">
                  <c:v>124</c:v>
                </c:pt>
                <c:pt idx="27">
                  <c:v>104</c:v>
                </c:pt>
                <c:pt idx="28">
                  <c:v>91</c:v>
                </c:pt>
                <c:pt idx="29">
                  <c:v>168</c:v>
                </c:pt>
                <c:pt idx="30">
                  <c:v>96</c:v>
                </c:pt>
                <c:pt idx="31">
                  <c:v>110</c:v>
                </c:pt>
                <c:pt idx="32">
                  <c:v>193</c:v>
                </c:pt>
                <c:pt idx="33">
                  <c:v>240</c:v>
                </c:pt>
                <c:pt idx="34">
                  <c:v>64</c:v>
                </c:pt>
                <c:pt idx="35">
                  <c:v>52</c:v>
                </c:pt>
                <c:pt idx="36">
                  <c:v>137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4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126.8735949957555</c:v>
                </c:pt>
                <c:pt idx="38">
                  <c:v>126.8735949957555</c:v>
                </c:pt>
                <c:pt idx="39">
                  <c:v>126.8735949957555</c:v>
                </c:pt>
                <c:pt idx="40">
                  <c:v>126.8735949957555</c:v>
                </c:pt>
                <c:pt idx="41">
                  <c:v>126.8735949957555</c:v>
                </c:pt>
                <c:pt idx="42">
                  <c:v>126.8735949957555</c:v>
                </c:pt>
                <c:pt idx="43">
                  <c:v>126.8735949957555</c:v>
                </c:pt>
                <c:pt idx="44">
                  <c:v>126.8735949957555</c:v>
                </c:pt>
                <c:pt idx="45">
                  <c:v>126.8735949957555</c:v>
                </c:pt>
                <c:pt idx="46">
                  <c:v>126.8735949957555</c:v>
                </c:pt>
                <c:pt idx="47">
                  <c:v>126.8735949957555</c:v>
                </c:pt>
                <c:pt idx="48">
                  <c:v>126.8735949957555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491968"/>
        <c:axId val="169384128"/>
      </c:lineChart>
      <c:dateAx>
        <c:axId val="137491968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384128"/>
        <c:crosses val="autoZero"/>
        <c:auto val="1"/>
        <c:lblOffset val="100"/>
        <c:baseTimeUnit val="months"/>
        <c:majorUnit val="6"/>
        <c:majorTimeUnit val="months"/>
      </c:dateAx>
      <c:valAx>
        <c:axId val="16938412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491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Ceftazidime-Avibactam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186.64044283257809</c:v>
                </c:pt>
                <c:pt idx="38">
                  <c:v>192.25853372436339</c:v>
                </c:pt>
                <c:pt idx="39">
                  <c:v>197.73982388453021</c:v>
                </c:pt>
                <c:pt idx="40">
                  <c:v>203.09936119440701</c:v>
                </c:pt>
                <c:pt idx="41">
                  <c:v>208.34963686098021</c:v>
                </c:pt>
                <c:pt idx="42">
                  <c:v>213.50115451948051</c:v>
                </c:pt>
                <c:pt idx="43">
                  <c:v>218.56284619156219</c:v>
                </c:pt>
                <c:pt idx="44">
                  <c:v>223.5423826364302</c:v>
                </c:pt>
                <c:pt idx="45">
                  <c:v>228.44640912066751</c:v>
                </c:pt>
                <c:pt idx="46">
                  <c:v>233.2807274043532</c:v>
                </c:pt>
                <c:pt idx="47">
                  <c:v>238.05043821658501</c:v>
                </c:pt>
                <c:pt idx="48">
                  <c:v>242.7600542224539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18.671016749823529</c:v>
                </c:pt>
                <c:pt idx="38">
                  <c:v>17.06409097341411</c:v>
                </c:pt>
                <c:pt idx="39">
                  <c:v>15.592107309502961</c:v>
                </c:pt>
                <c:pt idx="40">
                  <c:v>14.23999028766621</c:v>
                </c:pt>
                <c:pt idx="41">
                  <c:v>12.99522002832283</c:v>
                </c:pt>
                <c:pt idx="42">
                  <c:v>11.84726306633555</c:v>
                </c:pt>
                <c:pt idx="43">
                  <c:v>10.787156311625001</c:v>
                </c:pt>
                <c:pt idx="44">
                  <c:v>9.8071966084454623</c:v>
                </c:pt>
                <c:pt idx="45">
                  <c:v>8.9007048663964454</c:v>
                </c:pt>
                <c:pt idx="46">
                  <c:v>8.0618439642001203</c:v>
                </c:pt>
                <c:pt idx="47">
                  <c:v>7.2854761514966899</c:v>
                </c:pt>
                <c:pt idx="48">
                  <c:v>6.567049944655273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228544"/>
        <c:axId val="1009815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3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33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133</c:v>
                </c:pt>
                <c:pt idx="7">
                  <c:v>37</c:v>
                </c:pt>
                <c:pt idx="8">
                  <c:v>0</c:v>
                </c:pt>
                <c:pt idx="9">
                  <c:v>57</c:v>
                </c:pt>
                <c:pt idx="10">
                  <c:v>24</c:v>
                </c:pt>
                <c:pt idx="11">
                  <c:v>54</c:v>
                </c:pt>
                <c:pt idx="12">
                  <c:v>103</c:v>
                </c:pt>
                <c:pt idx="13">
                  <c:v>66</c:v>
                </c:pt>
                <c:pt idx="14">
                  <c:v>126</c:v>
                </c:pt>
                <c:pt idx="15">
                  <c:v>86</c:v>
                </c:pt>
                <c:pt idx="16">
                  <c:v>33</c:v>
                </c:pt>
                <c:pt idx="17">
                  <c:v>64</c:v>
                </c:pt>
                <c:pt idx="18">
                  <c:v>8</c:v>
                </c:pt>
                <c:pt idx="19">
                  <c:v>42</c:v>
                </c:pt>
                <c:pt idx="20">
                  <c:v>77</c:v>
                </c:pt>
                <c:pt idx="21">
                  <c:v>8</c:v>
                </c:pt>
                <c:pt idx="22">
                  <c:v>43</c:v>
                </c:pt>
                <c:pt idx="23">
                  <c:v>16</c:v>
                </c:pt>
                <c:pt idx="24">
                  <c:v>73</c:v>
                </c:pt>
                <c:pt idx="25">
                  <c:v>13</c:v>
                </c:pt>
                <c:pt idx="26">
                  <c:v>80</c:v>
                </c:pt>
                <c:pt idx="27">
                  <c:v>128</c:v>
                </c:pt>
                <c:pt idx="28">
                  <c:v>14</c:v>
                </c:pt>
                <c:pt idx="29">
                  <c:v>216</c:v>
                </c:pt>
                <c:pt idx="30">
                  <c:v>140</c:v>
                </c:pt>
                <c:pt idx="31">
                  <c:v>75</c:v>
                </c:pt>
                <c:pt idx="32">
                  <c:v>127</c:v>
                </c:pt>
                <c:pt idx="33">
                  <c:v>92</c:v>
                </c:pt>
                <c:pt idx="34">
                  <c:v>110</c:v>
                </c:pt>
                <c:pt idx="35">
                  <c:v>63</c:v>
                </c:pt>
                <c:pt idx="36">
                  <c:v>59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4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93.179436055944478</c:v>
                </c:pt>
                <c:pt idx="38">
                  <c:v>93.179436055944478</c:v>
                </c:pt>
                <c:pt idx="39">
                  <c:v>93.179436055944478</c:v>
                </c:pt>
                <c:pt idx="40">
                  <c:v>93.179436055944478</c:v>
                </c:pt>
                <c:pt idx="41">
                  <c:v>93.179436055944478</c:v>
                </c:pt>
                <c:pt idx="42">
                  <c:v>93.179436055944478</c:v>
                </c:pt>
                <c:pt idx="43">
                  <c:v>93.179436055944478</c:v>
                </c:pt>
                <c:pt idx="44">
                  <c:v>93.179436055944478</c:v>
                </c:pt>
                <c:pt idx="45">
                  <c:v>93.179436055944478</c:v>
                </c:pt>
                <c:pt idx="46">
                  <c:v>93.179436055944478</c:v>
                </c:pt>
                <c:pt idx="47">
                  <c:v>93.179436055944478</c:v>
                </c:pt>
                <c:pt idx="48">
                  <c:v>93.179436055944478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228544"/>
        <c:axId val="100981504"/>
      </c:lineChart>
      <c:dateAx>
        <c:axId val="157228544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81504"/>
        <c:crosses val="autoZero"/>
        <c:auto val="1"/>
        <c:lblOffset val="100"/>
        <c:baseTimeUnit val="months"/>
        <c:majorUnit val="6"/>
        <c:majorTimeUnit val="months"/>
      </c:dateAx>
      <c:valAx>
        <c:axId val="100981504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28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Ceftolozane-Tazobactam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211.19620109422141</c:v>
                </c:pt>
                <c:pt idx="38">
                  <c:v>200.98176701521709</c:v>
                </c:pt>
                <c:pt idx="39">
                  <c:v>193.6429012531037</c:v>
                </c:pt>
                <c:pt idx="40">
                  <c:v>189.9832218947017</c:v>
                </c:pt>
                <c:pt idx="41">
                  <c:v>188.30776840978729</c:v>
                </c:pt>
                <c:pt idx="42">
                  <c:v>187.56348178672391</c:v>
                </c:pt>
                <c:pt idx="43">
                  <c:v>187.23680556142881</c:v>
                </c:pt>
                <c:pt idx="44">
                  <c:v>187.0941467207528</c:v>
                </c:pt>
                <c:pt idx="45">
                  <c:v>187.03198273188519</c:v>
                </c:pt>
                <c:pt idx="46">
                  <c:v>187.00491995330361</c:v>
                </c:pt>
                <c:pt idx="47">
                  <c:v>186.99314309411159</c:v>
                </c:pt>
                <c:pt idx="48">
                  <c:v>186.98801908455761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31.501618887201001</c:v>
                </c:pt>
                <c:pt idx="38">
                  <c:v>20.560342998080721</c:v>
                </c:pt>
                <c:pt idx="39">
                  <c:v>17.366937050720679</c:v>
                </c:pt>
                <c:pt idx="40">
                  <c:v>16.20206617743289</c:v>
                </c:pt>
                <c:pt idx="41">
                  <c:v>15.733512663517899</c:v>
                </c:pt>
                <c:pt idx="42">
                  <c:v>15.536601263711241</c:v>
                </c:pt>
                <c:pt idx="43">
                  <c:v>15.45222525222921</c:v>
                </c:pt>
                <c:pt idx="44">
                  <c:v>15.41576059713559</c:v>
                </c:pt>
                <c:pt idx="45">
                  <c:v>15.399942870805139</c:v>
                </c:pt>
                <c:pt idx="46">
                  <c:v>15.393070262094341</c:v>
                </c:pt>
                <c:pt idx="47">
                  <c:v>15.390082084490681</c:v>
                </c:pt>
                <c:pt idx="48">
                  <c:v>15.388782439017911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211264"/>
        <c:axId val="10098092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3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139</c:v>
                </c:pt>
                <c:pt idx="1">
                  <c:v>28</c:v>
                </c:pt>
                <c:pt idx="2">
                  <c:v>153</c:v>
                </c:pt>
                <c:pt idx="3">
                  <c:v>17</c:v>
                </c:pt>
                <c:pt idx="4">
                  <c:v>17</c:v>
                </c:pt>
                <c:pt idx="5">
                  <c:v>14</c:v>
                </c:pt>
                <c:pt idx="6">
                  <c:v>114</c:v>
                </c:pt>
                <c:pt idx="7">
                  <c:v>83</c:v>
                </c:pt>
                <c:pt idx="8">
                  <c:v>123</c:v>
                </c:pt>
                <c:pt idx="9">
                  <c:v>75</c:v>
                </c:pt>
                <c:pt idx="10">
                  <c:v>31</c:v>
                </c:pt>
                <c:pt idx="11">
                  <c:v>184</c:v>
                </c:pt>
                <c:pt idx="12">
                  <c:v>148</c:v>
                </c:pt>
                <c:pt idx="13">
                  <c:v>182</c:v>
                </c:pt>
                <c:pt idx="14">
                  <c:v>146</c:v>
                </c:pt>
                <c:pt idx="15">
                  <c:v>8</c:v>
                </c:pt>
                <c:pt idx="16">
                  <c:v>36</c:v>
                </c:pt>
                <c:pt idx="17">
                  <c:v>85</c:v>
                </c:pt>
                <c:pt idx="18">
                  <c:v>14</c:v>
                </c:pt>
                <c:pt idx="19">
                  <c:v>59</c:v>
                </c:pt>
                <c:pt idx="20">
                  <c:v>127</c:v>
                </c:pt>
                <c:pt idx="21">
                  <c:v>131</c:v>
                </c:pt>
                <c:pt idx="22">
                  <c:v>287</c:v>
                </c:pt>
                <c:pt idx="23">
                  <c:v>353</c:v>
                </c:pt>
                <c:pt idx="24">
                  <c:v>213</c:v>
                </c:pt>
                <c:pt idx="25">
                  <c:v>172</c:v>
                </c:pt>
                <c:pt idx="26">
                  <c:v>74</c:v>
                </c:pt>
                <c:pt idx="27">
                  <c:v>68</c:v>
                </c:pt>
                <c:pt idx="28">
                  <c:v>70</c:v>
                </c:pt>
                <c:pt idx="29">
                  <c:v>104</c:v>
                </c:pt>
                <c:pt idx="30">
                  <c:v>84</c:v>
                </c:pt>
                <c:pt idx="31">
                  <c:v>4</c:v>
                </c:pt>
                <c:pt idx="32">
                  <c:v>38</c:v>
                </c:pt>
                <c:pt idx="33">
                  <c:v>80</c:v>
                </c:pt>
                <c:pt idx="34">
                  <c:v>107</c:v>
                </c:pt>
                <c:pt idx="35">
                  <c:v>68</c:v>
                </c:pt>
                <c:pt idx="36">
                  <c:v>137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4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112.5515058686852</c:v>
                </c:pt>
                <c:pt idx="38">
                  <c:v>98.044839923418351</c:v>
                </c:pt>
                <c:pt idx="39">
                  <c:v>92.109583748346566</c:v>
                </c:pt>
                <c:pt idx="40">
                  <c:v>89.597976335063478</c:v>
                </c:pt>
                <c:pt idx="41">
                  <c:v>88.518617009019025</c:v>
                </c:pt>
                <c:pt idx="42">
                  <c:v>88.05156774162225</c:v>
                </c:pt>
                <c:pt idx="43">
                  <c:v>87.848860284110174</c:v>
                </c:pt>
                <c:pt idx="44">
                  <c:v>87.76076568198269</c:v>
                </c:pt>
                <c:pt idx="45">
                  <c:v>87.722458657790142</c:v>
                </c:pt>
                <c:pt idx="46">
                  <c:v>87.705797077765979</c:v>
                </c:pt>
                <c:pt idx="47">
                  <c:v>87.698549360654724</c:v>
                </c:pt>
                <c:pt idx="48">
                  <c:v>87.69539648489679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211264"/>
        <c:axId val="100980928"/>
      </c:lineChart>
      <c:dateAx>
        <c:axId val="163211264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80928"/>
        <c:crosses val="autoZero"/>
        <c:auto val="1"/>
        <c:lblOffset val="100"/>
        <c:baseTimeUnit val="months"/>
        <c:majorUnit val="6"/>
        <c:majorTimeUnit val="months"/>
      </c:dateAx>
      <c:valAx>
        <c:axId val="10098092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112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Daptomycin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173.00621650640829</c:v>
                </c:pt>
                <c:pt idx="38">
                  <c:v>175.41669431747769</c:v>
                </c:pt>
                <c:pt idx="39">
                  <c:v>174.92563486600281</c:v>
                </c:pt>
                <c:pt idx="40">
                  <c:v>174.51708568599321</c:v>
                </c:pt>
                <c:pt idx="41">
                  <c:v>174.32187792094479</c:v>
                </c:pt>
                <c:pt idx="42">
                  <c:v>174.23923351580149</c:v>
                </c:pt>
                <c:pt idx="43">
                  <c:v>174.20562410142861</c:v>
                </c:pt>
                <c:pt idx="44">
                  <c:v>174.19215903551651</c:v>
                </c:pt>
                <c:pt idx="45">
                  <c:v>174.18679564090829</c:v>
                </c:pt>
                <c:pt idx="46">
                  <c:v>174.1846641565534</c:v>
                </c:pt>
                <c:pt idx="47">
                  <c:v>174.18381783842449</c:v>
                </c:pt>
                <c:pt idx="48">
                  <c:v>174.1834819227615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69.289709371669844</c:v>
                </c:pt>
                <c:pt idx="38">
                  <c:v>65.462388981979046</c:v>
                </c:pt>
                <c:pt idx="39">
                  <c:v>64.565425898689739</c:v>
                </c:pt>
                <c:pt idx="40">
                  <c:v>64.296317353507675</c:v>
                </c:pt>
                <c:pt idx="41">
                  <c:v>64.202852804218978</c:v>
                </c:pt>
                <c:pt idx="42">
                  <c:v>64.167847516353845</c:v>
                </c:pt>
                <c:pt idx="43">
                  <c:v>64.154284010523142</c:v>
                </c:pt>
                <c:pt idx="44">
                  <c:v>64.148953226963656</c:v>
                </c:pt>
                <c:pt idx="45">
                  <c:v>64.146845966789954</c:v>
                </c:pt>
                <c:pt idx="46">
                  <c:v>64.14601103791864</c:v>
                </c:pt>
                <c:pt idx="47">
                  <c:v>64.14567992149685</c:v>
                </c:pt>
                <c:pt idx="48">
                  <c:v>64.145548559153966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691776"/>
        <c:axId val="10910796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36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217</c:v>
                </c:pt>
                <c:pt idx="1">
                  <c:v>102</c:v>
                </c:pt>
                <c:pt idx="2">
                  <c:v>122</c:v>
                </c:pt>
                <c:pt idx="3">
                  <c:v>135</c:v>
                </c:pt>
                <c:pt idx="4">
                  <c:v>72</c:v>
                </c:pt>
                <c:pt idx="5">
                  <c:v>129</c:v>
                </c:pt>
                <c:pt idx="6">
                  <c:v>147</c:v>
                </c:pt>
                <c:pt idx="7">
                  <c:v>116</c:v>
                </c:pt>
                <c:pt idx="8">
                  <c:v>161</c:v>
                </c:pt>
                <c:pt idx="9">
                  <c:v>104</c:v>
                </c:pt>
                <c:pt idx="10">
                  <c:v>106</c:v>
                </c:pt>
                <c:pt idx="11">
                  <c:v>99</c:v>
                </c:pt>
                <c:pt idx="12">
                  <c:v>150</c:v>
                </c:pt>
                <c:pt idx="13">
                  <c:v>97</c:v>
                </c:pt>
                <c:pt idx="14">
                  <c:v>142</c:v>
                </c:pt>
                <c:pt idx="15">
                  <c:v>85</c:v>
                </c:pt>
                <c:pt idx="16">
                  <c:v>155</c:v>
                </c:pt>
                <c:pt idx="17">
                  <c:v>128</c:v>
                </c:pt>
                <c:pt idx="18">
                  <c:v>95</c:v>
                </c:pt>
                <c:pt idx="19">
                  <c:v>101</c:v>
                </c:pt>
                <c:pt idx="20">
                  <c:v>230</c:v>
                </c:pt>
                <c:pt idx="21">
                  <c:v>154</c:v>
                </c:pt>
                <c:pt idx="22">
                  <c:v>101</c:v>
                </c:pt>
                <c:pt idx="23">
                  <c:v>95</c:v>
                </c:pt>
                <c:pt idx="24">
                  <c:v>86</c:v>
                </c:pt>
                <c:pt idx="25">
                  <c:v>73</c:v>
                </c:pt>
                <c:pt idx="26">
                  <c:v>108</c:v>
                </c:pt>
                <c:pt idx="27">
                  <c:v>97</c:v>
                </c:pt>
                <c:pt idx="28">
                  <c:v>146</c:v>
                </c:pt>
                <c:pt idx="29">
                  <c:v>92</c:v>
                </c:pt>
                <c:pt idx="30">
                  <c:v>55</c:v>
                </c:pt>
                <c:pt idx="31">
                  <c:v>52</c:v>
                </c:pt>
                <c:pt idx="32">
                  <c:v>70</c:v>
                </c:pt>
                <c:pt idx="33">
                  <c:v>103</c:v>
                </c:pt>
                <c:pt idx="34">
                  <c:v>137</c:v>
                </c:pt>
                <c:pt idx="35">
                  <c:v>217</c:v>
                </c:pt>
                <c:pt idx="36">
                  <c:v>116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4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116.6935881113837</c:v>
                </c:pt>
                <c:pt idx="38">
                  <c:v>114.3427332666696</c:v>
                </c:pt>
                <c:pt idx="39">
                  <c:v>113.4222688851125</c:v>
                </c:pt>
                <c:pt idx="40">
                  <c:v>113.0589443728181</c:v>
                </c:pt>
                <c:pt idx="41">
                  <c:v>112.9150731371457</c:v>
                </c:pt>
                <c:pt idx="42">
                  <c:v>112.8580297291402</c:v>
                </c:pt>
                <c:pt idx="43">
                  <c:v>112.8354012123872</c:v>
                </c:pt>
                <c:pt idx="44">
                  <c:v>112.8264229215675</c:v>
                </c:pt>
                <c:pt idx="45">
                  <c:v>112.8228603322936</c:v>
                </c:pt>
                <c:pt idx="46">
                  <c:v>112.8214466509191</c:v>
                </c:pt>
                <c:pt idx="47">
                  <c:v>112.82088567689711</c:v>
                </c:pt>
                <c:pt idx="48">
                  <c:v>112.8206630712793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691776"/>
        <c:axId val="109107968"/>
      </c:lineChart>
      <c:dateAx>
        <c:axId val="159691776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107968"/>
        <c:crosses val="autoZero"/>
        <c:auto val="1"/>
        <c:lblOffset val="100"/>
        <c:baseTimeUnit val="months"/>
        <c:majorUnit val="6"/>
        <c:majorTimeUnit val="months"/>
      </c:dateAx>
      <c:valAx>
        <c:axId val="10910796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dirty="0" smtClean="0"/>
                  <a:t>Doses </a:t>
                </a:r>
                <a:r>
                  <a:rPr lang="en-US" baseline="0" dirty="0" smtClean="0"/>
                  <a:t> per month</a:t>
                </a:r>
                <a:endParaRPr lang="en-US" dirty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691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Eculizumab forecast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12.004264657468889</c:v>
                </c:pt>
                <c:pt idx="38">
                  <c:v>12.551887061972771</c:v>
                </c:pt>
                <c:pt idx="39">
                  <c:v>12.78985710817852</c:v>
                </c:pt>
                <c:pt idx="40">
                  <c:v>13.014474940132819</c:v>
                </c:pt>
                <c:pt idx="41">
                  <c:v>13.22788614362431</c:v>
                </c:pt>
                <c:pt idx="42">
                  <c:v>13.431715478860211</c:v>
                </c:pt>
                <c:pt idx="43">
                  <c:v>13.62722844489638</c:v>
                </c:pt>
                <c:pt idx="44">
                  <c:v>13.8154335939444</c:v>
                </c:pt>
                <c:pt idx="45">
                  <c:v>13.997150170587879</c:v>
                </c:pt>
                <c:pt idx="46">
                  <c:v>14.173054442284871</c:v>
                </c:pt>
                <c:pt idx="47">
                  <c:v>14.34371239388925</c:v>
                </c:pt>
                <c:pt idx="48">
                  <c:v>14.509603392888341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6.4986002757738452</c:v>
                </c:pt>
                <c:pt idx="38">
                  <c:v>6.1023936350099381</c:v>
                </c:pt>
                <c:pt idx="39">
                  <c:v>5.9029688414090158</c:v>
                </c:pt>
                <c:pt idx="40">
                  <c:v>5.7169780170937736</c:v>
                </c:pt>
                <c:pt idx="41">
                  <c:v>5.5422764791505017</c:v>
                </c:pt>
                <c:pt idx="42">
                  <c:v>5.3772403896653431</c:v>
                </c:pt>
                <c:pt idx="43">
                  <c:v>5.2206051919284553</c:v>
                </c:pt>
                <c:pt idx="44">
                  <c:v>5.0713632967891966</c:v>
                </c:pt>
                <c:pt idx="45">
                  <c:v>4.9286964441317327</c:v>
                </c:pt>
                <c:pt idx="46">
                  <c:v>4.7919293730959396</c:v>
                </c:pt>
                <c:pt idx="47">
                  <c:v>4.6604971283123993</c:v>
                </c:pt>
                <c:pt idx="48">
                  <c:v>4.5339213954563364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673344"/>
        <c:axId val="100977472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36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Pt>
            <c:idx val="83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Pt>
            <c:idx val="84"/>
            <c:marker>
              <c:symbol val="circle"/>
              <c:size val="6"/>
              <c:spPr>
                <a:solidFill>
                  <a:sysClr val="window" lastClr="FFFFFF"/>
                </a:solidFill>
                <a:ln w="19050">
                  <a:solidFill>
                    <a:srgbClr val="4472C4"/>
                  </a:solidFill>
                </a:ln>
              </c:spPr>
            </c:marker>
            <c:bubble3D val="0"/>
          </c:dPt>
          <c:dLbls>
            <c:dLbl>
              <c:idx val="36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14</c:v>
                </c:pt>
                <c:pt idx="1">
                  <c:v>10</c:v>
                </c:pt>
                <c:pt idx="2">
                  <c:v>11</c:v>
                </c:pt>
                <c:pt idx="3">
                  <c:v>11</c:v>
                </c:pt>
                <c:pt idx="4">
                  <c:v>13</c:v>
                </c:pt>
                <c:pt idx="5">
                  <c:v>13</c:v>
                </c:pt>
                <c:pt idx="6">
                  <c:v>9</c:v>
                </c:pt>
                <c:pt idx="7">
                  <c:v>11</c:v>
                </c:pt>
                <c:pt idx="8">
                  <c:v>16</c:v>
                </c:pt>
                <c:pt idx="9">
                  <c:v>14</c:v>
                </c:pt>
                <c:pt idx="10">
                  <c:v>15</c:v>
                </c:pt>
                <c:pt idx="11">
                  <c:v>17</c:v>
                </c:pt>
                <c:pt idx="12">
                  <c:v>13</c:v>
                </c:pt>
                <c:pt idx="13">
                  <c:v>15</c:v>
                </c:pt>
                <c:pt idx="14">
                  <c:v>12</c:v>
                </c:pt>
                <c:pt idx="15">
                  <c:v>16</c:v>
                </c:pt>
                <c:pt idx="16">
                  <c:v>14</c:v>
                </c:pt>
                <c:pt idx="17">
                  <c:v>16</c:v>
                </c:pt>
                <c:pt idx="18">
                  <c:v>14</c:v>
                </c:pt>
                <c:pt idx="19">
                  <c:v>11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16</c:v>
                </c:pt>
                <c:pt idx="24">
                  <c:v>15</c:v>
                </c:pt>
                <c:pt idx="25">
                  <c:v>13</c:v>
                </c:pt>
                <c:pt idx="26">
                  <c:v>9</c:v>
                </c:pt>
                <c:pt idx="27">
                  <c:v>9</c:v>
                </c:pt>
                <c:pt idx="28">
                  <c:v>11</c:v>
                </c:pt>
                <c:pt idx="29">
                  <c:v>13</c:v>
                </c:pt>
                <c:pt idx="30">
                  <c:v>14</c:v>
                </c:pt>
                <c:pt idx="31">
                  <c:v>8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42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48"/>
            <c:marker>
              <c:symbol val="circle"/>
              <c:size val="5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Pt>
            <c:idx val="95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Pt>
            <c:idx val="96"/>
            <c:marker>
              <c:symbol val="circle"/>
              <c:size val="4"/>
              <c:spPr>
                <a:solidFill>
                  <a:srgbClr val="4472C4">
                    <a:lumMod val="60000"/>
                    <a:lumOff val="40000"/>
                  </a:srgbClr>
                </a:solidFill>
                <a:ln w="19050">
                  <a:solidFill>
                    <a:srgbClr val="4472C4">
                      <a:lumMod val="60000"/>
                      <a:lumOff val="40000"/>
                    </a:srgbClr>
                  </a:solidFill>
                </a:ln>
              </c:spPr>
            </c:marker>
            <c:bubble3D val="0"/>
          </c:dPt>
          <c:dLbls>
            <c:dLbl>
              <c:idx val="42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8"/>
              <c:layout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Sheet1!$A$2:$A$50</c:f>
              <c:numCache>
                <c:formatCode>yyyy\-mm\-dd</c:formatCode>
                <c:ptCount val="49"/>
                <c:pt idx="0">
                  <c:v>42552</c:v>
                </c:pt>
                <c:pt idx="1">
                  <c:v>42583</c:v>
                </c:pt>
                <c:pt idx="2">
                  <c:v>42614</c:v>
                </c:pt>
                <c:pt idx="3">
                  <c:v>42644</c:v>
                </c:pt>
                <c:pt idx="4">
                  <c:v>42675</c:v>
                </c:pt>
                <c:pt idx="5">
                  <c:v>42705</c:v>
                </c:pt>
                <c:pt idx="6">
                  <c:v>42736</c:v>
                </c:pt>
                <c:pt idx="7">
                  <c:v>42767</c:v>
                </c:pt>
                <c:pt idx="8">
                  <c:v>42795</c:v>
                </c:pt>
                <c:pt idx="9">
                  <c:v>42826</c:v>
                </c:pt>
                <c:pt idx="10">
                  <c:v>42856</c:v>
                </c:pt>
                <c:pt idx="11">
                  <c:v>42887</c:v>
                </c:pt>
                <c:pt idx="12">
                  <c:v>42917</c:v>
                </c:pt>
                <c:pt idx="13">
                  <c:v>42948</c:v>
                </c:pt>
                <c:pt idx="14">
                  <c:v>42979</c:v>
                </c:pt>
                <c:pt idx="15">
                  <c:v>43009</c:v>
                </c:pt>
                <c:pt idx="16">
                  <c:v>43040</c:v>
                </c:pt>
                <c:pt idx="17">
                  <c:v>43070</c:v>
                </c:pt>
                <c:pt idx="18">
                  <c:v>43101</c:v>
                </c:pt>
                <c:pt idx="19">
                  <c:v>43132</c:v>
                </c:pt>
                <c:pt idx="20">
                  <c:v>43160</c:v>
                </c:pt>
                <c:pt idx="21">
                  <c:v>43191</c:v>
                </c:pt>
                <c:pt idx="22">
                  <c:v>43221</c:v>
                </c:pt>
                <c:pt idx="23">
                  <c:v>43252</c:v>
                </c:pt>
                <c:pt idx="24">
                  <c:v>43282</c:v>
                </c:pt>
                <c:pt idx="25">
                  <c:v>43313</c:v>
                </c:pt>
                <c:pt idx="26">
                  <c:v>43344</c:v>
                </c:pt>
                <c:pt idx="27">
                  <c:v>43374</c:v>
                </c:pt>
                <c:pt idx="28">
                  <c:v>43405</c:v>
                </c:pt>
                <c:pt idx="29">
                  <c:v>43435</c:v>
                </c:pt>
                <c:pt idx="30">
                  <c:v>43466</c:v>
                </c:pt>
                <c:pt idx="31">
                  <c:v>43497</c:v>
                </c:pt>
                <c:pt idx="32">
                  <c:v>43525</c:v>
                </c:pt>
                <c:pt idx="33">
                  <c:v>43556</c:v>
                </c:pt>
                <c:pt idx="34">
                  <c:v>43586</c:v>
                </c:pt>
                <c:pt idx="35">
                  <c:v>43617</c:v>
                </c:pt>
                <c:pt idx="36">
                  <c:v>43647</c:v>
                </c:pt>
                <c:pt idx="37">
                  <c:v>43678</c:v>
                </c:pt>
                <c:pt idx="38">
                  <c:v>43709</c:v>
                </c:pt>
                <c:pt idx="39">
                  <c:v>43739</c:v>
                </c:pt>
                <c:pt idx="40">
                  <c:v>43770</c:v>
                </c:pt>
                <c:pt idx="41">
                  <c:v>43800</c:v>
                </c:pt>
                <c:pt idx="42">
                  <c:v>43831</c:v>
                </c:pt>
                <c:pt idx="43">
                  <c:v>43862</c:v>
                </c:pt>
                <c:pt idx="44">
                  <c:v>43891</c:v>
                </c:pt>
                <c:pt idx="45">
                  <c:v>43922</c:v>
                </c:pt>
                <c:pt idx="46">
                  <c:v>43952</c:v>
                </c:pt>
                <c:pt idx="47">
                  <c:v>43983</c:v>
                </c:pt>
                <c:pt idx="48">
                  <c:v>44013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9.2104180902082717</c:v>
                </c:pt>
                <c:pt idx="38">
                  <c:v>9.249341332557119</c:v>
                </c:pt>
                <c:pt idx="39">
                  <c:v>9.249341332557119</c:v>
                </c:pt>
                <c:pt idx="40">
                  <c:v>9.249341332557119</c:v>
                </c:pt>
                <c:pt idx="41">
                  <c:v>9.249341332557119</c:v>
                </c:pt>
                <c:pt idx="42">
                  <c:v>9.249341332557119</c:v>
                </c:pt>
                <c:pt idx="43">
                  <c:v>9.249341332557119</c:v>
                </c:pt>
                <c:pt idx="44">
                  <c:v>9.249341332557119</c:v>
                </c:pt>
                <c:pt idx="45">
                  <c:v>9.249341332557119</c:v>
                </c:pt>
                <c:pt idx="46">
                  <c:v>9.249341332557119</c:v>
                </c:pt>
                <c:pt idx="47">
                  <c:v>9.249341332557119</c:v>
                </c:pt>
                <c:pt idx="48">
                  <c:v>9.249341332557119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673344"/>
        <c:axId val="100977472"/>
      </c:lineChart>
      <c:dateAx>
        <c:axId val="95673344"/>
        <c:scaling>
          <c:orientation val="minMax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77472"/>
        <c:crosses val="autoZero"/>
        <c:auto val="1"/>
        <c:lblOffset val="100"/>
        <c:baseTimeUnit val="months"/>
        <c:majorUnit val="6"/>
        <c:majorTimeUnit val="months"/>
      </c:dateAx>
      <c:valAx>
        <c:axId val="100977472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6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defRPr>
                </a:pPr>
                <a:r>
                  <a:rPr lang="en-US" dirty="0" smtClean="0"/>
                  <a:t>Doses per month</a:t>
                </a:r>
                <a:endParaRPr lang="en-US" dirty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73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Forecast for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August 2019 to July 2020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0170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2697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968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59825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2378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68014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0269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9662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26275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3720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1933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1413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9902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5387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8963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8046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5268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046131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171</Words>
  <Application>Microsoft Office PowerPoint</Application>
  <PresentationFormat>On-screen Show (4:3)</PresentationFormat>
  <Paragraphs>94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Forecast for Target Medications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6</cp:revision>
  <dcterms:created xsi:type="dcterms:W3CDTF">2019-07-29T03:42:55Z</dcterms:created>
  <dcterms:modified xsi:type="dcterms:W3CDTF">2019-08-18T13:45:59Z</dcterms:modified>
</cp:coreProperties>
</file>