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3742</c:v>
                </c:pt>
                <c:pt idx="1">
                  <c:v>3573</c:v>
                </c:pt>
                <c:pt idx="2">
                  <c:v>2882</c:v>
                </c:pt>
                <c:pt idx="3">
                  <c:v>3019</c:v>
                </c:pt>
                <c:pt idx="4">
                  <c:v>2691</c:v>
                </c:pt>
                <c:pt idx="5">
                  <c:v>2776</c:v>
                </c:pt>
                <c:pt idx="6">
                  <c:v>2627</c:v>
                </c:pt>
                <c:pt idx="7">
                  <c:v>2568</c:v>
                </c:pt>
                <c:pt idx="8">
                  <c:v>2662</c:v>
                </c:pt>
                <c:pt idx="9">
                  <c:v>4103</c:v>
                </c:pt>
                <c:pt idx="10">
                  <c:v>4301</c:v>
                </c:pt>
                <c:pt idx="11">
                  <c:v>4219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4266</c:v>
                </c:pt>
                <c:pt idx="1">
                  <c:v>3699</c:v>
                </c:pt>
                <c:pt idx="2">
                  <c:v>3705</c:v>
                </c:pt>
                <c:pt idx="3">
                  <c:v>4329</c:v>
                </c:pt>
                <c:pt idx="4">
                  <c:v>4068</c:v>
                </c:pt>
                <c:pt idx="5">
                  <c:v>4539</c:v>
                </c:pt>
                <c:pt idx="6">
                  <c:v>4354</c:v>
                </c:pt>
                <c:pt idx="7">
                  <c:v>3815</c:v>
                </c:pt>
                <c:pt idx="8">
                  <c:v>4131</c:v>
                </c:pt>
                <c:pt idx="9">
                  <c:v>4111</c:v>
                </c:pt>
                <c:pt idx="10">
                  <c:v>3972</c:v>
                </c:pt>
                <c:pt idx="11">
                  <c:v>4296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4392</c:v>
                </c:pt>
                <c:pt idx="1">
                  <c:v>4609</c:v>
                </c:pt>
                <c:pt idx="2">
                  <c:v>4296</c:v>
                </c:pt>
                <c:pt idx="3">
                  <c:v>4462</c:v>
                </c:pt>
                <c:pt idx="4">
                  <c:v>4029</c:v>
                </c:pt>
                <c:pt idx="5">
                  <c:v>3801</c:v>
                </c:pt>
                <c:pt idx="6">
                  <c:v>2944</c:v>
                </c:pt>
                <c:pt idx="7">
                  <c:v>1981</c:v>
                </c:pt>
                <c:pt idx="8">
                  <c:v>2046</c:v>
                </c:pt>
                <c:pt idx="9">
                  <c:v>1773</c:v>
                </c:pt>
                <c:pt idx="10">
                  <c:v>1648</c:v>
                </c:pt>
                <c:pt idx="11">
                  <c:v>1637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1859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82</c:v>
                </c:pt>
                <c:pt idx="1">
                  <c:v>96</c:v>
                </c:pt>
                <c:pt idx="2">
                  <c:v>150</c:v>
                </c:pt>
                <c:pt idx="3">
                  <c:v>134</c:v>
                </c:pt>
                <c:pt idx="4">
                  <c:v>183</c:v>
                </c:pt>
                <c:pt idx="5">
                  <c:v>153</c:v>
                </c:pt>
                <c:pt idx="6">
                  <c:v>201</c:v>
                </c:pt>
                <c:pt idx="7">
                  <c:v>137</c:v>
                </c:pt>
                <c:pt idx="8">
                  <c:v>156</c:v>
                </c:pt>
                <c:pt idx="9">
                  <c:v>202</c:v>
                </c:pt>
                <c:pt idx="10">
                  <c:v>151</c:v>
                </c:pt>
                <c:pt idx="11">
                  <c:v>155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127</c:v>
                </c:pt>
                <c:pt idx="1">
                  <c:v>129</c:v>
                </c:pt>
                <c:pt idx="2">
                  <c:v>108</c:v>
                </c:pt>
                <c:pt idx="3">
                  <c:v>137</c:v>
                </c:pt>
                <c:pt idx="4">
                  <c:v>167</c:v>
                </c:pt>
                <c:pt idx="5">
                  <c:v>199</c:v>
                </c:pt>
                <c:pt idx="6">
                  <c:v>235</c:v>
                </c:pt>
                <c:pt idx="7">
                  <c:v>105</c:v>
                </c:pt>
                <c:pt idx="8">
                  <c:v>135</c:v>
                </c:pt>
                <c:pt idx="9">
                  <c:v>193</c:v>
                </c:pt>
                <c:pt idx="10">
                  <c:v>132</c:v>
                </c:pt>
                <c:pt idx="11">
                  <c:v>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</c:v>
                </c:pt>
                <c:pt idx="1">
                  <c:v>135</c:v>
                </c:pt>
                <c:pt idx="2">
                  <c:v>158</c:v>
                </c:pt>
                <c:pt idx="3">
                  <c:v>172</c:v>
                </c:pt>
                <c:pt idx="4">
                  <c:v>124</c:v>
                </c:pt>
                <c:pt idx="5">
                  <c:v>79</c:v>
                </c:pt>
                <c:pt idx="6">
                  <c:v>158</c:v>
                </c:pt>
                <c:pt idx="7">
                  <c:v>117</c:v>
                </c:pt>
                <c:pt idx="8">
                  <c:v>107</c:v>
                </c:pt>
                <c:pt idx="9">
                  <c:v>126</c:v>
                </c:pt>
                <c:pt idx="10">
                  <c:v>208</c:v>
                </c:pt>
                <c:pt idx="11">
                  <c:v>128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(inpatient)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</c:v>
                </c:pt>
                <c:pt idx="1">
                  <c:v>24</c:v>
                </c:pt>
                <c:pt idx="2">
                  <c:v>23</c:v>
                </c:pt>
                <c:pt idx="3">
                  <c:v>45</c:v>
                </c:pt>
                <c:pt idx="4">
                  <c:v>43</c:v>
                </c:pt>
                <c:pt idx="5">
                  <c:v>35</c:v>
                </c:pt>
                <c:pt idx="6">
                  <c:v>30</c:v>
                </c:pt>
                <c:pt idx="7">
                  <c:v>30</c:v>
                </c:pt>
                <c:pt idx="8">
                  <c:v>33</c:v>
                </c:pt>
                <c:pt idx="9">
                  <c:v>44</c:v>
                </c:pt>
                <c:pt idx="10">
                  <c:v>47</c:v>
                </c:pt>
                <c:pt idx="11">
                  <c:v>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53</c:v>
                </c:pt>
                <c:pt idx="1">
                  <c:v>18</c:v>
                </c:pt>
                <c:pt idx="2">
                  <c:v>20</c:v>
                </c:pt>
                <c:pt idx="3">
                  <c:v>26</c:v>
                </c:pt>
                <c:pt idx="4">
                  <c:v>42</c:v>
                </c:pt>
                <c:pt idx="5">
                  <c:v>65</c:v>
                </c:pt>
                <c:pt idx="6">
                  <c:v>54</c:v>
                </c:pt>
                <c:pt idx="7">
                  <c:v>36</c:v>
                </c:pt>
                <c:pt idx="8">
                  <c:v>66</c:v>
                </c:pt>
                <c:pt idx="9">
                  <c:v>35</c:v>
                </c:pt>
                <c:pt idx="10">
                  <c:v>33</c:v>
                </c:pt>
                <c:pt idx="11">
                  <c:v>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39</c:v>
                </c:pt>
                <c:pt idx="1">
                  <c:v>44</c:v>
                </c:pt>
                <c:pt idx="2">
                  <c:v>32</c:v>
                </c:pt>
                <c:pt idx="3">
                  <c:v>36</c:v>
                </c:pt>
                <c:pt idx="4">
                  <c:v>36</c:v>
                </c:pt>
                <c:pt idx="5">
                  <c:v>32</c:v>
                </c:pt>
                <c:pt idx="6">
                  <c:v>56</c:v>
                </c:pt>
                <c:pt idx="7">
                  <c:v>28</c:v>
                </c:pt>
                <c:pt idx="8">
                  <c:v>41</c:v>
                </c:pt>
                <c:pt idx="9">
                  <c:v>60</c:v>
                </c:pt>
                <c:pt idx="10">
                  <c:v>45</c:v>
                </c:pt>
                <c:pt idx="11">
                  <c:v>51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(outpatient)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11</c:v>
                </c:pt>
                <c:pt idx="2">
                  <c:v>14</c:v>
                </c:pt>
                <c:pt idx="3">
                  <c:v>15</c:v>
                </c:pt>
                <c:pt idx="4">
                  <c:v>19</c:v>
                </c:pt>
                <c:pt idx="5">
                  <c:v>15</c:v>
                </c:pt>
                <c:pt idx="6">
                  <c:v>15</c:v>
                </c:pt>
                <c:pt idx="7">
                  <c:v>18</c:v>
                </c:pt>
                <c:pt idx="8">
                  <c:v>18</c:v>
                </c:pt>
                <c:pt idx="9">
                  <c:v>15</c:v>
                </c:pt>
                <c:pt idx="10">
                  <c:v>16</c:v>
                </c:pt>
                <c:pt idx="11">
                  <c:v>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</c:v>
                </c:pt>
                <c:pt idx="1">
                  <c:v>19</c:v>
                </c:pt>
                <c:pt idx="2">
                  <c:v>21</c:v>
                </c:pt>
                <c:pt idx="3">
                  <c:v>17</c:v>
                </c:pt>
                <c:pt idx="4">
                  <c:v>19</c:v>
                </c:pt>
                <c:pt idx="5">
                  <c:v>21</c:v>
                </c:pt>
                <c:pt idx="6">
                  <c:v>17</c:v>
                </c:pt>
                <c:pt idx="7">
                  <c:v>19</c:v>
                </c:pt>
                <c:pt idx="8">
                  <c:v>26</c:v>
                </c:pt>
                <c:pt idx="9">
                  <c:v>24</c:v>
                </c:pt>
                <c:pt idx="10">
                  <c:v>20</c:v>
                </c:pt>
                <c:pt idx="11">
                  <c:v>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22</c:v>
                </c:pt>
                <c:pt idx="6">
                  <c:v>28</c:v>
                </c:pt>
                <c:pt idx="7">
                  <c:v>21</c:v>
                </c:pt>
                <c:pt idx="8">
                  <c:v>24</c:v>
                </c:pt>
                <c:pt idx="9">
                  <c:v>26</c:v>
                </c:pt>
                <c:pt idx="10">
                  <c:v>21</c:v>
                </c:pt>
                <c:pt idx="11">
                  <c:v>21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1114</c:v>
                </c:pt>
                <c:pt idx="1">
                  <c:v>814</c:v>
                </c:pt>
                <c:pt idx="2">
                  <c:v>425</c:v>
                </c:pt>
                <c:pt idx="3">
                  <c:v>267</c:v>
                </c:pt>
                <c:pt idx="4">
                  <c:v>552</c:v>
                </c:pt>
                <c:pt idx="5">
                  <c:v>557</c:v>
                </c:pt>
                <c:pt idx="6">
                  <c:v>655</c:v>
                </c:pt>
                <c:pt idx="7">
                  <c:v>187</c:v>
                </c:pt>
                <c:pt idx="8">
                  <c:v>254</c:v>
                </c:pt>
                <c:pt idx="9">
                  <c:v>285</c:v>
                </c:pt>
                <c:pt idx="10">
                  <c:v>884</c:v>
                </c:pt>
                <c:pt idx="11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332</c:v>
                </c:pt>
                <c:pt idx="1">
                  <c:v>575</c:v>
                </c:pt>
                <c:pt idx="2">
                  <c:v>68</c:v>
                </c:pt>
                <c:pt idx="3">
                  <c:v>358</c:v>
                </c:pt>
                <c:pt idx="4">
                  <c:v>360</c:v>
                </c:pt>
                <c:pt idx="5">
                  <c:v>341</c:v>
                </c:pt>
                <c:pt idx="6">
                  <c:v>602</c:v>
                </c:pt>
                <c:pt idx="7">
                  <c:v>426</c:v>
                </c:pt>
                <c:pt idx="8">
                  <c:v>134</c:v>
                </c:pt>
                <c:pt idx="9">
                  <c:v>512</c:v>
                </c:pt>
                <c:pt idx="10">
                  <c:v>1397</c:v>
                </c:pt>
                <c:pt idx="11">
                  <c:v>1676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1035</c:v>
                </c:pt>
                <c:pt idx="1">
                  <c:v>616</c:v>
                </c:pt>
                <c:pt idx="2">
                  <c:v>387</c:v>
                </c:pt>
                <c:pt idx="3">
                  <c:v>520</c:v>
                </c:pt>
                <c:pt idx="4">
                  <c:v>337</c:v>
                </c:pt>
                <c:pt idx="5">
                  <c:v>461</c:v>
                </c:pt>
                <c:pt idx="6">
                  <c:v>410</c:v>
                </c:pt>
                <c:pt idx="7">
                  <c:v>1450</c:v>
                </c:pt>
                <c:pt idx="8">
                  <c:v>784</c:v>
                </c:pt>
                <c:pt idx="9">
                  <c:v>239</c:v>
                </c:pt>
                <c:pt idx="10">
                  <c:v>956</c:v>
                </c:pt>
                <c:pt idx="11">
                  <c:v>292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513</c:v>
                </c:pt>
                <c:pt idx="1">
                  <c:v>535</c:v>
                </c:pt>
                <c:pt idx="2">
                  <c:v>325</c:v>
                </c:pt>
                <c:pt idx="3">
                  <c:v>469</c:v>
                </c:pt>
                <c:pt idx="4">
                  <c:v>527</c:v>
                </c:pt>
                <c:pt idx="5">
                  <c:v>714</c:v>
                </c:pt>
                <c:pt idx="6">
                  <c:v>398</c:v>
                </c:pt>
                <c:pt idx="7">
                  <c:v>323</c:v>
                </c:pt>
                <c:pt idx="8">
                  <c:v>507</c:v>
                </c:pt>
                <c:pt idx="9">
                  <c:v>338</c:v>
                </c:pt>
                <c:pt idx="10">
                  <c:v>446</c:v>
                </c:pt>
                <c:pt idx="11">
                  <c:v>280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301</c:v>
                </c:pt>
                <c:pt idx="1">
                  <c:v>791</c:v>
                </c:pt>
                <c:pt idx="2">
                  <c:v>329</c:v>
                </c:pt>
                <c:pt idx="3">
                  <c:v>462</c:v>
                </c:pt>
                <c:pt idx="4">
                  <c:v>323</c:v>
                </c:pt>
                <c:pt idx="5">
                  <c:v>500</c:v>
                </c:pt>
                <c:pt idx="6">
                  <c:v>208</c:v>
                </c:pt>
                <c:pt idx="7">
                  <c:v>153</c:v>
                </c:pt>
                <c:pt idx="8">
                  <c:v>301</c:v>
                </c:pt>
                <c:pt idx="9">
                  <c:v>241</c:v>
                </c:pt>
                <c:pt idx="10">
                  <c:v>328</c:v>
                </c:pt>
                <c:pt idx="11">
                  <c:v>360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209</c:v>
                </c:pt>
                <c:pt idx="1">
                  <c:v>343</c:v>
                </c:pt>
                <c:pt idx="2">
                  <c:v>388</c:v>
                </c:pt>
                <c:pt idx="3">
                  <c:v>319</c:v>
                </c:pt>
                <c:pt idx="4">
                  <c:v>296</c:v>
                </c:pt>
                <c:pt idx="5">
                  <c:v>318</c:v>
                </c:pt>
                <c:pt idx="6">
                  <c:v>211</c:v>
                </c:pt>
                <c:pt idx="7">
                  <c:v>285</c:v>
                </c:pt>
                <c:pt idx="8">
                  <c:v>479</c:v>
                </c:pt>
                <c:pt idx="9">
                  <c:v>233</c:v>
                </c:pt>
                <c:pt idx="10">
                  <c:v>396</c:v>
                </c:pt>
                <c:pt idx="11">
                  <c:v>239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434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36</c:v>
                </c:pt>
                <c:pt idx="7">
                  <c:v>78</c:v>
                </c:pt>
                <c:pt idx="8">
                  <c:v>43</c:v>
                </c:pt>
                <c:pt idx="9">
                  <c:v>49</c:v>
                </c:pt>
                <c:pt idx="10">
                  <c:v>50</c:v>
                </c:pt>
                <c:pt idx="11">
                  <c:v>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3882</c:v>
                </c:pt>
                <c:pt idx="1">
                  <c:v>3174</c:v>
                </c:pt>
                <c:pt idx="2">
                  <c:v>2685</c:v>
                </c:pt>
                <c:pt idx="3">
                  <c:v>3206</c:v>
                </c:pt>
                <c:pt idx="4">
                  <c:v>3499</c:v>
                </c:pt>
                <c:pt idx="5">
                  <c:v>3267</c:v>
                </c:pt>
                <c:pt idx="6">
                  <c:v>4372</c:v>
                </c:pt>
                <c:pt idx="7">
                  <c:v>3449</c:v>
                </c:pt>
                <c:pt idx="8">
                  <c:v>3454</c:v>
                </c:pt>
                <c:pt idx="9">
                  <c:v>3780</c:v>
                </c:pt>
                <c:pt idx="10">
                  <c:v>3690</c:v>
                </c:pt>
                <c:pt idx="11">
                  <c:v>3143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2912</c:v>
                </c:pt>
                <c:pt idx="1">
                  <c:v>3278</c:v>
                </c:pt>
                <c:pt idx="2">
                  <c:v>3414</c:v>
                </c:pt>
                <c:pt idx="3">
                  <c:v>4015</c:v>
                </c:pt>
                <c:pt idx="4">
                  <c:v>3668</c:v>
                </c:pt>
                <c:pt idx="5">
                  <c:v>3919</c:v>
                </c:pt>
                <c:pt idx="6">
                  <c:v>5177</c:v>
                </c:pt>
                <c:pt idx="7">
                  <c:v>4320</c:v>
                </c:pt>
                <c:pt idx="8">
                  <c:v>3833</c:v>
                </c:pt>
                <c:pt idx="9">
                  <c:v>4133</c:v>
                </c:pt>
                <c:pt idx="10">
                  <c:v>4508</c:v>
                </c:pt>
                <c:pt idx="11">
                  <c:v>3045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3408</c:v>
                </c:pt>
                <c:pt idx="1">
                  <c:v>3344</c:v>
                </c:pt>
                <c:pt idx="2">
                  <c:v>4265</c:v>
                </c:pt>
                <c:pt idx="3">
                  <c:v>3526</c:v>
                </c:pt>
                <c:pt idx="4">
                  <c:v>3787</c:v>
                </c:pt>
                <c:pt idx="5">
                  <c:v>4779</c:v>
                </c:pt>
                <c:pt idx="6">
                  <c:v>3949</c:v>
                </c:pt>
                <c:pt idx="7">
                  <c:v>3403</c:v>
                </c:pt>
                <c:pt idx="8">
                  <c:v>3467</c:v>
                </c:pt>
                <c:pt idx="9">
                  <c:v>3063</c:v>
                </c:pt>
                <c:pt idx="10">
                  <c:v>3102</c:v>
                </c:pt>
                <c:pt idx="11">
                  <c:v>4093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4050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65</c:v>
                </c:pt>
                <c:pt idx="2">
                  <c:v>50</c:v>
                </c:pt>
                <c:pt idx="3">
                  <c:v>52</c:v>
                </c:pt>
                <c:pt idx="4">
                  <c:v>40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63</c:v>
                </c:pt>
                <c:pt idx="1">
                  <c:v>49</c:v>
                </c:pt>
                <c:pt idx="2">
                  <c:v>48</c:v>
                </c:pt>
                <c:pt idx="3">
                  <c:v>61</c:v>
                </c:pt>
                <c:pt idx="4">
                  <c:v>51</c:v>
                </c:pt>
                <c:pt idx="5">
                  <c:v>57</c:v>
                </c:pt>
                <c:pt idx="6">
                  <c:v>53</c:v>
                </c:pt>
                <c:pt idx="7">
                  <c:v>54</c:v>
                </c:pt>
                <c:pt idx="8">
                  <c:v>60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60</c:v>
                </c:pt>
                <c:pt idx="1">
                  <c:v>69</c:v>
                </c:pt>
                <c:pt idx="2">
                  <c:v>58</c:v>
                </c:pt>
                <c:pt idx="3">
                  <c:v>82</c:v>
                </c:pt>
                <c:pt idx="4">
                  <c:v>76</c:v>
                </c:pt>
                <c:pt idx="5">
                  <c:v>52</c:v>
                </c:pt>
                <c:pt idx="6">
                  <c:v>66</c:v>
                </c:pt>
                <c:pt idx="7">
                  <c:v>49</c:v>
                </c:pt>
                <c:pt idx="8">
                  <c:v>68</c:v>
                </c:pt>
                <c:pt idx="9">
                  <c:v>60</c:v>
                </c:pt>
                <c:pt idx="10">
                  <c:v>59</c:v>
                </c:pt>
                <c:pt idx="11">
                  <c:v>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62</c:v>
                </c:pt>
                <c:pt idx="10">
                  <c:v>81</c:v>
                </c:pt>
                <c:pt idx="11">
                  <c:v>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</c:v>
                </c:pt>
                <c:pt idx="1">
                  <c:v>71</c:v>
                </c:pt>
                <c:pt idx="2">
                  <c:v>75</c:v>
                </c:pt>
                <c:pt idx="3">
                  <c:v>103</c:v>
                </c:pt>
                <c:pt idx="4">
                  <c:v>116</c:v>
                </c:pt>
                <c:pt idx="5">
                  <c:v>127</c:v>
                </c:pt>
                <c:pt idx="6">
                  <c:v>127</c:v>
                </c:pt>
                <c:pt idx="7">
                  <c:v>125</c:v>
                </c:pt>
                <c:pt idx="8">
                  <c:v>149</c:v>
                </c:pt>
                <c:pt idx="9">
                  <c:v>182</c:v>
                </c:pt>
                <c:pt idx="10">
                  <c:v>200</c:v>
                </c:pt>
                <c:pt idx="11">
                  <c:v>209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202</c:v>
                </c:pt>
                <c:pt idx="1">
                  <c:v>238</c:v>
                </c:pt>
                <c:pt idx="2">
                  <c:v>213</c:v>
                </c:pt>
                <c:pt idx="3">
                  <c:v>249</c:v>
                </c:pt>
                <c:pt idx="4">
                  <c:v>264</c:v>
                </c:pt>
                <c:pt idx="5">
                  <c:v>298</c:v>
                </c:pt>
                <c:pt idx="6">
                  <c:v>325</c:v>
                </c:pt>
                <c:pt idx="7">
                  <c:v>286</c:v>
                </c:pt>
                <c:pt idx="8">
                  <c:v>343</c:v>
                </c:pt>
                <c:pt idx="9">
                  <c:v>367</c:v>
                </c:pt>
                <c:pt idx="10">
                  <c:v>397</c:v>
                </c:pt>
                <c:pt idx="11">
                  <c:v>334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1414</c:v>
                </c:pt>
                <c:pt idx="1">
                  <c:v>1631</c:v>
                </c:pt>
                <c:pt idx="2">
                  <c:v>1463</c:v>
                </c:pt>
                <c:pt idx="3">
                  <c:v>1291</c:v>
                </c:pt>
                <c:pt idx="4">
                  <c:v>1377</c:v>
                </c:pt>
                <c:pt idx="5">
                  <c:v>1682</c:v>
                </c:pt>
                <c:pt idx="6">
                  <c:v>1455</c:v>
                </c:pt>
                <c:pt idx="7">
                  <c:v>1659</c:v>
                </c:pt>
                <c:pt idx="8">
                  <c:v>1227</c:v>
                </c:pt>
                <c:pt idx="9">
                  <c:v>1331</c:v>
                </c:pt>
                <c:pt idx="10">
                  <c:v>1292</c:v>
                </c:pt>
                <c:pt idx="11">
                  <c:v>1286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1206</c:v>
                </c:pt>
                <c:pt idx="1">
                  <c:v>1188</c:v>
                </c:pt>
                <c:pt idx="2">
                  <c:v>1374</c:v>
                </c:pt>
                <c:pt idx="3">
                  <c:v>1832</c:v>
                </c:pt>
                <c:pt idx="4">
                  <c:v>1270</c:v>
                </c:pt>
                <c:pt idx="5">
                  <c:v>1929</c:v>
                </c:pt>
                <c:pt idx="6">
                  <c:v>1214</c:v>
                </c:pt>
                <c:pt idx="7">
                  <c:v>1055</c:v>
                </c:pt>
                <c:pt idx="8">
                  <c:v>1181</c:v>
                </c:pt>
                <c:pt idx="9">
                  <c:v>1424</c:v>
                </c:pt>
                <c:pt idx="10">
                  <c:v>1966</c:v>
                </c:pt>
                <c:pt idx="11">
                  <c:v>1583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1081</c:v>
                </c:pt>
                <c:pt idx="1">
                  <c:v>1115</c:v>
                </c:pt>
                <c:pt idx="2">
                  <c:v>1543</c:v>
                </c:pt>
                <c:pt idx="3">
                  <c:v>1642</c:v>
                </c:pt>
                <c:pt idx="4">
                  <c:v>1130</c:v>
                </c:pt>
                <c:pt idx="5">
                  <c:v>1267</c:v>
                </c:pt>
                <c:pt idx="6">
                  <c:v>1874</c:v>
                </c:pt>
                <c:pt idx="7">
                  <c:v>1109</c:v>
                </c:pt>
                <c:pt idx="8">
                  <c:v>1272</c:v>
                </c:pt>
                <c:pt idx="9">
                  <c:v>1262</c:v>
                </c:pt>
                <c:pt idx="10">
                  <c:v>1081</c:v>
                </c:pt>
                <c:pt idx="11">
                  <c:v>1441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</c:v>
                </c:pt>
                <c:pt idx="1">
                  <c:v>88</c:v>
                </c:pt>
                <c:pt idx="2">
                  <c:v>68</c:v>
                </c:pt>
                <c:pt idx="3">
                  <c:v>97</c:v>
                </c:pt>
                <c:pt idx="4">
                  <c:v>106</c:v>
                </c:pt>
                <c:pt idx="5">
                  <c:v>87</c:v>
                </c:pt>
                <c:pt idx="6">
                  <c:v>104</c:v>
                </c:pt>
                <c:pt idx="7">
                  <c:v>106</c:v>
                </c:pt>
                <c:pt idx="8">
                  <c:v>125</c:v>
                </c:pt>
                <c:pt idx="9">
                  <c:v>118</c:v>
                </c:pt>
                <c:pt idx="10">
                  <c:v>115</c:v>
                </c:pt>
                <c:pt idx="11">
                  <c:v>113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117</c:v>
                </c:pt>
                <c:pt idx="1">
                  <c:v>126</c:v>
                </c:pt>
                <c:pt idx="2">
                  <c:v>105</c:v>
                </c:pt>
                <c:pt idx="3">
                  <c:v>106</c:v>
                </c:pt>
                <c:pt idx="4">
                  <c:v>98</c:v>
                </c:pt>
                <c:pt idx="5">
                  <c:v>108</c:v>
                </c:pt>
                <c:pt idx="6">
                  <c:v>117</c:v>
                </c:pt>
                <c:pt idx="7">
                  <c:v>98</c:v>
                </c:pt>
                <c:pt idx="8">
                  <c:v>91</c:v>
                </c:pt>
                <c:pt idx="9">
                  <c:v>99</c:v>
                </c:pt>
                <c:pt idx="10">
                  <c:v>112</c:v>
                </c:pt>
                <c:pt idx="11">
                  <c:v>114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18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18</c:v>
                </c:pt>
                <c:pt idx="7">
                  <c:v>8</c:v>
                </c:pt>
                <c:pt idx="8">
                  <c:v>4</c:v>
                </c:pt>
                <c:pt idx="9">
                  <c:v>4</c:v>
                </c:pt>
                <c:pt idx="10">
                  <c:v>17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9</c:v>
                </c:pt>
                <c:pt idx="6">
                  <c:v>13</c:v>
                </c:pt>
                <c:pt idx="7">
                  <c:v>0</c:v>
                </c:pt>
                <c:pt idx="8">
                  <c:v>10</c:v>
                </c:pt>
                <c:pt idx="9">
                  <c:v>12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</c:v>
                </c:pt>
                <c:pt idx="1">
                  <c:v>40</c:v>
                </c:pt>
                <c:pt idx="2">
                  <c:v>62</c:v>
                </c:pt>
                <c:pt idx="3">
                  <c:v>113</c:v>
                </c:pt>
                <c:pt idx="4">
                  <c:v>38</c:v>
                </c:pt>
                <c:pt idx="5">
                  <c:v>119</c:v>
                </c:pt>
                <c:pt idx="6">
                  <c:v>117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295</c:v>
                </c:pt>
                <c:pt idx="11">
                  <c:v>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</c:v>
                </c:pt>
                <c:pt idx="1">
                  <c:v>159</c:v>
                </c:pt>
                <c:pt idx="2">
                  <c:v>189</c:v>
                </c:pt>
                <c:pt idx="3">
                  <c:v>259</c:v>
                </c:pt>
                <c:pt idx="4">
                  <c:v>98</c:v>
                </c:pt>
                <c:pt idx="5">
                  <c:v>231</c:v>
                </c:pt>
                <c:pt idx="6">
                  <c:v>257</c:v>
                </c:pt>
                <c:pt idx="7">
                  <c:v>252</c:v>
                </c:pt>
                <c:pt idx="8">
                  <c:v>412</c:v>
                </c:pt>
                <c:pt idx="9">
                  <c:v>129</c:v>
                </c:pt>
                <c:pt idx="10">
                  <c:v>100</c:v>
                </c:pt>
                <c:pt idx="11">
                  <c:v>193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174</c:v>
                </c:pt>
                <c:pt idx="1">
                  <c:v>189</c:v>
                </c:pt>
                <c:pt idx="2">
                  <c:v>124</c:v>
                </c:pt>
                <c:pt idx="3">
                  <c:v>104</c:v>
                </c:pt>
                <c:pt idx="4">
                  <c:v>91</c:v>
                </c:pt>
                <c:pt idx="5">
                  <c:v>168</c:v>
                </c:pt>
                <c:pt idx="6">
                  <c:v>96</c:v>
                </c:pt>
                <c:pt idx="7">
                  <c:v>110</c:v>
                </c:pt>
                <c:pt idx="8">
                  <c:v>193</c:v>
                </c:pt>
                <c:pt idx="9">
                  <c:v>240</c:v>
                </c:pt>
                <c:pt idx="10">
                  <c:v>64</c:v>
                </c:pt>
                <c:pt idx="11">
                  <c:v>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57</c:v>
                </c:pt>
                <c:pt idx="10">
                  <c:v>24</c:v>
                </c:pt>
                <c:pt idx="11">
                  <c:v>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103</c:v>
                </c:pt>
                <c:pt idx="1">
                  <c:v>66</c:v>
                </c:pt>
                <c:pt idx="2">
                  <c:v>126</c:v>
                </c:pt>
                <c:pt idx="3">
                  <c:v>86</c:v>
                </c:pt>
                <c:pt idx="4">
                  <c:v>33</c:v>
                </c:pt>
                <c:pt idx="5">
                  <c:v>64</c:v>
                </c:pt>
                <c:pt idx="6">
                  <c:v>8</c:v>
                </c:pt>
                <c:pt idx="7">
                  <c:v>42</c:v>
                </c:pt>
                <c:pt idx="8">
                  <c:v>77</c:v>
                </c:pt>
                <c:pt idx="9">
                  <c:v>8</c:v>
                </c:pt>
                <c:pt idx="10">
                  <c:v>43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73</c:v>
                </c:pt>
                <c:pt idx="1">
                  <c:v>13</c:v>
                </c:pt>
                <c:pt idx="2">
                  <c:v>80</c:v>
                </c:pt>
                <c:pt idx="3">
                  <c:v>128</c:v>
                </c:pt>
                <c:pt idx="4">
                  <c:v>14</c:v>
                </c:pt>
                <c:pt idx="5">
                  <c:v>216</c:v>
                </c:pt>
                <c:pt idx="6">
                  <c:v>140</c:v>
                </c:pt>
                <c:pt idx="7">
                  <c:v>75</c:v>
                </c:pt>
                <c:pt idx="8">
                  <c:v>127</c:v>
                </c:pt>
                <c:pt idx="9">
                  <c:v>92</c:v>
                </c:pt>
                <c:pt idx="10">
                  <c:v>110</c:v>
                </c:pt>
                <c:pt idx="11">
                  <c:v>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139</c:v>
                </c:pt>
                <c:pt idx="1">
                  <c:v>28</c:v>
                </c:pt>
                <c:pt idx="2">
                  <c:v>153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75</c:v>
                </c:pt>
                <c:pt idx="10">
                  <c:v>31</c:v>
                </c:pt>
                <c:pt idx="11">
                  <c:v>184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148</c:v>
                </c:pt>
                <c:pt idx="1">
                  <c:v>182</c:v>
                </c:pt>
                <c:pt idx="2">
                  <c:v>146</c:v>
                </c:pt>
                <c:pt idx="3">
                  <c:v>8</c:v>
                </c:pt>
                <c:pt idx="4">
                  <c:v>36</c:v>
                </c:pt>
                <c:pt idx="5">
                  <c:v>85</c:v>
                </c:pt>
                <c:pt idx="6">
                  <c:v>14</c:v>
                </c:pt>
                <c:pt idx="7">
                  <c:v>59</c:v>
                </c:pt>
                <c:pt idx="8">
                  <c:v>127</c:v>
                </c:pt>
                <c:pt idx="9">
                  <c:v>131</c:v>
                </c:pt>
                <c:pt idx="10">
                  <c:v>287</c:v>
                </c:pt>
                <c:pt idx="11">
                  <c:v>353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213</c:v>
                </c:pt>
                <c:pt idx="1">
                  <c:v>172</c:v>
                </c:pt>
                <c:pt idx="2">
                  <c:v>74</c:v>
                </c:pt>
                <c:pt idx="3">
                  <c:v>68</c:v>
                </c:pt>
                <c:pt idx="4">
                  <c:v>70</c:v>
                </c:pt>
                <c:pt idx="5">
                  <c:v>104</c:v>
                </c:pt>
                <c:pt idx="6">
                  <c:v>84</c:v>
                </c:pt>
                <c:pt idx="7">
                  <c:v>4</c:v>
                </c:pt>
                <c:pt idx="8">
                  <c:v>38</c:v>
                </c:pt>
                <c:pt idx="9">
                  <c:v>80</c:v>
                </c:pt>
                <c:pt idx="10">
                  <c:v>107</c:v>
                </c:pt>
                <c:pt idx="11">
                  <c:v>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217</c:v>
                </c:pt>
                <c:pt idx="1">
                  <c:v>102</c:v>
                </c:pt>
                <c:pt idx="2">
                  <c:v>122</c:v>
                </c:pt>
                <c:pt idx="3">
                  <c:v>135</c:v>
                </c:pt>
                <c:pt idx="4">
                  <c:v>72</c:v>
                </c:pt>
                <c:pt idx="5">
                  <c:v>129</c:v>
                </c:pt>
                <c:pt idx="6">
                  <c:v>147</c:v>
                </c:pt>
                <c:pt idx="7">
                  <c:v>116</c:v>
                </c:pt>
                <c:pt idx="8">
                  <c:v>161</c:v>
                </c:pt>
                <c:pt idx="9">
                  <c:v>104</c:v>
                </c:pt>
                <c:pt idx="10">
                  <c:v>106</c:v>
                </c:pt>
                <c:pt idx="11">
                  <c:v>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</c:v>
                </c:pt>
                <c:pt idx="1">
                  <c:v>97</c:v>
                </c:pt>
                <c:pt idx="2">
                  <c:v>142</c:v>
                </c:pt>
                <c:pt idx="3">
                  <c:v>85</c:v>
                </c:pt>
                <c:pt idx="4">
                  <c:v>155</c:v>
                </c:pt>
                <c:pt idx="5">
                  <c:v>128</c:v>
                </c:pt>
                <c:pt idx="6">
                  <c:v>95</c:v>
                </c:pt>
                <c:pt idx="7">
                  <c:v>101</c:v>
                </c:pt>
                <c:pt idx="8">
                  <c:v>230</c:v>
                </c:pt>
                <c:pt idx="9">
                  <c:v>154</c:v>
                </c:pt>
                <c:pt idx="10">
                  <c:v>101</c:v>
                </c:pt>
                <c:pt idx="11">
                  <c:v>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86</c:v>
                </c:pt>
                <c:pt idx="1">
                  <c:v>73</c:v>
                </c:pt>
                <c:pt idx="2">
                  <c:v>108</c:v>
                </c:pt>
                <c:pt idx="3">
                  <c:v>97</c:v>
                </c:pt>
                <c:pt idx="4">
                  <c:v>146</c:v>
                </c:pt>
                <c:pt idx="5">
                  <c:v>92</c:v>
                </c:pt>
                <c:pt idx="6">
                  <c:v>55</c:v>
                </c:pt>
                <c:pt idx="7">
                  <c:v>52</c:v>
                </c:pt>
                <c:pt idx="8">
                  <c:v>70</c:v>
                </c:pt>
                <c:pt idx="9">
                  <c:v>103</c:v>
                </c:pt>
                <c:pt idx="10">
                  <c:v>137</c:v>
                </c:pt>
                <c:pt idx="11">
                  <c:v>217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15</c:v>
                </c:pt>
                <c:pt idx="2">
                  <c:v>12</c:v>
                </c:pt>
                <c:pt idx="3">
                  <c:v>16</c:v>
                </c:pt>
                <c:pt idx="4">
                  <c:v>14</c:v>
                </c:pt>
                <c:pt idx="5">
                  <c:v>16</c:v>
                </c:pt>
                <c:pt idx="6">
                  <c:v>14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14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July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