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charts/chart39.xml" ContentType="application/vnd.openxmlformats-officedocument.drawingml.chart+xml"/>
  <Override PartName="/ppt/charts/chart4.xml" ContentType="application/vnd.openxmlformats-officedocument.drawingml.chart+xml"/>
  <Override PartName="/ppt/charts/chart40.xml" ContentType="application/vnd.openxmlformats-officedocument.drawingml.chart+xml"/>
  <Override PartName="/ppt/charts/chart41.xml" ContentType="application/vnd.openxmlformats-officedocument.drawingml.chart+xml"/>
  <Override PartName="/ppt/charts/chart42.xml" ContentType="application/vnd.openxmlformats-officedocument.drawingml.chart+xml"/>
  <Override PartName="/ppt/charts/chart43.xml" ContentType="application/vnd.openxmlformats-officedocument.drawingml.chart+xml"/>
  <Override PartName="/ppt/charts/chart44.xml" ContentType="application/vnd.openxmlformats-officedocument.drawingml.chart+xml"/>
  <Override PartName="/ppt/charts/chart45.xml" ContentType="application/vnd.openxmlformats-officedocument.drawingml.chart+xml"/>
  <Override PartName="/ppt/charts/chart46.xml" ContentType="application/vnd.openxmlformats-officedocument.drawingml.chart+xml"/>
  <Override PartName="/ppt/charts/chart47.xml" ContentType="application/vnd.openxmlformats-officedocument.drawingml.chart+xml"/>
  <Override PartName="/ppt/charts/chart48.xml" ContentType="application/vnd.openxmlformats-officedocument.drawingml.chart+xml"/>
  <Override PartName="/ppt/charts/chart49.xml" ContentType="application/vnd.openxmlformats-officedocument.drawingml.chart+xml"/>
  <Override PartName="/ppt/charts/chart5.xml" ContentType="application/vnd.openxmlformats-officedocument.drawingml.chart+xml"/>
  <Override PartName="/ppt/charts/chart50.xml" ContentType="application/vnd.openxmlformats-officedocument.drawingml.chart+xml"/>
  <Override PartName="/ppt/charts/chart51.xml" ContentType="application/vnd.openxmlformats-officedocument.drawingml.chart+xml"/>
  <Override PartName="/ppt/charts/chart52.xml" ContentType="application/vnd.openxmlformats-officedocument.drawingml.chart+xml"/>
  <Override PartName="/ppt/charts/chart53.xml" ContentType="application/vnd.openxmlformats-officedocument.drawingml.chart+xml"/>
  <Override PartName="/ppt/charts/chart54.xml" ContentType="application/vnd.openxmlformats-officedocument.drawingml.chart+xml"/>
  <Override PartName="/ppt/charts/chart55.xml" ContentType="application/vnd.openxmlformats-officedocument.drawingml.chart+xml"/>
  <Override PartName="/ppt/charts/chart56.xml" ContentType="application/vnd.openxmlformats-officedocument.drawingml.chart+xml"/>
  <Override PartName="/ppt/charts/chart57.xml" ContentType="application/vnd.openxmlformats-officedocument.drawingml.chart+xml"/>
  <Override PartName="/ppt/charts/chart58.xml" ContentType="application/vnd.openxmlformats-officedocument.drawingml.chart+xml"/>
  <Override PartName="/ppt/charts/chart59.xml" ContentType="application/vnd.openxmlformats-officedocument.drawingml.chart+xml"/>
  <Override PartName="/ppt/charts/chart6.xml" ContentType="application/vnd.openxmlformats-officedocument.drawingml.chart+xml"/>
  <Override PartName="/ppt/charts/chart60.xml" ContentType="application/vnd.openxmlformats-officedocument.drawingml.chart+xml"/>
  <Override PartName="/ppt/charts/chart61.xml" ContentType="application/vnd.openxmlformats-officedocument.drawingml.chart+xml"/>
  <Override PartName="/ppt/charts/chart62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2495A6-2D62-4BD6-B0AE-44E64BEEFAB7}" v="86" dt="2019-07-29T13:26:16.0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1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viewProps" Target="viewProps.xml"/><Relationship Id="rId7" Type="http://schemas.microsoft.com/office/2015/10/relationships/revisionInfo" Target="revisionInfo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microsoft.com/office/2016/11/relationships/changesInfo" Target="changesInfos/changesInfo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Gulbis" userId="8ed87ac563b1c39d" providerId="LiveId" clId="{C22495A6-2D62-4BD6-B0AE-44E64BEEFAB7}"/>
    <pc:docChg chg="addSld delSld modSld">
      <pc:chgData name="Brian Gulbis" userId="8ed87ac563b1c39d" providerId="LiveId" clId="{C22495A6-2D62-4BD6-B0AE-44E64BEEFAB7}" dt="2019-07-29T13:28:40.770" v="62" actId="2696"/>
      <pc:docMkLst>
        <pc:docMk/>
      </pc:docMkLst>
      <pc:sldChg chg="add del">
        <pc:chgData name="Brian Gulbis" userId="8ed87ac563b1c39d" providerId="LiveId" clId="{C22495A6-2D62-4BD6-B0AE-44E64BEEFAB7}" dt="2019-07-29T12:37:28.850" v="2" actId="2696"/>
        <pc:sldMkLst>
          <pc:docMk/>
          <pc:sldMk cId="1128218801" sldId="256"/>
        </pc:sldMkLst>
      </pc:sldChg>
      <pc:sldChg chg="del">
        <pc:chgData name="Brian Gulbis" userId="8ed87ac563b1c39d" providerId="LiveId" clId="{C22495A6-2D62-4BD6-B0AE-44E64BEEFAB7}" dt="2019-07-29T03:59:43.978" v="0" actId="2696"/>
        <pc:sldMkLst>
          <pc:docMk/>
          <pc:sldMk cId="1867820800" sldId="256"/>
        </pc:sldMkLst>
      </pc:sldChg>
      <pc:sldChg chg="addSp delSp modSp add del mod">
        <pc:chgData name="Brian Gulbis" userId="8ed87ac563b1c39d" providerId="LiveId" clId="{C22495A6-2D62-4BD6-B0AE-44E64BEEFAB7}" dt="2019-07-29T13:28:40.770" v="62" actId="2696"/>
        <pc:sldMkLst>
          <pc:docMk/>
          <pc:sldMk cId="3291821820" sldId="256"/>
        </pc:sldMkLst>
        <pc:spChg chg="del">
          <ac:chgData name="Brian Gulbis" userId="8ed87ac563b1c39d" providerId="LiveId" clId="{C22495A6-2D62-4BD6-B0AE-44E64BEEFAB7}" dt="2019-07-29T13:03:46.172" v="4"/>
          <ac:spMkLst>
            <pc:docMk/>
            <pc:sldMk cId="3291821820" sldId="256"/>
            <ac:spMk id="2" creationId="{0D9089DF-C8ED-47F9-B65D-EF716CE742D8}"/>
          </ac:spMkLst>
        </pc:spChg>
        <pc:spChg chg="del">
          <ac:chgData name="Brian Gulbis" userId="8ed87ac563b1c39d" providerId="LiveId" clId="{C22495A6-2D62-4BD6-B0AE-44E64BEEFAB7}" dt="2019-07-29T13:03:46.172" v="4"/>
          <ac:spMkLst>
            <pc:docMk/>
            <pc:sldMk cId="3291821820" sldId="256"/>
            <ac:spMk id="3" creationId="{E8EF5F21-CEB9-4479-A274-6DDE25201515}"/>
          </ac:spMkLst>
        </pc:spChg>
        <pc:graphicFrameChg chg="add mod">
          <ac:chgData name="Brian Gulbis" userId="8ed87ac563b1c39d" providerId="LiveId" clId="{C22495A6-2D62-4BD6-B0AE-44E64BEEFAB7}" dt="2019-07-29T13:26:16.018" v="61"/>
          <ac:graphicFrameMkLst>
            <pc:docMk/>
            <pc:sldMk cId="3291821820" sldId="256"/>
            <ac:graphicFrameMk id="6" creationId="{C68A3D0A-4CCA-4720-9DC8-B2061E680BA0}"/>
          </ac:graphicFrameMkLst>
        </pc:graphicFrameChg>
      </pc:sldChg>
    </pc:docChg>
  </pc:docChgLst>
</pc:chgInfo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1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.xlsx"/></Relationships>
</file>

<file path=ppt/charts/_rels/chart1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1.xlsx"/></Relationships>
</file>

<file path=ppt/charts/_rels/chart1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2.xlsx"/></Relationships>
</file>

<file path=ppt/charts/_rels/chart1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3.xlsx"/></Relationships>
</file>

<file path=ppt/charts/_rels/chart1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4.xlsx"/></Relationships>
</file>

<file path=ppt/charts/_rels/chart1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5.xlsx"/></Relationships>
</file>

<file path=ppt/charts/_rels/chart1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6.xlsx"/></Relationships>
</file>

<file path=ppt/charts/_rels/chart1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7.xlsx"/></Relationships>
</file>

<file path=ppt/charts/_rels/chart1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8.xlsx"/></Relationships>
</file>

<file path=ppt/charts/_rels/chart1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9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2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0.xlsx"/></Relationships>
</file>

<file path=ppt/charts/_rels/chart2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1.xlsx"/></Relationships>
</file>

<file path=ppt/charts/_rels/chart2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2.xlsx"/></Relationships>
</file>

<file path=ppt/charts/_rels/chart2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3.xlsx"/></Relationships>
</file>

<file path=ppt/charts/_rels/chart2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4.xlsx"/></Relationships>
</file>

<file path=ppt/charts/_rels/chart2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5.xlsx"/></Relationships>
</file>

<file path=ppt/charts/_rels/chart2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6.xlsx"/></Relationships>
</file>

<file path=ppt/charts/_rels/chart2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7.xlsx"/></Relationships>
</file>

<file path=ppt/charts/_rels/chart2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8.xlsx"/></Relationships>
</file>

<file path=ppt/charts/_rels/chart2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9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3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0.xlsx"/></Relationships>
</file>

<file path=ppt/charts/_rels/chart3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1.xlsx"/></Relationships>
</file>

<file path=ppt/charts/_rels/chart3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2.xlsx"/></Relationships>
</file>

<file path=ppt/charts/_rels/chart3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3.xlsx"/></Relationships>
</file>

<file path=ppt/charts/_rels/chart3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4.xlsx"/></Relationships>
</file>

<file path=ppt/charts/_rels/chart3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5.xlsx"/></Relationships>
</file>

<file path=ppt/charts/_rels/chart3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6.xlsx"/></Relationships>
</file>

<file path=ppt/charts/_rels/chart3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7.xlsx"/></Relationships>
</file>

<file path=ppt/charts/_rels/chart3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8.xlsx"/></Relationships>
</file>

<file path=ppt/charts/_rels/chart3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9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4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0.xlsx"/></Relationships>
</file>

<file path=ppt/charts/_rels/chart4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1.xlsx"/></Relationships>
</file>

<file path=ppt/charts/_rels/chart4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2.xlsx"/></Relationships>
</file>

<file path=ppt/charts/_rels/chart4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3.xlsx"/></Relationships>
</file>

<file path=ppt/charts/_rels/chart4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4.xlsx"/></Relationships>
</file>

<file path=ppt/charts/_rels/chart4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5.xlsx"/></Relationships>
</file>

<file path=ppt/charts/_rels/chart4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6.xlsx"/></Relationships>
</file>

<file path=ppt/charts/_rels/chart4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7.xlsx"/></Relationships>
</file>

<file path=ppt/charts/_rels/chart4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8.xlsx"/></Relationships>
</file>

<file path=ppt/charts/_rels/chart4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9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5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0.xlsx"/></Relationships>
</file>

<file path=ppt/charts/_rels/chart5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1.xlsx"/></Relationships>
</file>

<file path=ppt/charts/_rels/chart5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2.xlsx"/></Relationships>
</file>

<file path=ppt/charts/_rels/chart5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3.xlsx"/></Relationships>
</file>

<file path=ppt/charts/_rels/chart5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4.xlsx"/></Relationships>
</file>

<file path=ppt/charts/_rels/chart5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5.xlsx"/></Relationships>
</file>

<file path=ppt/charts/_rels/chart5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6.xlsx"/></Relationships>
</file>

<file path=ppt/charts/_rels/chart5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7.xlsx"/></Relationships>
</file>

<file path=ppt/charts/_rels/chart5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8.xlsx"/></Relationships>
</file>

<file path=ppt/charts/_rels/chart5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9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6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0.xlsx"/></Relationships>
</file>

<file path=ppt/charts/_rels/chart6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1.xlsx"/></Relationships>
</file>

<file path=ppt/charts/_rels/chart6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2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Abciximab utilization (HH 7J)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9</c:v>
                </c:pt>
                <c:pt idx="1">
                  <c:v>14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36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18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Ceftaroline utilization (HH 7J)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18</c:v>
                </c:pt>
                <c:pt idx="6">
                  <c:v>0</c:v>
                </c:pt>
                <c:pt idx="7">
                  <c:v>11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7</c:v>
                </c:pt>
                <c:pt idx="1">
                  <c:v>11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19</c:v>
                </c:pt>
                <c:pt idx="6">
                  <c:v>9</c:v>
                </c:pt>
                <c:pt idx="7">
                  <c:v>14</c:v>
                </c:pt>
                <c:pt idx="8">
                  <c:v>46</c:v>
                </c:pt>
                <c:pt idx="9">
                  <c:v>10</c:v>
                </c:pt>
                <c:pt idx="10">
                  <c:v>0</c:v>
                </c:pt>
                <c:pt idx="11">
                  <c:v>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16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3</c:v>
                </c:pt>
                <c:pt idx="5">
                  <c:v>6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Ceftriaxone utilization (HH 7J)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64</c:v>
                </c:pt>
                <c:pt idx="1">
                  <c:v>75</c:v>
                </c:pt>
                <c:pt idx="2">
                  <c:v>68</c:v>
                </c:pt>
                <c:pt idx="3">
                  <c:v>91</c:v>
                </c:pt>
                <c:pt idx="4">
                  <c:v>85</c:v>
                </c:pt>
                <c:pt idx="5">
                  <c:v>54</c:v>
                </c:pt>
                <c:pt idx="6">
                  <c:v>104</c:v>
                </c:pt>
                <c:pt idx="7">
                  <c:v>63</c:v>
                </c:pt>
                <c:pt idx="8">
                  <c:v>91</c:v>
                </c:pt>
                <c:pt idx="9">
                  <c:v>42</c:v>
                </c:pt>
                <c:pt idx="10">
                  <c:v>78</c:v>
                </c:pt>
                <c:pt idx="11">
                  <c:v>84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135</c:v>
                </c:pt>
                <c:pt idx="1">
                  <c:v>112</c:v>
                </c:pt>
                <c:pt idx="2">
                  <c:v>56</c:v>
                </c:pt>
                <c:pt idx="3">
                  <c:v>73</c:v>
                </c:pt>
                <c:pt idx="4">
                  <c:v>65</c:v>
                </c:pt>
                <c:pt idx="5">
                  <c:v>52</c:v>
                </c:pt>
                <c:pt idx="6">
                  <c:v>126</c:v>
                </c:pt>
                <c:pt idx="7">
                  <c:v>83</c:v>
                </c:pt>
                <c:pt idx="8">
                  <c:v>83</c:v>
                </c:pt>
                <c:pt idx="9">
                  <c:v>108</c:v>
                </c:pt>
                <c:pt idx="10">
                  <c:v>81</c:v>
                </c:pt>
                <c:pt idx="11">
                  <c:v>96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92</c:v>
                </c:pt>
                <c:pt idx="1">
                  <c:v>121</c:v>
                </c:pt>
                <c:pt idx="2">
                  <c:v>82</c:v>
                </c:pt>
                <c:pt idx="3">
                  <c:v>110</c:v>
                </c:pt>
                <c:pt idx="4">
                  <c:v>66</c:v>
                </c:pt>
                <c:pt idx="5">
                  <c:v>96</c:v>
                </c:pt>
                <c:pt idx="6">
                  <c:v>78</c:v>
                </c:pt>
                <c:pt idx="7">
                  <c:v>81</c:v>
                </c:pt>
                <c:pt idx="8">
                  <c:v>75</c:v>
                </c:pt>
                <c:pt idx="9">
                  <c:v>45</c:v>
                </c:pt>
                <c:pt idx="10">
                  <c:v>98</c:v>
                </c:pt>
                <c:pt idx="11">
                  <c:v>55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61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Daptomycin utilization (HH 7J)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6</c:v>
                </c:pt>
                <c:pt idx="6">
                  <c:v>0</c:v>
                </c:pt>
                <c:pt idx="7">
                  <c:v>1</c:v>
                </c:pt>
                <c:pt idx="8">
                  <c:v>11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8</c:v>
                </c:pt>
                <c:pt idx="6">
                  <c:v>0</c:v>
                </c:pt>
                <c:pt idx="7">
                  <c:v>3</c:v>
                </c:pt>
                <c:pt idx="8">
                  <c:v>14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7</c:v>
                </c:pt>
                <c:pt idx="10">
                  <c:v>1</c:v>
                </c:pt>
                <c:pt idx="11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Dexmedetomidine utilization (HH 7J)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626</c:v>
                </c:pt>
                <c:pt idx="1">
                  <c:v>699</c:v>
                </c:pt>
                <c:pt idx="2">
                  <c:v>247</c:v>
                </c:pt>
                <c:pt idx="3">
                  <c:v>321</c:v>
                </c:pt>
                <c:pt idx="4">
                  <c:v>315</c:v>
                </c:pt>
                <c:pt idx="5">
                  <c:v>481</c:v>
                </c:pt>
                <c:pt idx="6">
                  <c:v>306</c:v>
                </c:pt>
                <c:pt idx="7">
                  <c:v>152</c:v>
                </c:pt>
                <c:pt idx="8">
                  <c:v>198</c:v>
                </c:pt>
                <c:pt idx="9">
                  <c:v>372</c:v>
                </c:pt>
                <c:pt idx="10">
                  <c:v>282</c:v>
                </c:pt>
                <c:pt idx="11">
                  <c:v>311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361</c:v>
                </c:pt>
                <c:pt idx="1">
                  <c:v>383</c:v>
                </c:pt>
                <c:pt idx="2">
                  <c:v>540</c:v>
                </c:pt>
                <c:pt idx="3">
                  <c:v>467</c:v>
                </c:pt>
                <c:pt idx="4">
                  <c:v>486</c:v>
                </c:pt>
                <c:pt idx="5">
                  <c:v>818</c:v>
                </c:pt>
                <c:pt idx="6">
                  <c:v>852</c:v>
                </c:pt>
                <c:pt idx="7">
                  <c:v>840</c:v>
                </c:pt>
                <c:pt idx="8">
                  <c:v>727</c:v>
                </c:pt>
                <c:pt idx="9">
                  <c:v>321</c:v>
                </c:pt>
                <c:pt idx="10">
                  <c:v>375</c:v>
                </c:pt>
                <c:pt idx="11">
                  <c:v>776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482</c:v>
                </c:pt>
                <c:pt idx="1">
                  <c:v>683</c:v>
                </c:pt>
                <c:pt idx="2">
                  <c:v>586</c:v>
                </c:pt>
                <c:pt idx="3">
                  <c:v>722</c:v>
                </c:pt>
                <c:pt idx="4">
                  <c:v>714</c:v>
                </c:pt>
                <c:pt idx="5">
                  <c:v>493</c:v>
                </c:pt>
                <c:pt idx="6">
                  <c:v>637</c:v>
                </c:pt>
                <c:pt idx="7">
                  <c:v>830</c:v>
                </c:pt>
                <c:pt idx="8">
                  <c:v>510</c:v>
                </c:pt>
                <c:pt idx="9">
                  <c:v>681</c:v>
                </c:pt>
                <c:pt idx="10">
                  <c:v>810</c:v>
                </c:pt>
                <c:pt idx="11">
                  <c:v>992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1312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Eptifibatide utilization (HH 7J)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3</c:v>
                </c:pt>
                <c:pt idx="2">
                  <c:v>0</c:v>
                </c:pt>
                <c:pt idx="3">
                  <c:v>0</c:v>
                </c:pt>
                <c:pt idx="4">
                  <c:v>30</c:v>
                </c:pt>
                <c:pt idx="5">
                  <c:v>0</c:v>
                </c:pt>
                <c:pt idx="6">
                  <c:v>37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10</c:v>
                </c:pt>
                <c:pt idx="11">
                  <c:v>55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10</c:v>
                </c:pt>
                <c:pt idx="1">
                  <c:v>0</c:v>
                </c:pt>
                <c:pt idx="2">
                  <c:v>46</c:v>
                </c:pt>
                <c:pt idx="3">
                  <c:v>0</c:v>
                </c:pt>
                <c:pt idx="4">
                  <c:v>0</c:v>
                </c:pt>
                <c:pt idx="5">
                  <c:v>28</c:v>
                </c:pt>
                <c:pt idx="6">
                  <c:v>0</c:v>
                </c:pt>
                <c:pt idx="7">
                  <c:v>7</c:v>
                </c:pt>
                <c:pt idx="8">
                  <c:v>71</c:v>
                </c:pt>
                <c:pt idx="9">
                  <c:v>0</c:v>
                </c:pt>
                <c:pt idx="10">
                  <c:v>38</c:v>
                </c:pt>
                <c:pt idx="11">
                  <c:v>69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23</c:v>
                </c:pt>
                <c:pt idx="3">
                  <c:v>61</c:v>
                </c:pt>
                <c:pt idx="4">
                  <c:v>15</c:v>
                </c:pt>
                <c:pt idx="5">
                  <c:v>30</c:v>
                </c:pt>
                <c:pt idx="6">
                  <c:v>45</c:v>
                </c:pt>
                <c:pt idx="7">
                  <c:v>18</c:v>
                </c:pt>
                <c:pt idx="8">
                  <c:v>30</c:v>
                </c:pt>
                <c:pt idx="9">
                  <c:v>0</c:v>
                </c:pt>
                <c:pt idx="10">
                  <c:v>21</c:v>
                </c:pt>
                <c:pt idx="11">
                  <c:v>22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42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Ertapenem utilization (HH 7J)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</c:v>
                </c:pt>
                <c:pt idx="4">
                  <c:v>0</c:v>
                </c:pt>
                <c:pt idx="5">
                  <c:v>2</c:v>
                </c:pt>
                <c:pt idx="6">
                  <c:v>5</c:v>
                </c:pt>
                <c:pt idx="7">
                  <c:v>0</c:v>
                </c:pt>
                <c:pt idx="8">
                  <c:v>2</c:v>
                </c:pt>
                <c:pt idx="9">
                  <c:v>1</c:v>
                </c:pt>
                <c:pt idx="10">
                  <c:v>5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4</c:v>
                </c:pt>
                <c:pt idx="5">
                  <c:v>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2</c:v>
                </c:pt>
                <c:pt idx="10">
                  <c:v>4</c:v>
                </c:pt>
                <c:pt idx="11">
                  <c:v>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4</c:v>
                </c:pt>
                <c:pt idx="1">
                  <c:v>1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9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Esmolol utilization (HH 7J)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</c:v>
                </c:pt>
                <c:pt idx="1">
                  <c:v>104</c:v>
                </c:pt>
                <c:pt idx="2">
                  <c:v>0</c:v>
                </c:pt>
                <c:pt idx="3">
                  <c:v>4</c:v>
                </c:pt>
                <c:pt idx="4">
                  <c:v>0</c:v>
                </c:pt>
                <c:pt idx="5">
                  <c:v>5</c:v>
                </c:pt>
                <c:pt idx="6">
                  <c:v>0</c:v>
                </c:pt>
                <c:pt idx="7">
                  <c:v>2</c:v>
                </c:pt>
                <c:pt idx="8">
                  <c:v>3</c:v>
                </c:pt>
                <c:pt idx="9">
                  <c:v>24</c:v>
                </c:pt>
                <c:pt idx="10">
                  <c:v>59</c:v>
                </c:pt>
                <c:pt idx="11">
                  <c:v>66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43</c:v>
                </c:pt>
                <c:pt idx="1">
                  <c:v>53</c:v>
                </c:pt>
                <c:pt idx="2">
                  <c:v>38</c:v>
                </c:pt>
                <c:pt idx="3">
                  <c:v>17</c:v>
                </c:pt>
                <c:pt idx="4">
                  <c:v>123</c:v>
                </c:pt>
                <c:pt idx="5">
                  <c:v>16</c:v>
                </c:pt>
                <c:pt idx="6">
                  <c:v>6</c:v>
                </c:pt>
                <c:pt idx="7">
                  <c:v>16</c:v>
                </c:pt>
                <c:pt idx="8">
                  <c:v>18</c:v>
                </c:pt>
                <c:pt idx="9">
                  <c:v>50</c:v>
                </c:pt>
                <c:pt idx="10">
                  <c:v>4</c:v>
                </c:pt>
                <c:pt idx="11">
                  <c:v>46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6</c:v>
                </c:pt>
                <c:pt idx="1">
                  <c:v>31</c:v>
                </c:pt>
                <c:pt idx="2">
                  <c:v>37</c:v>
                </c:pt>
                <c:pt idx="3">
                  <c:v>12</c:v>
                </c:pt>
                <c:pt idx="4">
                  <c:v>25</c:v>
                </c:pt>
                <c:pt idx="5">
                  <c:v>27</c:v>
                </c:pt>
                <c:pt idx="6">
                  <c:v>39</c:v>
                </c:pt>
                <c:pt idx="7">
                  <c:v>69</c:v>
                </c:pt>
                <c:pt idx="8">
                  <c:v>30</c:v>
                </c:pt>
                <c:pt idx="9">
                  <c:v>37</c:v>
                </c:pt>
                <c:pt idx="10">
                  <c:v>101</c:v>
                </c:pt>
                <c:pt idx="11">
                  <c:v>105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42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Factor VIII utilization (HH 7J)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2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191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5</c:v>
                </c:pt>
                <c:pt idx="10">
                  <c:v>0</c:v>
                </c:pt>
                <c:pt idx="11">
                  <c:v>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</c:v>
                </c:pt>
                <c:pt idx="1">
                  <c:v>5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Factor VIIa utilization (HH 7J)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2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IVIG utilization (HH 7J)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</c:v>
                </c:pt>
                <c:pt idx="4">
                  <c:v>4</c:v>
                </c:pt>
                <c:pt idx="5">
                  <c:v>0</c:v>
                </c:pt>
                <c:pt idx="6">
                  <c:v>0</c:v>
                </c:pt>
                <c:pt idx="7">
                  <c:v>3</c:v>
                </c:pt>
                <c:pt idx="8">
                  <c:v>4</c:v>
                </c:pt>
                <c:pt idx="9">
                  <c:v>5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</c:v>
                </c:pt>
                <c:pt idx="7">
                  <c:v>0</c:v>
                </c:pt>
                <c:pt idx="8">
                  <c:v>3</c:v>
                </c:pt>
                <c:pt idx="9">
                  <c:v>8</c:v>
                </c:pt>
                <c:pt idx="10">
                  <c:v>0</c:v>
                </c:pt>
                <c:pt idx="11">
                  <c:v>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3</c:v>
                </c:pt>
                <c:pt idx="8">
                  <c:v>0</c:v>
                </c:pt>
                <c:pt idx="9">
                  <c:v>5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5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Acetaminophen IV utilization (HH 7J)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45</c:v>
                </c:pt>
                <c:pt idx="1">
                  <c:v>61</c:v>
                </c:pt>
                <c:pt idx="2">
                  <c:v>27</c:v>
                </c:pt>
                <c:pt idx="3">
                  <c:v>37</c:v>
                </c:pt>
                <c:pt idx="4">
                  <c:v>23</c:v>
                </c:pt>
                <c:pt idx="5">
                  <c:v>21</c:v>
                </c:pt>
                <c:pt idx="6">
                  <c:v>18</c:v>
                </c:pt>
                <c:pt idx="7">
                  <c:v>21</c:v>
                </c:pt>
                <c:pt idx="8">
                  <c:v>22</c:v>
                </c:pt>
                <c:pt idx="9">
                  <c:v>59</c:v>
                </c:pt>
                <c:pt idx="10">
                  <c:v>41</c:v>
                </c:pt>
                <c:pt idx="11">
                  <c:v>43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38</c:v>
                </c:pt>
                <c:pt idx="1">
                  <c:v>33</c:v>
                </c:pt>
                <c:pt idx="2">
                  <c:v>41</c:v>
                </c:pt>
                <c:pt idx="3">
                  <c:v>60</c:v>
                </c:pt>
                <c:pt idx="4">
                  <c:v>44</c:v>
                </c:pt>
                <c:pt idx="5">
                  <c:v>42</c:v>
                </c:pt>
                <c:pt idx="6">
                  <c:v>56</c:v>
                </c:pt>
                <c:pt idx="7">
                  <c:v>43</c:v>
                </c:pt>
                <c:pt idx="8">
                  <c:v>47</c:v>
                </c:pt>
                <c:pt idx="9">
                  <c:v>38</c:v>
                </c:pt>
                <c:pt idx="10">
                  <c:v>35</c:v>
                </c:pt>
                <c:pt idx="11">
                  <c:v>66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49</c:v>
                </c:pt>
                <c:pt idx="1">
                  <c:v>61</c:v>
                </c:pt>
                <c:pt idx="2">
                  <c:v>58</c:v>
                </c:pt>
                <c:pt idx="3">
                  <c:v>57</c:v>
                </c:pt>
                <c:pt idx="4">
                  <c:v>32</c:v>
                </c:pt>
                <c:pt idx="5">
                  <c:v>45</c:v>
                </c:pt>
                <c:pt idx="6">
                  <c:v>29</c:v>
                </c:pt>
                <c:pt idx="7">
                  <c:v>28</c:v>
                </c:pt>
                <c:pt idx="8">
                  <c:v>8</c:v>
                </c:pt>
                <c:pt idx="9">
                  <c:v>23</c:v>
                </c:pt>
                <c:pt idx="10">
                  <c:v>10</c:v>
                </c:pt>
                <c:pt idx="11">
                  <c:v>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18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Levothyroxine IV utilization (HH 7J)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230</c:v>
                </c:pt>
                <c:pt idx="1">
                  <c:v>358</c:v>
                </c:pt>
                <c:pt idx="2">
                  <c:v>114</c:v>
                </c:pt>
                <c:pt idx="3">
                  <c:v>213</c:v>
                </c:pt>
                <c:pt idx="4">
                  <c:v>376</c:v>
                </c:pt>
                <c:pt idx="5">
                  <c:v>250</c:v>
                </c:pt>
                <c:pt idx="6">
                  <c:v>154</c:v>
                </c:pt>
                <c:pt idx="7">
                  <c:v>247</c:v>
                </c:pt>
                <c:pt idx="8">
                  <c:v>200</c:v>
                </c:pt>
                <c:pt idx="9">
                  <c:v>167</c:v>
                </c:pt>
                <c:pt idx="10">
                  <c:v>154</c:v>
                </c:pt>
                <c:pt idx="11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185</c:v>
                </c:pt>
                <c:pt idx="1">
                  <c:v>540</c:v>
                </c:pt>
                <c:pt idx="2">
                  <c:v>69</c:v>
                </c:pt>
                <c:pt idx="3">
                  <c:v>149</c:v>
                </c:pt>
                <c:pt idx="4">
                  <c:v>156</c:v>
                </c:pt>
                <c:pt idx="5">
                  <c:v>236</c:v>
                </c:pt>
                <c:pt idx="6">
                  <c:v>33</c:v>
                </c:pt>
                <c:pt idx="7">
                  <c:v>105</c:v>
                </c:pt>
                <c:pt idx="8">
                  <c:v>0</c:v>
                </c:pt>
                <c:pt idx="9">
                  <c:v>0</c:v>
                </c:pt>
                <c:pt idx="10">
                  <c:v>193</c:v>
                </c:pt>
                <c:pt idx="11">
                  <c:v>132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129</c:v>
                </c:pt>
                <c:pt idx="1">
                  <c:v>58</c:v>
                </c:pt>
                <c:pt idx="2">
                  <c:v>225</c:v>
                </c:pt>
                <c:pt idx="3">
                  <c:v>63</c:v>
                </c:pt>
                <c:pt idx="4">
                  <c:v>5</c:v>
                </c:pt>
                <c:pt idx="5">
                  <c:v>145</c:v>
                </c:pt>
                <c:pt idx="6">
                  <c:v>54</c:v>
                </c:pt>
                <c:pt idx="7">
                  <c:v>210</c:v>
                </c:pt>
                <c:pt idx="8">
                  <c:v>320</c:v>
                </c:pt>
                <c:pt idx="9">
                  <c:v>89</c:v>
                </c:pt>
                <c:pt idx="10">
                  <c:v>195</c:v>
                </c:pt>
                <c:pt idx="11">
                  <c:v>145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276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Meropenem utilization (HH 7J)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123</c:v>
                </c:pt>
                <c:pt idx="1">
                  <c:v>126</c:v>
                </c:pt>
                <c:pt idx="2">
                  <c:v>107</c:v>
                </c:pt>
                <c:pt idx="3">
                  <c:v>117</c:v>
                </c:pt>
                <c:pt idx="4">
                  <c:v>84</c:v>
                </c:pt>
                <c:pt idx="5">
                  <c:v>124</c:v>
                </c:pt>
                <c:pt idx="6">
                  <c:v>68</c:v>
                </c:pt>
                <c:pt idx="7">
                  <c:v>154</c:v>
                </c:pt>
                <c:pt idx="8">
                  <c:v>117</c:v>
                </c:pt>
                <c:pt idx="9">
                  <c:v>119</c:v>
                </c:pt>
                <c:pt idx="10">
                  <c:v>107</c:v>
                </c:pt>
                <c:pt idx="11">
                  <c:v>143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83</c:v>
                </c:pt>
                <c:pt idx="1">
                  <c:v>134</c:v>
                </c:pt>
                <c:pt idx="2">
                  <c:v>148</c:v>
                </c:pt>
                <c:pt idx="3">
                  <c:v>129</c:v>
                </c:pt>
                <c:pt idx="4">
                  <c:v>105</c:v>
                </c:pt>
                <c:pt idx="5">
                  <c:v>109</c:v>
                </c:pt>
                <c:pt idx="6">
                  <c:v>115</c:v>
                </c:pt>
                <c:pt idx="7">
                  <c:v>103</c:v>
                </c:pt>
                <c:pt idx="8">
                  <c:v>55</c:v>
                </c:pt>
                <c:pt idx="9">
                  <c:v>103</c:v>
                </c:pt>
                <c:pt idx="10">
                  <c:v>98</c:v>
                </c:pt>
                <c:pt idx="11">
                  <c:v>124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53</c:v>
                </c:pt>
                <c:pt idx="1">
                  <c:v>126</c:v>
                </c:pt>
                <c:pt idx="2">
                  <c:v>153</c:v>
                </c:pt>
                <c:pt idx="3">
                  <c:v>156</c:v>
                </c:pt>
                <c:pt idx="4">
                  <c:v>132</c:v>
                </c:pt>
                <c:pt idx="5">
                  <c:v>152</c:v>
                </c:pt>
                <c:pt idx="6">
                  <c:v>110</c:v>
                </c:pt>
                <c:pt idx="7">
                  <c:v>62</c:v>
                </c:pt>
                <c:pt idx="8">
                  <c:v>192</c:v>
                </c:pt>
                <c:pt idx="9">
                  <c:v>93</c:v>
                </c:pt>
                <c:pt idx="10">
                  <c:v>116</c:v>
                </c:pt>
                <c:pt idx="11">
                  <c:v>92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131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Metronidazole utilization (HH 7J)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43</c:v>
                </c:pt>
                <c:pt idx="1">
                  <c:v>121</c:v>
                </c:pt>
                <c:pt idx="2">
                  <c:v>130</c:v>
                </c:pt>
                <c:pt idx="3">
                  <c:v>76</c:v>
                </c:pt>
                <c:pt idx="4">
                  <c:v>70</c:v>
                </c:pt>
                <c:pt idx="5">
                  <c:v>77</c:v>
                </c:pt>
                <c:pt idx="6">
                  <c:v>99</c:v>
                </c:pt>
                <c:pt idx="7">
                  <c:v>129</c:v>
                </c:pt>
                <c:pt idx="8">
                  <c:v>107</c:v>
                </c:pt>
                <c:pt idx="9">
                  <c:v>55</c:v>
                </c:pt>
                <c:pt idx="10">
                  <c:v>98</c:v>
                </c:pt>
                <c:pt idx="11">
                  <c:v>94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115</c:v>
                </c:pt>
                <c:pt idx="1">
                  <c:v>102</c:v>
                </c:pt>
                <c:pt idx="2">
                  <c:v>104</c:v>
                </c:pt>
                <c:pt idx="3">
                  <c:v>42</c:v>
                </c:pt>
                <c:pt idx="4">
                  <c:v>89</c:v>
                </c:pt>
                <c:pt idx="5">
                  <c:v>137</c:v>
                </c:pt>
                <c:pt idx="6">
                  <c:v>148</c:v>
                </c:pt>
                <c:pt idx="7">
                  <c:v>100</c:v>
                </c:pt>
                <c:pt idx="8">
                  <c:v>83</c:v>
                </c:pt>
                <c:pt idx="9">
                  <c:v>62</c:v>
                </c:pt>
                <c:pt idx="10">
                  <c:v>67</c:v>
                </c:pt>
                <c:pt idx="11">
                  <c:v>135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121</c:v>
                </c:pt>
                <c:pt idx="1">
                  <c:v>161</c:v>
                </c:pt>
                <c:pt idx="2">
                  <c:v>69</c:v>
                </c:pt>
                <c:pt idx="3">
                  <c:v>45</c:v>
                </c:pt>
                <c:pt idx="4">
                  <c:v>124</c:v>
                </c:pt>
                <c:pt idx="5">
                  <c:v>143</c:v>
                </c:pt>
                <c:pt idx="6">
                  <c:v>108</c:v>
                </c:pt>
                <c:pt idx="7">
                  <c:v>168</c:v>
                </c:pt>
                <c:pt idx="8">
                  <c:v>152</c:v>
                </c:pt>
                <c:pt idx="9">
                  <c:v>133</c:v>
                </c:pt>
                <c:pt idx="10">
                  <c:v>184</c:v>
                </c:pt>
                <c:pt idx="11">
                  <c:v>158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114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Micafungin utilization (HH 7J)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</c:v>
                </c:pt>
                <c:pt idx="1">
                  <c:v>4</c:v>
                </c:pt>
                <c:pt idx="2">
                  <c:v>12</c:v>
                </c:pt>
                <c:pt idx="3">
                  <c:v>3</c:v>
                </c:pt>
                <c:pt idx="4">
                  <c:v>1</c:v>
                </c:pt>
                <c:pt idx="5">
                  <c:v>2</c:v>
                </c:pt>
                <c:pt idx="6">
                  <c:v>5</c:v>
                </c:pt>
                <c:pt idx="7">
                  <c:v>8</c:v>
                </c:pt>
                <c:pt idx="8">
                  <c:v>1</c:v>
                </c:pt>
                <c:pt idx="9">
                  <c:v>3</c:v>
                </c:pt>
                <c:pt idx="10">
                  <c:v>1</c:v>
                </c:pt>
                <c:pt idx="11">
                  <c:v>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15</c:v>
                </c:pt>
                <c:pt idx="1">
                  <c:v>10</c:v>
                </c:pt>
                <c:pt idx="2">
                  <c:v>2</c:v>
                </c:pt>
                <c:pt idx="3">
                  <c:v>2</c:v>
                </c:pt>
                <c:pt idx="4">
                  <c:v>4</c:v>
                </c:pt>
                <c:pt idx="5">
                  <c:v>5</c:v>
                </c:pt>
                <c:pt idx="6">
                  <c:v>7</c:v>
                </c:pt>
                <c:pt idx="7">
                  <c:v>5</c:v>
                </c:pt>
                <c:pt idx="8">
                  <c:v>1</c:v>
                </c:pt>
                <c:pt idx="9">
                  <c:v>5</c:v>
                </c:pt>
                <c:pt idx="10">
                  <c:v>0</c:v>
                </c:pt>
                <c:pt idx="11">
                  <c:v>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3</c:v>
                </c:pt>
                <c:pt idx="1">
                  <c:v>2</c:v>
                </c:pt>
                <c:pt idx="2">
                  <c:v>12</c:v>
                </c:pt>
                <c:pt idx="3">
                  <c:v>3</c:v>
                </c:pt>
                <c:pt idx="4">
                  <c:v>13</c:v>
                </c:pt>
                <c:pt idx="5">
                  <c:v>11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9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2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Nafcillin utilization (HH 7J)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147</c:v>
                </c:pt>
                <c:pt idx="1">
                  <c:v>60</c:v>
                </c:pt>
                <c:pt idx="2">
                  <c:v>71</c:v>
                </c:pt>
                <c:pt idx="3">
                  <c:v>119</c:v>
                </c:pt>
                <c:pt idx="4">
                  <c:v>55</c:v>
                </c:pt>
                <c:pt idx="5">
                  <c:v>30</c:v>
                </c:pt>
                <c:pt idx="6">
                  <c:v>93</c:v>
                </c:pt>
                <c:pt idx="7">
                  <c:v>71</c:v>
                </c:pt>
                <c:pt idx="8">
                  <c:v>78</c:v>
                </c:pt>
                <c:pt idx="9">
                  <c:v>47</c:v>
                </c:pt>
                <c:pt idx="10">
                  <c:v>84</c:v>
                </c:pt>
                <c:pt idx="11">
                  <c:v>28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83</c:v>
                </c:pt>
                <c:pt idx="1">
                  <c:v>105</c:v>
                </c:pt>
                <c:pt idx="2">
                  <c:v>68</c:v>
                </c:pt>
                <c:pt idx="3">
                  <c:v>220</c:v>
                </c:pt>
                <c:pt idx="4">
                  <c:v>110</c:v>
                </c:pt>
                <c:pt idx="5">
                  <c:v>92</c:v>
                </c:pt>
                <c:pt idx="6">
                  <c:v>16</c:v>
                </c:pt>
                <c:pt idx="7">
                  <c:v>99</c:v>
                </c:pt>
                <c:pt idx="8">
                  <c:v>18</c:v>
                </c:pt>
                <c:pt idx="9">
                  <c:v>89</c:v>
                </c:pt>
                <c:pt idx="10">
                  <c:v>71</c:v>
                </c:pt>
                <c:pt idx="11">
                  <c:v>52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98</c:v>
                </c:pt>
                <c:pt idx="1">
                  <c:v>22</c:v>
                </c:pt>
                <c:pt idx="2">
                  <c:v>11</c:v>
                </c:pt>
                <c:pt idx="3">
                  <c:v>26</c:v>
                </c:pt>
                <c:pt idx="4">
                  <c:v>37</c:v>
                </c:pt>
                <c:pt idx="5">
                  <c:v>23</c:v>
                </c:pt>
                <c:pt idx="6">
                  <c:v>18</c:v>
                </c:pt>
                <c:pt idx="7">
                  <c:v>22</c:v>
                </c:pt>
                <c:pt idx="8">
                  <c:v>23</c:v>
                </c:pt>
                <c:pt idx="9">
                  <c:v>12</c:v>
                </c:pt>
                <c:pt idx="10">
                  <c:v>42</c:v>
                </c:pt>
                <c:pt idx="11">
                  <c:v>63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51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Nicardipine utilization (HH 7J)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1593</c:v>
                </c:pt>
                <c:pt idx="1">
                  <c:v>1188</c:v>
                </c:pt>
                <c:pt idx="2">
                  <c:v>841</c:v>
                </c:pt>
                <c:pt idx="3">
                  <c:v>991</c:v>
                </c:pt>
                <c:pt idx="4">
                  <c:v>1259</c:v>
                </c:pt>
                <c:pt idx="5">
                  <c:v>1158</c:v>
                </c:pt>
                <c:pt idx="6">
                  <c:v>1012</c:v>
                </c:pt>
                <c:pt idx="7">
                  <c:v>819</c:v>
                </c:pt>
                <c:pt idx="8">
                  <c:v>637</c:v>
                </c:pt>
                <c:pt idx="9">
                  <c:v>1087</c:v>
                </c:pt>
                <c:pt idx="10">
                  <c:v>890</c:v>
                </c:pt>
                <c:pt idx="11">
                  <c:v>795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1003</c:v>
                </c:pt>
                <c:pt idx="1">
                  <c:v>759</c:v>
                </c:pt>
                <c:pt idx="2">
                  <c:v>914</c:v>
                </c:pt>
                <c:pt idx="3">
                  <c:v>878</c:v>
                </c:pt>
                <c:pt idx="4">
                  <c:v>945</c:v>
                </c:pt>
                <c:pt idx="5">
                  <c:v>751</c:v>
                </c:pt>
                <c:pt idx="6">
                  <c:v>1103</c:v>
                </c:pt>
                <c:pt idx="7">
                  <c:v>933</c:v>
                </c:pt>
                <c:pt idx="8">
                  <c:v>869</c:v>
                </c:pt>
                <c:pt idx="9">
                  <c:v>951</c:v>
                </c:pt>
                <c:pt idx="10">
                  <c:v>989</c:v>
                </c:pt>
                <c:pt idx="11">
                  <c:v>897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1104</c:v>
                </c:pt>
                <c:pt idx="1">
                  <c:v>749</c:v>
                </c:pt>
                <c:pt idx="2">
                  <c:v>1230</c:v>
                </c:pt>
                <c:pt idx="3">
                  <c:v>857</c:v>
                </c:pt>
                <c:pt idx="4">
                  <c:v>937</c:v>
                </c:pt>
                <c:pt idx="5">
                  <c:v>1175</c:v>
                </c:pt>
                <c:pt idx="6">
                  <c:v>1221</c:v>
                </c:pt>
                <c:pt idx="7">
                  <c:v>941</c:v>
                </c:pt>
                <c:pt idx="8">
                  <c:v>1195</c:v>
                </c:pt>
                <c:pt idx="9">
                  <c:v>851</c:v>
                </c:pt>
                <c:pt idx="10">
                  <c:v>754</c:v>
                </c:pt>
                <c:pt idx="11">
                  <c:v>864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862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Nimodipine utilization (HH 7J)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593</c:v>
                </c:pt>
                <c:pt idx="1">
                  <c:v>963</c:v>
                </c:pt>
                <c:pt idx="2">
                  <c:v>982</c:v>
                </c:pt>
                <c:pt idx="3">
                  <c:v>1220</c:v>
                </c:pt>
                <c:pt idx="4">
                  <c:v>879</c:v>
                </c:pt>
                <c:pt idx="5">
                  <c:v>1047</c:v>
                </c:pt>
                <c:pt idx="6">
                  <c:v>1286</c:v>
                </c:pt>
                <c:pt idx="7">
                  <c:v>1089</c:v>
                </c:pt>
                <c:pt idx="8">
                  <c:v>1221</c:v>
                </c:pt>
                <c:pt idx="9">
                  <c:v>599</c:v>
                </c:pt>
                <c:pt idx="10">
                  <c:v>722</c:v>
                </c:pt>
                <c:pt idx="11">
                  <c:v>1298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749</c:v>
                </c:pt>
                <c:pt idx="1">
                  <c:v>469</c:v>
                </c:pt>
                <c:pt idx="2">
                  <c:v>932</c:v>
                </c:pt>
                <c:pt idx="3">
                  <c:v>1030</c:v>
                </c:pt>
                <c:pt idx="4">
                  <c:v>673</c:v>
                </c:pt>
                <c:pt idx="5">
                  <c:v>849</c:v>
                </c:pt>
                <c:pt idx="6">
                  <c:v>659</c:v>
                </c:pt>
                <c:pt idx="7">
                  <c:v>369</c:v>
                </c:pt>
                <c:pt idx="8">
                  <c:v>789</c:v>
                </c:pt>
                <c:pt idx="9">
                  <c:v>736</c:v>
                </c:pt>
                <c:pt idx="10">
                  <c:v>723</c:v>
                </c:pt>
                <c:pt idx="11">
                  <c:v>549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854</c:v>
                </c:pt>
                <c:pt idx="1">
                  <c:v>478</c:v>
                </c:pt>
                <c:pt idx="2">
                  <c:v>615</c:v>
                </c:pt>
                <c:pt idx="3">
                  <c:v>1341</c:v>
                </c:pt>
                <c:pt idx="4">
                  <c:v>730</c:v>
                </c:pt>
                <c:pt idx="5">
                  <c:v>1082</c:v>
                </c:pt>
                <c:pt idx="6">
                  <c:v>684</c:v>
                </c:pt>
                <c:pt idx="7">
                  <c:v>493</c:v>
                </c:pt>
                <c:pt idx="8">
                  <c:v>794</c:v>
                </c:pt>
                <c:pt idx="9">
                  <c:v>759</c:v>
                </c:pt>
                <c:pt idx="10">
                  <c:v>550</c:v>
                </c:pt>
                <c:pt idx="11">
                  <c:v>565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552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Norepinephrine utilization (HH 7J)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874</c:v>
                </c:pt>
                <c:pt idx="1">
                  <c:v>1348</c:v>
                </c:pt>
                <c:pt idx="2">
                  <c:v>1900</c:v>
                </c:pt>
                <c:pt idx="3">
                  <c:v>1280</c:v>
                </c:pt>
                <c:pt idx="4">
                  <c:v>1244</c:v>
                </c:pt>
                <c:pt idx="5">
                  <c:v>1329</c:v>
                </c:pt>
                <c:pt idx="6">
                  <c:v>2043</c:v>
                </c:pt>
                <c:pt idx="7">
                  <c:v>1420</c:v>
                </c:pt>
                <c:pt idx="8">
                  <c:v>2349</c:v>
                </c:pt>
                <c:pt idx="9">
                  <c:v>1179</c:v>
                </c:pt>
                <c:pt idx="10">
                  <c:v>1397</c:v>
                </c:pt>
                <c:pt idx="11">
                  <c:v>1678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1510</c:v>
                </c:pt>
                <c:pt idx="1">
                  <c:v>1507</c:v>
                </c:pt>
                <c:pt idx="2">
                  <c:v>756</c:v>
                </c:pt>
                <c:pt idx="3">
                  <c:v>1622</c:v>
                </c:pt>
                <c:pt idx="4">
                  <c:v>1099</c:v>
                </c:pt>
                <c:pt idx="5">
                  <c:v>2593</c:v>
                </c:pt>
                <c:pt idx="6">
                  <c:v>1242</c:v>
                </c:pt>
                <c:pt idx="7">
                  <c:v>1064</c:v>
                </c:pt>
                <c:pt idx="8">
                  <c:v>1545</c:v>
                </c:pt>
                <c:pt idx="9">
                  <c:v>1548</c:v>
                </c:pt>
                <c:pt idx="10">
                  <c:v>1812</c:v>
                </c:pt>
                <c:pt idx="11">
                  <c:v>1475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1240</c:v>
                </c:pt>
                <c:pt idx="1">
                  <c:v>2249</c:v>
                </c:pt>
                <c:pt idx="2">
                  <c:v>1875</c:v>
                </c:pt>
                <c:pt idx="3">
                  <c:v>1653</c:v>
                </c:pt>
                <c:pt idx="4">
                  <c:v>2222</c:v>
                </c:pt>
                <c:pt idx="5">
                  <c:v>2328</c:v>
                </c:pt>
                <c:pt idx="6">
                  <c:v>2056</c:v>
                </c:pt>
                <c:pt idx="7">
                  <c:v>1900</c:v>
                </c:pt>
                <c:pt idx="8">
                  <c:v>2718</c:v>
                </c:pt>
                <c:pt idx="9">
                  <c:v>1869</c:v>
                </c:pt>
                <c:pt idx="10">
                  <c:v>1905</c:v>
                </c:pt>
                <c:pt idx="11">
                  <c:v>1459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1754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PCC 4-Factor utilization (HH 7J)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1</c:v>
                </c:pt>
                <c:pt idx="9">
                  <c:v>2</c:v>
                </c:pt>
                <c:pt idx="10">
                  <c:v>4</c:v>
                </c:pt>
                <c:pt idx="11">
                  <c:v>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</c:v>
                </c:pt>
                <c:pt idx="1">
                  <c:v>3</c:v>
                </c:pt>
                <c:pt idx="2">
                  <c:v>1</c:v>
                </c:pt>
                <c:pt idx="3">
                  <c:v>3</c:v>
                </c:pt>
                <c:pt idx="4">
                  <c:v>5</c:v>
                </c:pt>
                <c:pt idx="5">
                  <c:v>0</c:v>
                </c:pt>
                <c:pt idx="6">
                  <c:v>2</c:v>
                </c:pt>
                <c:pt idx="7">
                  <c:v>4</c:v>
                </c:pt>
                <c:pt idx="8">
                  <c:v>3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3</c:v>
                </c:pt>
                <c:pt idx="1">
                  <c:v>2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2</c:v>
                </c:pt>
                <c:pt idx="6">
                  <c:v>4</c:v>
                </c:pt>
                <c:pt idx="7">
                  <c:v>2</c:v>
                </c:pt>
                <c:pt idx="8">
                  <c:v>1</c:v>
                </c:pt>
                <c:pt idx="9">
                  <c:v>3</c:v>
                </c:pt>
                <c:pt idx="10">
                  <c:v>2</c:v>
                </c:pt>
                <c:pt idx="11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3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Pentobarbital utilization (HH 7J)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3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240</c:v>
                </c:pt>
                <c:pt idx="2">
                  <c:v>60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44</c:v>
                </c:pt>
                <c:pt idx="11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13</c:v>
                </c:pt>
                <c:pt idx="4">
                  <c:v>0</c:v>
                </c:pt>
                <c:pt idx="5">
                  <c:v>0</c:v>
                </c:pt>
                <c:pt idx="6">
                  <c:v>76</c:v>
                </c:pt>
                <c:pt idx="7">
                  <c:v>0</c:v>
                </c:pt>
                <c:pt idx="8">
                  <c:v>0</c:v>
                </c:pt>
                <c:pt idx="9">
                  <c:v>125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Albumin utilization (HH 7J)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59</c:v>
                </c:pt>
                <c:pt idx="1">
                  <c:v>77</c:v>
                </c:pt>
                <c:pt idx="2">
                  <c:v>62</c:v>
                </c:pt>
                <c:pt idx="3">
                  <c:v>124</c:v>
                </c:pt>
                <c:pt idx="4">
                  <c:v>62</c:v>
                </c:pt>
                <c:pt idx="5">
                  <c:v>48</c:v>
                </c:pt>
                <c:pt idx="6">
                  <c:v>40</c:v>
                </c:pt>
                <c:pt idx="7">
                  <c:v>44</c:v>
                </c:pt>
                <c:pt idx="8">
                  <c:v>35</c:v>
                </c:pt>
                <c:pt idx="9">
                  <c:v>36</c:v>
                </c:pt>
                <c:pt idx="10">
                  <c:v>53</c:v>
                </c:pt>
                <c:pt idx="11">
                  <c:v>83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29</c:v>
                </c:pt>
                <c:pt idx="1">
                  <c:v>66</c:v>
                </c:pt>
                <c:pt idx="2">
                  <c:v>79</c:v>
                </c:pt>
                <c:pt idx="3">
                  <c:v>45</c:v>
                </c:pt>
                <c:pt idx="4">
                  <c:v>32</c:v>
                </c:pt>
                <c:pt idx="5">
                  <c:v>68</c:v>
                </c:pt>
                <c:pt idx="6">
                  <c:v>27</c:v>
                </c:pt>
                <c:pt idx="7">
                  <c:v>42</c:v>
                </c:pt>
                <c:pt idx="8">
                  <c:v>77</c:v>
                </c:pt>
                <c:pt idx="9">
                  <c:v>84</c:v>
                </c:pt>
                <c:pt idx="10">
                  <c:v>73</c:v>
                </c:pt>
                <c:pt idx="11">
                  <c:v>44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28</c:v>
                </c:pt>
                <c:pt idx="1">
                  <c:v>17</c:v>
                </c:pt>
                <c:pt idx="2">
                  <c:v>37</c:v>
                </c:pt>
                <c:pt idx="3">
                  <c:v>33</c:v>
                </c:pt>
                <c:pt idx="4">
                  <c:v>32</c:v>
                </c:pt>
                <c:pt idx="5">
                  <c:v>28</c:v>
                </c:pt>
                <c:pt idx="6">
                  <c:v>37</c:v>
                </c:pt>
                <c:pt idx="7">
                  <c:v>24</c:v>
                </c:pt>
                <c:pt idx="8">
                  <c:v>32</c:v>
                </c:pt>
                <c:pt idx="9">
                  <c:v>34</c:v>
                </c:pt>
                <c:pt idx="10">
                  <c:v>17</c:v>
                </c:pt>
                <c:pt idx="11">
                  <c:v>52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26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Piperacillin-Tazobactam utilization (HH 7J)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290</c:v>
                </c:pt>
                <c:pt idx="1">
                  <c:v>315</c:v>
                </c:pt>
                <c:pt idx="2">
                  <c:v>366</c:v>
                </c:pt>
                <c:pt idx="3">
                  <c:v>337</c:v>
                </c:pt>
                <c:pt idx="4">
                  <c:v>360</c:v>
                </c:pt>
                <c:pt idx="5">
                  <c:v>315</c:v>
                </c:pt>
                <c:pt idx="6">
                  <c:v>371</c:v>
                </c:pt>
                <c:pt idx="7">
                  <c:v>278</c:v>
                </c:pt>
                <c:pt idx="8">
                  <c:v>278</c:v>
                </c:pt>
                <c:pt idx="9">
                  <c:v>386</c:v>
                </c:pt>
                <c:pt idx="10">
                  <c:v>244</c:v>
                </c:pt>
                <c:pt idx="11">
                  <c:v>408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264</c:v>
                </c:pt>
                <c:pt idx="1">
                  <c:v>365</c:v>
                </c:pt>
                <c:pt idx="2">
                  <c:v>284</c:v>
                </c:pt>
                <c:pt idx="3">
                  <c:v>265</c:v>
                </c:pt>
                <c:pt idx="4">
                  <c:v>167</c:v>
                </c:pt>
                <c:pt idx="5">
                  <c:v>187</c:v>
                </c:pt>
                <c:pt idx="6">
                  <c:v>203</c:v>
                </c:pt>
                <c:pt idx="7">
                  <c:v>208</c:v>
                </c:pt>
                <c:pt idx="8">
                  <c:v>305</c:v>
                </c:pt>
                <c:pt idx="9">
                  <c:v>254</c:v>
                </c:pt>
                <c:pt idx="10">
                  <c:v>176</c:v>
                </c:pt>
                <c:pt idx="11">
                  <c:v>206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152</c:v>
                </c:pt>
                <c:pt idx="1">
                  <c:v>233</c:v>
                </c:pt>
                <c:pt idx="2">
                  <c:v>198</c:v>
                </c:pt>
                <c:pt idx="3">
                  <c:v>236</c:v>
                </c:pt>
                <c:pt idx="4">
                  <c:v>169</c:v>
                </c:pt>
                <c:pt idx="5">
                  <c:v>242</c:v>
                </c:pt>
                <c:pt idx="6">
                  <c:v>189</c:v>
                </c:pt>
                <c:pt idx="7">
                  <c:v>209</c:v>
                </c:pt>
                <c:pt idx="8">
                  <c:v>258</c:v>
                </c:pt>
                <c:pt idx="9">
                  <c:v>156</c:v>
                </c:pt>
                <c:pt idx="10">
                  <c:v>230</c:v>
                </c:pt>
                <c:pt idx="11">
                  <c:v>112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370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Propofol utilization (HH 7J)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2139</c:v>
                </c:pt>
                <c:pt idx="1">
                  <c:v>2372</c:v>
                </c:pt>
                <c:pt idx="2">
                  <c:v>2535</c:v>
                </c:pt>
                <c:pt idx="3">
                  <c:v>2816</c:v>
                </c:pt>
                <c:pt idx="4">
                  <c:v>3395</c:v>
                </c:pt>
                <c:pt idx="5">
                  <c:v>1435</c:v>
                </c:pt>
                <c:pt idx="6">
                  <c:v>2716</c:v>
                </c:pt>
                <c:pt idx="7">
                  <c:v>1334</c:v>
                </c:pt>
                <c:pt idx="8">
                  <c:v>1603</c:v>
                </c:pt>
                <c:pt idx="9">
                  <c:v>1015</c:v>
                </c:pt>
                <c:pt idx="10">
                  <c:v>2197</c:v>
                </c:pt>
                <c:pt idx="11">
                  <c:v>2436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1461</c:v>
                </c:pt>
                <c:pt idx="1">
                  <c:v>1777</c:v>
                </c:pt>
                <c:pt idx="2">
                  <c:v>2147</c:v>
                </c:pt>
                <c:pt idx="3">
                  <c:v>2200</c:v>
                </c:pt>
                <c:pt idx="4">
                  <c:v>1847</c:v>
                </c:pt>
                <c:pt idx="5">
                  <c:v>2121</c:v>
                </c:pt>
                <c:pt idx="6">
                  <c:v>1402</c:v>
                </c:pt>
                <c:pt idx="7">
                  <c:v>942</c:v>
                </c:pt>
                <c:pt idx="8">
                  <c:v>1597</c:v>
                </c:pt>
                <c:pt idx="9">
                  <c:v>1907</c:v>
                </c:pt>
                <c:pt idx="10">
                  <c:v>1536</c:v>
                </c:pt>
                <c:pt idx="11">
                  <c:v>1757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1942</c:v>
                </c:pt>
                <c:pt idx="1">
                  <c:v>1487</c:v>
                </c:pt>
                <c:pt idx="2">
                  <c:v>1804</c:v>
                </c:pt>
                <c:pt idx="3">
                  <c:v>1351</c:v>
                </c:pt>
                <c:pt idx="4">
                  <c:v>1630</c:v>
                </c:pt>
                <c:pt idx="5">
                  <c:v>1114</c:v>
                </c:pt>
                <c:pt idx="6">
                  <c:v>1087</c:v>
                </c:pt>
                <c:pt idx="7">
                  <c:v>831</c:v>
                </c:pt>
                <c:pt idx="8">
                  <c:v>1228</c:v>
                </c:pt>
                <c:pt idx="9">
                  <c:v>963</c:v>
                </c:pt>
                <c:pt idx="10">
                  <c:v>1272</c:v>
                </c:pt>
                <c:pt idx="11">
                  <c:v>1578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996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Vancomycin utilization (HH 7J)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405</c:v>
                </c:pt>
                <c:pt idx="1">
                  <c:v>561</c:v>
                </c:pt>
                <c:pt idx="2">
                  <c:v>432</c:v>
                </c:pt>
                <c:pt idx="3">
                  <c:v>535</c:v>
                </c:pt>
                <c:pt idx="4">
                  <c:v>517</c:v>
                </c:pt>
                <c:pt idx="5">
                  <c:v>437</c:v>
                </c:pt>
                <c:pt idx="6">
                  <c:v>462</c:v>
                </c:pt>
                <c:pt idx="7">
                  <c:v>469</c:v>
                </c:pt>
                <c:pt idx="8">
                  <c:v>617</c:v>
                </c:pt>
                <c:pt idx="9">
                  <c:v>456</c:v>
                </c:pt>
                <c:pt idx="10">
                  <c:v>467</c:v>
                </c:pt>
                <c:pt idx="11">
                  <c:v>534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473</c:v>
                </c:pt>
                <c:pt idx="1">
                  <c:v>515</c:v>
                </c:pt>
                <c:pt idx="2">
                  <c:v>497</c:v>
                </c:pt>
                <c:pt idx="3">
                  <c:v>460</c:v>
                </c:pt>
                <c:pt idx="4">
                  <c:v>362</c:v>
                </c:pt>
                <c:pt idx="5">
                  <c:v>433</c:v>
                </c:pt>
                <c:pt idx="6">
                  <c:v>473</c:v>
                </c:pt>
                <c:pt idx="7">
                  <c:v>389</c:v>
                </c:pt>
                <c:pt idx="8">
                  <c:v>344</c:v>
                </c:pt>
                <c:pt idx="9">
                  <c:v>364</c:v>
                </c:pt>
                <c:pt idx="10">
                  <c:v>314</c:v>
                </c:pt>
                <c:pt idx="11">
                  <c:v>438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381</c:v>
                </c:pt>
                <c:pt idx="1">
                  <c:v>385</c:v>
                </c:pt>
                <c:pt idx="2">
                  <c:v>344</c:v>
                </c:pt>
                <c:pt idx="3">
                  <c:v>323</c:v>
                </c:pt>
                <c:pt idx="4">
                  <c:v>400</c:v>
                </c:pt>
                <c:pt idx="5">
                  <c:v>490</c:v>
                </c:pt>
                <c:pt idx="6">
                  <c:v>324</c:v>
                </c:pt>
                <c:pt idx="7">
                  <c:v>419</c:v>
                </c:pt>
                <c:pt idx="8">
                  <c:v>462</c:v>
                </c:pt>
                <c:pt idx="9">
                  <c:v>412</c:v>
                </c:pt>
                <c:pt idx="10">
                  <c:v>448</c:v>
                </c:pt>
                <c:pt idx="11">
                  <c:v>365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416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Vasopressin utilization (HH 7J)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199</c:v>
                </c:pt>
                <c:pt idx="1">
                  <c:v>157</c:v>
                </c:pt>
                <c:pt idx="2">
                  <c:v>156</c:v>
                </c:pt>
                <c:pt idx="3">
                  <c:v>149</c:v>
                </c:pt>
                <c:pt idx="4">
                  <c:v>359</c:v>
                </c:pt>
                <c:pt idx="5">
                  <c:v>176</c:v>
                </c:pt>
                <c:pt idx="6">
                  <c:v>106</c:v>
                </c:pt>
                <c:pt idx="7">
                  <c:v>129</c:v>
                </c:pt>
                <c:pt idx="8">
                  <c:v>474</c:v>
                </c:pt>
                <c:pt idx="9">
                  <c:v>180</c:v>
                </c:pt>
                <c:pt idx="10">
                  <c:v>169</c:v>
                </c:pt>
                <c:pt idx="11">
                  <c:v>195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140</c:v>
                </c:pt>
                <c:pt idx="1">
                  <c:v>190</c:v>
                </c:pt>
                <c:pt idx="2">
                  <c:v>128</c:v>
                </c:pt>
                <c:pt idx="3">
                  <c:v>277</c:v>
                </c:pt>
                <c:pt idx="4">
                  <c:v>205</c:v>
                </c:pt>
                <c:pt idx="5">
                  <c:v>329</c:v>
                </c:pt>
                <c:pt idx="6">
                  <c:v>229</c:v>
                </c:pt>
                <c:pt idx="7">
                  <c:v>207</c:v>
                </c:pt>
                <c:pt idx="8">
                  <c:v>214</c:v>
                </c:pt>
                <c:pt idx="9">
                  <c:v>226</c:v>
                </c:pt>
                <c:pt idx="10">
                  <c:v>242</c:v>
                </c:pt>
                <c:pt idx="11">
                  <c:v>242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118</c:v>
                </c:pt>
                <c:pt idx="1">
                  <c:v>143</c:v>
                </c:pt>
                <c:pt idx="2">
                  <c:v>165</c:v>
                </c:pt>
                <c:pt idx="3">
                  <c:v>147</c:v>
                </c:pt>
                <c:pt idx="4">
                  <c:v>329</c:v>
                </c:pt>
                <c:pt idx="5">
                  <c:v>445</c:v>
                </c:pt>
                <c:pt idx="6">
                  <c:v>250</c:v>
                </c:pt>
                <c:pt idx="7">
                  <c:v>302</c:v>
                </c:pt>
                <c:pt idx="8">
                  <c:v>511</c:v>
                </c:pt>
                <c:pt idx="9">
                  <c:v>476</c:v>
                </c:pt>
                <c:pt idx="10">
                  <c:v>198</c:v>
                </c:pt>
                <c:pt idx="11">
                  <c:v>193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309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Acetaminophen IV utilization (HH STRK)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6</c:v>
                </c:pt>
                <c:pt idx="1">
                  <c:v>1</c:v>
                </c:pt>
                <c:pt idx="2">
                  <c:v>2</c:v>
                </c:pt>
                <c:pt idx="3">
                  <c:v>0</c:v>
                </c:pt>
                <c:pt idx="4">
                  <c:v>3</c:v>
                </c:pt>
                <c:pt idx="5">
                  <c:v>3</c:v>
                </c:pt>
                <c:pt idx="6">
                  <c:v>0</c:v>
                </c:pt>
                <c:pt idx="7">
                  <c:v>1</c:v>
                </c:pt>
                <c:pt idx="8">
                  <c:v>9</c:v>
                </c:pt>
                <c:pt idx="9">
                  <c:v>3</c:v>
                </c:pt>
                <c:pt idx="10">
                  <c:v>2</c:v>
                </c:pt>
                <c:pt idx="11">
                  <c:v>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7</c:v>
                </c:pt>
                <c:pt idx="1">
                  <c:v>6</c:v>
                </c:pt>
                <c:pt idx="2">
                  <c:v>0</c:v>
                </c:pt>
                <c:pt idx="3">
                  <c:v>1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1</c:v>
                </c:pt>
                <c:pt idx="8">
                  <c:v>2</c:v>
                </c:pt>
                <c:pt idx="9">
                  <c:v>6</c:v>
                </c:pt>
                <c:pt idx="10">
                  <c:v>5</c:v>
                </c:pt>
                <c:pt idx="11">
                  <c:v>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4</c:v>
                </c:pt>
                <c:pt idx="2">
                  <c:v>3</c:v>
                </c:pt>
                <c:pt idx="3">
                  <c:v>3</c:v>
                </c:pt>
                <c:pt idx="4">
                  <c:v>2</c:v>
                </c:pt>
                <c:pt idx="5">
                  <c:v>9</c:v>
                </c:pt>
                <c:pt idx="6">
                  <c:v>5</c:v>
                </c:pt>
                <c:pt idx="7">
                  <c:v>1</c:v>
                </c:pt>
                <c:pt idx="8">
                  <c:v>1</c:v>
                </c:pt>
                <c:pt idx="9">
                  <c:v>4</c:v>
                </c:pt>
                <c:pt idx="10">
                  <c:v>3</c:v>
                </c:pt>
                <c:pt idx="11">
                  <c:v>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Albumin utilization (HH STRK)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4</c:v>
                </c:pt>
                <c:pt idx="7">
                  <c:v>1</c:v>
                </c:pt>
                <c:pt idx="8">
                  <c:v>2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4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5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6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Alteplase utilization (HH STRK)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</c:v>
                </c:pt>
                <c:pt idx="1">
                  <c:v>0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3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4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2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Amphotericin B Liposomal utilization (HH STRK)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4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</c:v>
                </c:pt>
                <c:pt idx="4">
                  <c:v>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Ampicillin utilization (HH STRK)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14</c:v>
                </c:pt>
                <c:pt idx="1">
                  <c:v>0</c:v>
                </c:pt>
                <c:pt idx="2">
                  <c:v>8</c:v>
                </c:pt>
                <c:pt idx="3">
                  <c:v>7</c:v>
                </c:pt>
                <c:pt idx="4">
                  <c:v>6</c:v>
                </c:pt>
                <c:pt idx="5">
                  <c:v>21</c:v>
                </c:pt>
                <c:pt idx="6">
                  <c:v>5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11</c:v>
                </c:pt>
                <c:pt idx="4">
                  <c:v>0</c:v>
                </c:pt>
                <c:pt idx="5">
                  <c:v>7</c:v>
                </c:pt>
                <c:pt idx="6">
                  <c:v>28</c:v>
                </c:pt>
                <c:pt idx="7">
                  <c:v>0</c:v>
                </c:pt>
                <c:pt idx="8">
                  <c:v>0</c:v>
                </c:pt>
                <c:pt idx="9">
                  <c:v>2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14</c:v>
                </c:pt>
                <c:pt idx="1">
                  <c:v>0</c:v>
                </c:pt>
                <c:pt idx="2">
                  <c:v>14</c:v>
                </c:pt>
                <c:pt idx="3">
                  <c:v>0</c:v>
                </c:pt>
                <c:pt idx="4">
                  <c:v>21</c:v>
                </c:pt>
                <c:pt idx="5">
                  <c:v>0</c:v>
                </c:pt>
                <c:pt idx="6">
                  <c:v>4</c:v>
                </c:pt>
                <c:pt idx="7">
                  <c:v>0</c:v>
                </c:pt>
                <c:pt idx="8">
                  <c:v>0</c:v>
                </c:pt>
                <c:pt idx="9">
                  <c:v>7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45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Ampicillin-Sulbactam utilization (HH STRK)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14</c:v>
                </c:pt>
                <c:pt idx="2">
                  <c:v>0</c:v>
                </c:pt>
                <c:pt idx="3">
                  <c:v>0</c:v>
                </c:pt>
                <c:pt idx="4">
                  <c:v>16</c:v>
                </c:pt>
                <c:pt idx="5">
                  <c:v>10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4</c:v>
                </c:pt>
                <c:pt idx="1">
                  <c:v>0</c:v>
                </c:pt>
                <c:pt idx="2">
                  <c:v>7</c:v>
                </c:pt>
                <c:pt idx="3">
                  <c:v>0</c:v>
                </c:pt>
                <c:pt idx="4">
                  <c:v>0</c:v>
                </c:pt>
                <c:pt idx="5">
                  <c:v>8</c:v>
                </c:pt>
                <c:pt idx="6">
                  <c:v>8</c:v>
                </c:pt>
                <c:pt idx="7">
                  <c:v>0</c:v>
                </c:pt>
                <c:pt idx="8">
                  <c:v>2</c:v>
                </c:pt>
                <c:pt idx="9">
                  <c:v>23</c:v>
                </c:pt>
                <c:pt idx="10">
                  <c:v>22</c:v>
                </c:pt>
                <c:pt idx="11">
                  <c:v>28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7</c:v>
                </c:pt>
                <c:pt idx="1">
                  <c:v>0</c:v>
                </c:pt>
                <c:pt idx="2">
                  <c:v>1</c:v>
                </c:pt>
                <c:pt idx="3">
                  <c:v>24</c:v>
                </c:pt>
                <c:pt idx="4">
                  <c:v>18</c:v>
                </c:pt>
                <c:pt idx="5">
                  <c:v>20</c:v>
                </c:pt>
                <c:pt idx="6">
                  <c:v>6</c:v>
                </c:pt>
                <c:pt idx="7">
                  <c:v>4</c:v>
                </c:pt>
                <c:pt idx="8">
                  <c:v>25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Alteplase utilization (HH 7J)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</c:v>
                </c:pt>
                <c:pt idx="1">
                  <c:v>6</c:v>
                </c:pt>
                <c:pt idx="2">
                  <c:v>14</c:v>
                </c:pt>
                <c:pt idx="3">
                  <c:v>51</c:v>
                </c:pt>
                <c:pt idx="4">
                  <c:v>12</c:v>
                </c:pt>
                <c:pt idx="5">
                  <c:v>2</c:v>
                </c:pt>
                <c:pt idx="6">
                  <c:v>16</c:v>
                </c:pt>
                <c:pt idx="7">
                  <c:v>12</c:v>
                </c:pt>
                <c:pt idx="8">
                  <c:v>26</c:v>
                </c:pt>
                <c:pt idx="9">
                  <c:v>0</c:v>
                </c:pt>
                <c:pt idx="10">
                  <c:v>13</c:v>
                </c:pt>
                <c:pt idx="11">
                  <c:v>18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</c:v>
                </c:pt>
                <c:pt idx="1">
                  <c:v>8</c:v>
                </c:pt>
                <c:pt idx="2">
                  <c:v>9</c:v>
                </c:pt>
                <c:pt idx="3">
                  <c:v>15</c:v>
                </c:pt>
                <c:pt idx="4">
                  <c:v>8</c:v>
                </c:pt>
                <c:pt idx="5">
                  <c:v>5</c:v>
                </c:pt>
                <c:pt idx="6">
                  <c:v>27</c:v>
                </c:pt>
                <c:pt idx="7">
                  <c:v>10</c:v>
                </c:pt>
                <c:pt idx="8">
                  <c:v>8</c:v>
                </c:pt>
                <c:pt idx="9">
                  <c:v>11</c:v>
                </c:pt>
                <c:pt idx="10">
                  <c:v>12</c:v>
                </c:pt>
                <c:pt idx="11">
                  <c:v>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16</c:v>
                </c:pt>
                <c:pt idx="1">
                  <c:v>3</c:v>
                </c:pt>
                <c:pt idx="2">
                  <c:v>13</c:v>
                </c:pt>
                <c:pt idx="3">
                  <c:v>11</c:v>
                </c:pt>
                <c:pt idx="4">
                  <c:v>10</c:v>
                </c:pt>
                <c:pt idx="5">
                  <c:v>27</c:v>
                </c:pt>
                <c:pt idx="6">
                  <c:v>3</c:v>
                </c:pt>
                <c:pt idx="7">
                  <c:v>18</c:v>
                </c:pt>
                <c:pt idx="8">
                  <c:v>14</c:v>
                </c:pt>
                <c:pt idx="9">
                  <c:v>17</c:v>
                </c:pt>
                <c:pt idx="10">
                  <c:v>6</c:v>
                </c:pt>
                <c:pt idx="11">
                  <c:v>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9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Cefazolin utilization (HH STRK)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3</c:v>
                </c:pt>
                <c:pt idx="3">
                  <c:v>6</c:v>
                </c:pt>
                <c:pt idx="4">
                  <c:v>3</c:v>
                </c:pt>
                <c:pt idx="5">
                  <c:v>0</c:v>
                </c:pt>
                <c:pt idx="6">
                  <c:v>2</c:v>
                </c:pt>
                <c:pt idx="7">
                  <c:v>3</c:v>
                </c:pt>
                <c:pt idx="8">
                  <c:v>1</c:v>
                </c:pt>
                <c:pt idx="9">
                  <c:v>2</c:v>
                </c:pt>
                <c:pt idx="10">
                  <c:v>3</c:v>
                </c:pt>
                <c:pt idx="11">
                  <c:v>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4</c:v>
                </c:pt>
                <c:pt idx="1">
                  <c:v>0</c:v>
                </c:pt>
                <c:pt idx="2">
                  <c:v>4</c:v>
                </c:pt>
                <c:pt idx="3">
                  <c:v>2</c:v>
                </c:pt>
                <c:pt idx="4">
                  <c:v>7</c:v>
                </c:pt>
                <c:pt idx="5">
                  <c:v>9</c:v>
                </c:pt>
                <c:pt idx="6">
                  <c:v>4</c:v>
                </c:pt>
                <c:pt idx="7">
                  <c:v>0</c:v>
                </c:pt>
                <c:pt idx="8">
                  <c:v>4</c:v>
                </c:pt>
                <c:pt idx="9">
                  <c:v>3</c:v>
                </c:pt>
                <c:pt idx="10">
                  <c:v>8</c:v>
                </c:pt>
                <c:pt idx="11">
                  <c:v>14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2</c:v>
                </c:pt>
                <c:pt idx="7">
                  <c:v>1</c:v>
                </c:pt>
                <c:pt idx="8">
                  <c:v>4</c:v>
                </c:pt>
                <c:pt idx="9">
                  <c:v>1</c:v>
                </c:pt>
                <c:pt idx="10">
                  <c:v>6</c:v>
                </c:pt>
                <c:pt idx="11">
                  <c:v>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Cefepime utilization (HH STRK)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11</c:v>
                </c:pt>
                <c:pt idx="1">
                  <c:v>7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3</c:v>
                </c:pt>
                <c:pt idx="7">
                  <c:v>23</c:v>
                </c:pt>
                <c:pt idx="8">
                  <c:v>28</c:v>
                </c:pt>
                <c:pt idx="9">
                  <c:v>41</c:v>
                </c:pt>
                <c:pt idx="10">
                  <c:v>66</c:v>
                </c:pt>
                <c:pt idx="11">
                  <c:v>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14</c:v>
                </c:pt>
                <c:pt idx="1">
                  <c:v>19</c:v>
                </c:pt>
                <c:pt idx="2">
                  <c:v>36</c:v>
                </c:pt>
                <c:pt idx="3">
                  <c:v>28</c:v>
                </c:pt>
                <c:pt idx="4">
                  <c:v>9</c:v>
                </c:pt>
                <c:pt idx="5">
                  <c:v>70</c:v>
                </c:pt>
                <c:pt idx="6">
                  <c:v>44</c:v>
                </c:pt>
                <c:pt idx="7">
                  <c:v>19</c:v>
                </c:pt>
                <c:pt idx="8">
                  <c:v>43</c:v>
                </c:pt>
                <c:pt idx="9">
                  <c:v>3</c:v>
                </c:pt>
                <c:pt idx="10">
                  <c:v>7</c:v>
                </c:pt>
                <c:pt idx="11">
                  <c:v>25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25</c:v>
                </c:pt>
                <c:pt idx="1">
                  <c:v>21</c:v>
                </c:pt>
                <c:pt idx="2">
                  <c:v>18</c:v>
                </c:pt>
                <c:pt idx="3">
                  <c:v>36</c:v>
                </c:pt>
                <c:pt idx="4">
                  <c:v>57</c:v>
                </c:pt>
                <c:pt idx="5">
                  <c:v>71</c:v>
                </c:pt>
                <c:pt idx="6">
                  <c:v>56</c:v>
                </c:pt>
                <c:pt idx="7">
                  <c:v>77</c:v>
                </c:pt>
                <c:pt idx="8">
                  <c:v>21</c:v>
                </c:pt>
                <c:pt idx="9">
                  <c:v>67</c:v>
                </c:pt>
                <c:pt idx="10">
                  <c:v>43</c:v>
                </c:pt>
                <c:pt idx="11">
                  <c:v>35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54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Ceftaroline utilization (HH STRK)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15</c:v>
                </c:pt>
                <c:pt idx="8">
                  <c:v>16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Ceftriaxone utilization (HH STRK)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25</c:v>
                </c:pt>
                <c:pt idx="1">
                  <c:v>30</c:v>
                </c:pt>
                <c:pt idx="2">
                  <c:v>26</c:v>
                </c:pt>
                <c:pt idx="3">
                  <c:v>26</c:v>
                </c:pt>
                <c:pt idx="4">
                  <c:v>31</c:v>
                </c:pt>
                <c:pt idx="5">
                  <c:v>48</c:v>
                </c:pt>
                <c:pt idx="6">
                  <c:v>37</c:v>
                </c:pt>
                <c:pt idx="7">
                  <c:v>14</c:v>
                </c:pt>
                <c:pt idx="8">
                  <c:v>31</c:v>
                </c:pt>
                <c:pt idx="9">
                  <c:v>28</c:v>
                </c:pt>
                <c:pt idx="10">
                  <c:v>31</c:v>
                </c:pt>
                <c:pt idx="11">
                  <c:v>19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49</c:v>
                </c:pt>
                <c:pt idx="1">
                  <c:v>16</c:v>
                </c:pt>
                <c:pt idx="2">
                  <c:v>17</c:v>
                </c:pt>
                <c:pt idx="3">
                  <c:v>32</c:v>
                </c:pt>
                <c:pt idx="4">
                  <c:v>40</c:v>
                </c:pt>
                <c:pt idx="5">
                  <c:v>29</c:v>
                </c:pt>
                <c:pt idx="6">
                  <c:v>44</c:v>
                </c:pt>
                <c:pt idx="7">
                  <c:v>29</c:v>
                </c:pt>
                <c:pt idx="8">
                  <c:v>27</c:v>
                </c:pt>
                <c:pt idx="9">
                  <c:v>26</c:v>
                </c:pt>
                <c:pt idx="10">
                  <c:v>20</c:v>
                </c:pt>
                <c:pt idx="11">
                  <c:v>33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33</c:v>
                </c:pt>
                <c:pt idx="1">
                  <c:v>27</c:v>
                </c:pt>
                <c:pt idx="2">
                  <c:v>36</c:v>
                </c:pt>
                <c:pt idx="3">
                  <c:v>25</c:v>
                </c:pt>
                <c:pt idx="4">
                  <c:v>14</c:v>
                </c:pt>
                <c:pt idx="5">
                  <c:v>21</c:v>
                </c:pt>
                <c:pt idx="6">
                  <c:v>23</c:v>
                </c:pt>
                <c:pt idx="7">
                  <c:v>36</c:v>
                </c:pt>
                <c:pt idx="8">
                  <c:v>27</c:v>
                </c:pt>
                <c:pt idx="9">
                  <c:v>25</c:v>
                </c:pt>
                <c:pt idx="10">
                  <c:v>28</c:v>
                </c:pt>
                <c:pt idx="11">
                  <c:v>26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37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Daptomycin utilization (HH STRK)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4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5</c:v>
                </c:pt>
                <c:pt idx="11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Dexmedetomidine utilization (HH STRK)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5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4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4</c:v>
                </c:pt>
                <c:pt idx="5">
                  <c:v>2</c:v>
                </c:pt>
                <c:pt idx="6">
                  <c:v>6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Eptifibatide utilization (HH STRK)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6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Ertapenem utilization (HH STRK)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4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Esmolol utilization (HH STRK)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6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8</c:v>
                </c:pt>
                <c:pt idx="7">
                  <c:v>0</c:v>
                </c:pt>
                <c:pt idx="8">
                  <c:v>5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Factor VIII utilization (HH STRK)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2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Amphotericin B Liposomal utilization (HH 7J)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6</c:v>
                </c:pt>
                <c:pt idx="7">
                  <c:v>9</c:v>
                </c:pt>
                <c:pt idx="8">
                  <c:v>0</c:v>
                </c:pt>
                <c:pt idx="9">
                  <c:v>5</c:v>
                </c:pt>
                <c:pt idx="10">
                  <c:v>0</c:v>
                </c:pt>
                <c:pt idx="11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6</c:v>
                </c:pt>
                <c:pt idx="1">
                  <c:v>0</c:v>
                </c:pt>
                <c:pt idx="2">
                  <c:v>9</c:v>
                </c:pt>
                <c:pt idx="3">
                  <c:v>0</c:v>
                </c:pt>
                <c:pt idx="4">
                  <c:v>3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7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3</c:v>
                </c:pt>
                <c:pt idx="2">
                  <c:v>0</c:v>
                </c:pt>
                <c:pt idx="3">
                  <c:v>3</c:v>
                </c:pt>
                <c:pt idx="4">
                  <c:v>4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2</c:v>
                </c:pt>
                <c:pt idx="9">
                  <c:v>11</c:v>
                </c:pt>
                <c:pt idx="10">
                  <c:v>1</c:v>
                </c:pt>
                <c:pt idx="11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Levothyroxine IV utilization (HH STRK)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Meropenem utilization (HH STRK)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24</c:v>
                </c:pt>
                <c:pt idx="1">
                  <c:v>24</c:v>
                </c:pt>
                <c:pt idx="2">
                  <c:v>0</c:v>
                </c:pt>
                <c:pt idx="3">
                  <c:v>48</c:v>
                </c:pt>
                <c:pt idx="4">
                  <c:v>3</c:v>
                </c:pt>
                <c:pt idx="5">
                  <c:v>23</c:v>
                </c:pt>
                <c:pt idx="6">
                  <c:v>5</c:v>
                </c:pt>
                <c:pt idx="7">
                  <c:v>44</c:v>
                </c:pt>
                <c:pt idx="8">
                  <c:v>22</c:v>
                </c:pt>
                <c:pt idx="9">
                  <c:v>3</c:v>
                </c:pt>
                <c:pt idx="10">
                  <c:v>0</c:v>
                </c:pt>
                <c:pt idx="11">
                  <c:v>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9</c:v>
                </c:pt>
                <c:pt idx="1">
                  <c:v>2</c:v>
                </c:pt>
                <c:pt idx="2">
                  <c:v>2</c:v>
                </c:pt>
                <c:pt idx="3">
                  <c:v>14</c:v>
                </c:pt>
                <c:pt idx="4">
                  <c:v>0</c:v>
                </c:pt>
                <c:pt idx="5">
                  <c:v>16</c:v>
                </c:pt>
                <c:pt idx="6">
                  <c:v>42</c:v>
                </c:pt>
                <c:pt idx="7">
                  <c:v>0</c:v>
                </c:pt>
                <c:pt idx="8">
                  <c:v>28</c:v>
                </c:pt>
                <c:pt idx="9">
                  <c:v>26</c:v>
                </c:pt>
                <c:pt idx="10">
                  <c:v>4</c:v>
                </c:pt>
                <c:pt idx="11">
                  <c:v>17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9</c:v>
                </c:pt>
                <c:pt idx="1">
                  <c:v>42</c:v>
                </c:pt>
                <c:pt idx="2">
                  <c:v>8</c:v>
                </c:pt>
                <c:pt idx="3">
                  <c:v>10</c:v>
                </c:pt>
                <c:pt idx="4">
                  <c:v>8</c:v>
                </c:pt>
                <c:pt idx="5">
                  <c:v>19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7</c:v>
                </c:pt>
                <c:pt idx="10">
                  <c:v>0</c:v>
                </c:pt>
                <c:pt idx="11">
                  <c:v>11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5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Metronidazole utilization (HH STRK)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</c:v>
                </c:pt>
                <c:pt idx="1">
                  <c:v>29</c:v>
                </c:pt>
                <c:pt idx="2">
                  <c:v>0</c:v>
                </c:pt>
                <c:pt idx="3">
                  <c:v>8</c:v>
                </c:pt>
                <c:pt idx="4">
                  <c:v>27</c:v>
                </c:pt>
                <c:pt idx="5">
                  <c:v>31</c:v>
                </c:pt>
                <c:pt idx="6">
                  <c:v>0</c:v>
                </c:pt>
                <c:pt idx="7">
                  <c:v>22</c:v>
                </c:pt>
                <c:pt idx="8">
                  <c:v>10</c:v>
                </c:pt>
                <c:pt idx="9">
                  <c:v>15</c:v>
                </c:pt>
                <c:pt idx="10">
                  <c:v>3</c:v>
                </c:pt>
                <c:pt idx="11">
                  <c:v>41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14</c:v>
                </c:pt>
                <c:pt idx="1">
                  <c:v>6</c:v>
                </c:pt>
                <c:pt idx="2">
                  <c:v>21</c:v>
                </c:pt>
                <c:pt idx="3">
                  <c:v>15</c:v>
                </c:pt>
                <c:pt idx="4">
                  <c:v>23</c:v>
                </c:pt>
                <c:pt idx="5">
                  <c:v>16</c:v>
                </c:pt>
                <c:pt idx="6">
                  <c:v>36</c:v>
                </c:pt>
                <c:pt idx="7">
                  <c:v>16</c:v>
                </c:pt>
                <c:pt idx="8">
                  <c:v>18</c:v>
                </c:pt>
                <c:pt idx="9">
                  <c:v>15</c:v>
                </c:pt>
                <c:pt idx="10">
                  <c:v>16</c:v>
                </c:pt>
                <c:pt idx="11">
                  <c:v>16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29</c:v>
                </c:pt>
                <c:pt idx="1">
                  <c:v>4</c:v>
                </c:pt>
                <c:pt idx="2">
                  <c:v>3</c:v>
                </c:pt>
                <c:pt idx="3">
                  <c:v>8</c:v>
                </c:pt>
                <c:pt idx="4">
                  <c:v>17</c:v>
                </c:pt>
                <c:pt idx="5">
                  <c:v>54</c:v>
                </c:pt>
                <c:pt idx="6">
                  <c:v>54</c:v>
                </c:pt>
                <c:pt idx="7">
                  <c:v>25</c:v>
                </c:pt>
                <c:pt idx="8">
                  <c:v>14</c:v>
                </c:pt>
                <c:pt idx="9">
                  <c:v>44</c:v>
                </c:pt>
                <c:pt idx="10">
                  <c:v>27</c:v>
                </c:pt>
                <c:pt idx="11">
                  <c:v>21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12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Micafungin utilization (HH STRK)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4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4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Nafcillin utilization (HH STRK)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20</c:v>
                </c:pt>
                <c:pt idx="8">
                  <c:v>14</c:v>
                </c:pt>
                <c:pt idx="9">
                  <c:v>0</c:v>
                </c:pt>
                <c:pt idx="10">
                  <c:v>0</c:v>
                </c:pt>
                <c:pt idx="11">
                  <c:v>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8</c:v>
                </c:pt>
                <c:pt idx="3">
                  <c:v>51</c:v>
                </c:pt>
                <c:pt idx="4">
                  <c:v>0</c:v>
                </c:pt>
                <c:pt idx="5">
                  <c:v>4</c:v>
                </c:pt>
                <c:pt idx="6">
                  <c:v>0</c:v>
                </c:pt>
                <c:pt idx="7">
                  <c:v>19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16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5</c:v>
                </c:pt>
                <c:pt idx="7">
                  <c:v>0</c:v>
                </c:pt>
                <c:pt idx="8">
                  <c:v>8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Nicardipine utilization (HH STRK)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535</c:v>
                </c:pt>
                <c:pt idx="1">
                  <c:v>359</c:v>
                </c:pt>
                <c:pt idx="2">
                  <c:v>83</c:v>
                </c:pt>
                <c:pt idx="3">
                  <c:v>159</c:v>
                </c:pt>
                <c:pt idx="4">
                  <c:v>329</c:v>
                </c:pt>
                <c:pt idx="5">
                  <c:v>485</c:v>
                </c:pt>
                <c:pt idx="6">
                  <c:v>392</c:v>
                </c:pt>
                <c:pt idx="7">
                  <c:v>220</c:v>
                </c:pt>
                <c:pt idx="8">
                  <c:v>270</c:v>
                </c:pt>
                <c:pt idx="9">
                  <c:v>214</c:v>
                </c:pt>
                <c:pt idx="10">
                  <c:v>294</c:v>
                </c:pt>
                <c:pt idx="11">
                  <c:v>216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200</c:v>
                </c:pt>
                <c:pt idx="1">
                  <c:v>374</c:v>
                </c:pt>
                <c:pt idx="2">
                  <c:v>308</c:v>
                </c:pt>
                <c:pt idx="3">
                  <c:v>175</c:v>
                </c:pt>
                <c:pt idx="4">
                  <c:v>382</c:v>
                </c:pt>
                <c:pt idx="5">
                  <c:v>328</c:v>
                </c:pt>
                <c:pt idx="6">
                  <c:v>292</c:v>
                </c:pt>
                <c:pt idx="7">
                  <c:v>283</c:v>
                </c:pt>
                <c:pt idx="8">
                  <c:v>196</c:v>
                </c:pt>
                <c:pt idx="9">
                  <c:v>223</c:v>
                </c:pt>
                <c:pt idx="10">
                  <c:v>340</c:v>
                </c:pt>
                <c:pt idx="11">
                  <c:v>113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277</c:v>
                </c:pt>
                <c:pt idx="1">
                  <c:v>286</c:v>
                </c:pt>
                <c:pt idx="2">
                  <c:v>112</c:v>
                </c:pt>
                <c:pt idx="3">
                  <c:v>132</c:v>
                </c:pt>
                <c:pt idx="4">
                  <c:v>191</c:v>
                </c:pt>
                <c:pt idx="5">
                  <c:v>248</c:v>
                </c:pt>
                <c:pt idx="6">
                  <c:v>263</c:v>
                </c:pt>
                <c:pt idx="7">
                  <c:v>162</c:v>
                </c:pt>
                <c:pt idx="8">
                  <c:v>200</c:v>
                </c:pt>
                <c:pt idx="9">
                  <c:v>140</c:v>
                </c:pt>
                <c:pt idx="10">
                  <c:v>178</c:v>
                </c:pt>
                <c:pt idx="11">
                  <c:v>255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284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Nimodipine utilization (HH STRK)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47</c:v>
                </c:pt>
                <c:pt idx="2">
                  <c:v>0</c:v>
                </c:pt>
                <c:pt idx="3">
                  <c:v>11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3</c:v>
                </c:pt>
                <c:pt idx="9">
                  <c:v>0</c:v>
                </c:pt>
                <c:pt idx="10">
                  <c:v>14</c:v>
                </c:pt>
                <c:pt idx="11">
                  <c:v>16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10</c:v>
                </c:pt>
                <c:pt idx="11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14</c:v>
                </c:pt>
                <c:pt idx="5">
                  <c:v>12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Norepinephrine utilization (HH STRK)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2</c:v>
                </c:pt>
                <c:pt idx="10">
                  <c:v>3</c:v>
                </c:pt>
                <c:pt idx="11">
                  <c:v>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4</c:v>
                </c:pt>
                <c:pt idx="5">
                  <c:v>7</c:v>
                </c:pt>
                <c:pt idx="6">
                  <c:v>2</c:v>
                </c:pt>
                <c:pt idx="7">
                  <c:v>0</c:v>
                </c:pt>
                <c:pt idx="8">
                  <c:v>8</c:v>
                </c:pt>
                <c:pt idx="9">
                  <c:v>0</c:v>
                </c:pt>
                <c:pt idx="10">
                  <c:v>6</c:v>
                </c:pt>
                <c:pt idx="11">
                  <c:v>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10</c:v>
                </c:pt>
                <c:pt idx="2">
                  <c:v>5</c:v>
                </c:pt>
                <c:pt idx="3">
                  <c:v>2</c:v>
                </c:pt>
                <c:pt idx="4">
                  <c:v>22</c:v>
                </c:pt>
                <c:pt idx="5">
                  <c:v>12</c:v>
                </c:pt>
                <c:pt idx="6">
                  <c:v>44</c:v>
                </c:pt>
                <c:pt idx="7">
                  <c:v>8</c:v>
                </c:pt>
                <c:pt idx="8">
                  <c:v>24</c:v>
                </c:pt>
                <c:pt idx="9">
                  <c:v>6</c:v>
                </c:pt>
                <c:pt idx="10">
                  <c:v>1</c:v>
                </c:pt>
                <c:pt idx="11">
                  <c:v>14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19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PCC 4-Factor utilization (HH STRK)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3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Piperacillin-Tazobactam utilization (HH STRK)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28</c:v>
                </c:pt>
                <c:pt idx="1">
                  <c:v>71</c:v>
                </c:pt>
                <c:pt idx="2">
                  <c:v>26</c:v>
                </c:pt>
                <c:pt idx="3">
                  <c:v>38</c:v>
                </c:pt>
                <c:pt idx="4">
                  <c:v>40</c:v>
                </c:pt>
                <c:pt idx="5">
                  <c:v>78</c:v>
                </c:pt>
                <c:pt idx="6">
                  <c:v>38</c:v>
                </c:pt>
                <c:pt idx="7">
                  <c:v>26</c:v>
                </c:pt>
                <c:pt idx="8">
                  <c:v>26</c:v>
                </c:pt>
                <c:pt idx="9">
                  <c:v>28</c:v>
                </c:pt>
                <c:pt idx="10">
                  <c:v>33</c:v>
                </c:pt>
                <c:pt idx="11">
                  <c:v>69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27</c:v>
                </c:pt>
                <c:pt idx="1">
                  <c:v>37</c:v>
                </c:pt>
                <c:pt idx="2">
                  <c:v>48</c:v>
                </c:pt>
                <c:pt idx="3">
                  <c:v>40</c:v>
                </c:pt>
                <c:pt idx="4">
                  <c:v>0</c:v>
                </c:pt>
                <c:pt idx="5">
                  <c:v>58</c:v>
                </c:pt>
                <c:pt idx="6">
                  <c:v>2</c:v>
                </c:pt>
                <c:pt idx="7">
                  <c:v>40</c:v>
                </c:pt>
                <c:pt idx="8">
                  <c:v>71</c:v>
                </c:pt>
                <c:pt idx="9">
                  <c:v>8</c:v>
                </c:pt>
                <c:pt idx="10">
                  <c:v>46</c:v>
                </c:pt>
                <c:pt idx="11">
                  <c:v>77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4</c:v>
                </c:pt>
                <c:pt idx="1">
                  <c:v>8</c:v>
                </c:pt>
                <c:pt idx="2">
                  <c:v>43</c:v>
                </c:pt>
                <c:pt idx="3">
                  <c:v>40</c:v>
                </c:pt>
                <c:pt idx="4">
                  <c:v>13</c:v>
                </c:pt>
                <c:pt idx="5">
                  <c:v>27</c:v>
                </c:pt>
                <c:pt idx="6">
                  <c:v>55</c:v>
                </c:pt>
                <c:pt idx="7">
                  <c:v>14</c:v>
                </c:pt>
                <c:pt idx="8">
                  <c:v>25</c:v>
                </c:pt>
                <c:pt idx="9">
                  <c:v>20</c:v>
                </c:pt>
                <c:pt idx="10">
                  <c:v>1</c:v>
                </c:pt>
                <c:pt idx="11">
                  <c:v>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32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Ampicillin utilization (HH 7J)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39</c:v>
                </c:pt>
                <c:pt idx="1">
                  <c:v>23</c:v>
                </c:pt>
                <c:pt idx="2">
                  <c:v>5</c:v>
                </c:pt>
                <c:pt idx="3">
                  <c:v>16</c:v>
                </c:pt>
                <c:pt idx="4">
                  <c:v>3</c:v>
                </c:pt>
                <c:pt idx="5">
                  <c:v>34</c:v>
                </c:pt>
                <c:pt idx="6">
                  <c:v>64</c:v>
                </c:pt>
                <c:pt idx="7">
                  <c:v>0</c:v>
                </c:pt>
                <c:pt idx="8">
                  <c:v>9</c:v>
                </c:pt>
                <c:pt idx="9">
                  <c:v>47</c:v>
                </c:pt>
                <c:pt idx="10">
                  <c:v>60</c:v>
                </c:pt>
                <c:pt idx="11">
                  <c:v>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34</c:v>
                </c:pt>
                <c:pt idx="1">
                  <c:v>84</c:v>
                </c:pt>
                <c:pt idx="2">
                  <c:v>46</c:v>
                </c:pt>
                <c:pt idx="3">
                  <c:v>30</c:v>
                </c:pt>
                <c:pt idx="4">
                  <c:v>15</c:v>
                </c:pt>
                <c:pt idx="5">
                  <c:v>7</c:v>
                </c:pt>
                <c:pt idx="6">
                  <c:v>43</c:v>
                </c:pt>
                <c:pt idx="7">
                  <c:v>18</c:v>
                </c:pt>
                <c:pt idx="8">
                  <c:v>61</c:v>
                </c:pt>
                <c:pt idx="9">
                  <c:v>11</c:v>
                </c:pt>
                <c:pt idx="10">
                  <c:v>0</c:v>
                </c:pt>
                <c:pt idx="11">
                  <c:v>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34</c:v>
                </c:pt>
                <c:pt idx="2">
                  <c:v>51</c:v>
                </c:pt>
                <c:pt idx="3">
                  <c:v>0</c:v>
                </c:pt>
                <c:pt idx="4">
                  <c:v>15</c:v>
                </c:pt>
                <c:pt idx="5">
                  <c:v>39</c:v>
                </c:pt>
                <c:pt idx="6">
                  <c:v>23</c:v>
                </c:pt>
                <c:pt idx="7">
                  <c:v>2</c:v>
                </c:pt>
                <c:pt idx="8">
                  <c:v>16</c:v>
                </c:pt>
                <c:pt idx="9">
                  <c:v>15</c:v>
                </c:pt>
                <c:pt idx="10">
                  <c:v>24</c:v>
                </c:pt>
                <c:pt idx="11">
                  <c:v>12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34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Propofol utilization (HH STRK)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4</c:v>
                </c:pt>
                <c:pt idx="10">
                  <c:v>8</c:v>
                </c:pt>
                <c:pt idx="11">
                  <c:v>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17</c:v>
                </c:pt>
                <c:pt idx="1">
                  <c:v>2</c:v>
                </c:pt>
                <c:pt idx="2">
                  <c:v>0</c:v>
                </c:pt>
                <c:pt idx="3">
                  <c:v>4</c:v>
                </c:pt>
                <c:pt idx="4">
                  <c:v>9</c:v>
                </c:pt>
                <c:pt idx="5">
                  <c:v>9</c:v>
                </c:pt>
                <c:pt idx="6">
                  <c:v>6</c:v>
                </c:pt>
                <c:pt idx="7">
                  <c:v>11</c:v>
                </c:pt>
                <c:pt idx="8">
                  <c:v>6</c:v>
                </c:pt>
                <c:pt idx="9">
                  <c:v>6</c:v>
                </c:pt>
                <c:pt idx="10">
                  <c:v>16</c:v>
                </c:pt>
                <c:pt idx="11">
                  <c:v>11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15</c:v>
                </c:pt>
                <c:pt idx="2">
                  <c:v>8</c:v>
                </c:pt>
                <c:pt idx="3">
                  <c:v>10</c:v>
                </c:pt>
                <c:pt idx="4">
                  <c:v>5</c:v>
                </c:pt>
                <c:pt idx="5">
                  <c:v>8</c:v>
                </c:pt>
                <c:pt idx="6">
                  <c:v>18</c:v>
                </c:pt>
                <c:pt idx="7">
                  <c:v>6</c:v>
                </c:pt>
                <c:pt idx="8">
                  <c:v>23</c:v>
                </c:pt>
                <c:pt idx="9">
                  <c:v>9</c:v>
                </c:pt>
                <c:pt idx="10">
                  <c:v>6</c:v>
                </c:pt>
                <c:pt idx="11">
                  <c:v>21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Vancomycin utilization (HH STRK)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25</c:v>
                </c:pt>
                <c:pt idx="1">
                  <c:v>51</c:v>
                </c:pt>
                <c:pt idx="2">
                  <c:v>16</c:v>
                </c:pt>
                <c:pt idx="3">
                  <c:v>51</c:v>
                </c:pt>
                <c:pt idx="4">
                  <c:v>50</c:v>
                </c:pt>
                <c:pt idx="5">
                  <c:v>69</c:v>
                </c:pt>
                <c:pt idx="6">
                  <c:v>25</c:v>
                </c:pt>
                <c:pt idx="7">
                  <c:v>44</c:v>
                </c:pt>
                <c:pt idx="8">
                  <c:v>29</c:v>
                </c:pt>
                <c:pt idx="9">
                  <c:v>48</c:v>
                </c:pt>
                <c:pt idx="10">
                  <c:v>50</c:v>
                </c:pt>
                <c:pt idx="11">
                  <c:v>36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25</c:v>
                </c:pt>
                <c:pt idx="1">
                  <c:v>21</c:v>
                </c:pt>
                <c:pt idx="2">
                  <c:v>26</c:v>
                </c:pt>
                <c:pt idx="3">
                  <c:v>70</c:v>
                </c:pt>
                <c:pt idx="4">
                  <c:v>12</c:v>
                </c:pt>
                <c:pt idx="5">
                  <c:v>131</c:v>
                </c:pt>
                <c:pt idx="6">
                  <c:v>56</c:v>
                </c:pt>
                <c:pt idx="7">
                  <c:v>37</c:v>
                </c:pt>
                <c:pt idx="8">
                  <c:v>66</c:v>
                </c:pt>
                <c:pt idx="9">
                  <c:v>30</c:v>
                </c:pt>
                <c:pt idx="10">
                  <c:v>38</c:v>
                </c:pt>
                <c:pt idx="11">
                  <c:v>54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10</c:v>
                </c:pt>
                <c:pt idx="1">
                  <c:v>47</c:v>
                </c:pt>
                <c:pt idx="2">
                  <c:v>46</c:v>
                </c:pt>
                <c:pt idx="3">
                  <c:v>39</c:v>
                </c:pt>
                <c:pt idx="4">
                  <c:v>30</c:v>
                </c:pt>
                <c:pt idx="5">
                  <c:v>88</c:v>
                </c:pt>
                <c:pt idx="6">
                  <c:v>63</c:v>
                </c:pt>
                <c:pt idx="7">
                  <c:v>62</c:v>
                </c:pt>
                <c:pt idx="8">
                  <c:v>34</c:v>
                </c:pt>
                <c:pt idx="9">
                  <c:v>61</c:v>
                </c:pt>
                <c:pt idx="10">
                  <c:v>37</c:v>
                </c:pt>
                <c:pt idx="11">
                  <c:v>33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33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Vasopressin utilization (HH STRK)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4</c:v>
                </c:pt>
                <c:pt idx="11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3</c:v>
                </c:pt>
                <c:pt idx="9">
                  <c:v>0</c:v>
                </c:pt>
                <c:pt idx="10">
                  <c:v>0</c:v>
                </c:pt>
                <c:pt idx="11">
                  <c:v>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7</c:v>
                </c:pt>
                <c:pt idx="8">
                  <c:v>7</c:v>
                </c:pt>
                <c:pt idx="9">
                  <c:v>0</c:v>
                </c:pt>
                <c:pt idx="10">
                  <c:v>1</c:v>
                </c:pt>
                <c:pt idx="11">
                  <c:v>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Ampicillin-Sulbactam utilization (HH 7J)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28</c:v>
                </c:pt>
                <c:pt idx="1">
                  <c:v>48</c:v>
                </c:pt>
                <c:pt idx="2">
                  <c:v>57</c:v>
                </c:pt>
                <c:pt idx="3">
                  <c:v>34</c:v>
                </c:pt>
                <c:pt idx="4">
                  <c:v>47</c:v>
                </c:pt>
                <c:pt idx="5">
                  <c:v>5</c:v>
                </c:pt>
                <c:pt idx="6">
                  <c:v>5</c:v>
                </c:pt>
                <c:pt idx="7">
                  <c:v>0</c:v>
                </c:pt>
                <c:pt idx="8">
                  <c:v>22</c:v>
                </c:pt>
                <c:pt idx="9">
                  <c:v>6</c:v>
                </c:pt>
                <c:pt idx="10">
                  <c:v>11</c:v>
                </c:pt>
                <c:pt idx="11">
                  <c:v>52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27</c:v>
                </c:pt>
                <c:pt idx="1">
                  <c:v>0</c:v>
                </c:pt>
                <c:pt idx="2">
                  <c:v>40</c:v>
                </c:pt>
                <c:pt idx="3">
                  <c:v>19</c:v>
                </c:pt>
                <c:pt idx="4">
                  <c:v>17</c:v>
                </c:pt>
                <c:pt idx="5">
                  <c:v>107</c:v>
                </c:pt>
                <c:pt idx="6">
                  <c:v>43</c:v>
                </c:pt>
                <c:pt idx="7">
                  <c:v>53</c:v>
                </c:pt>
                <c:pt idx="8">
                  <c:v>115</c:v>
                </c:pt>
                <c:pt idx="9">
                  <c:v>49</c:v>
                </c:pt>
                <c:pt idx="10">
                  <c:v>60</c:v>
                </c:pt>
                <c:pt idx="11">
                  <c:v>53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16</c:v>
                </c:pt>
                <c:pt idx="1">
                  <c:v>22</c:v>
                </c:pt>
                <c:pt idx="2">
                  <c:v>25</c:v>
                </c:pt>
                <c:pt idx="3">
                  <c:v>4</c:v>
                </c:pt>
                <c:pt idx="4">
                  <c:v>29</c:v>
                </c:pt>
                <c:pt idx="5">
                  <c:v>65</c:v>
                </c:pt>
                <c:pt idx="6">
                  <c:v>4</c:v>
                </c:pt>
                <c:pt idx="7">
                  <c:v>5</c:v>
                </c:pt>
                <c:pt idx="8">
                  <c:v>3</c:v>
                </c:pt>
                <c:pt idx="9">
                  <c:v>29</c:v>
                </c:pt>
                <c:pt idx="10">
                  <c:v>11</c:v>
                </c:pt>
                <c:pt idx="11">
                  <c:v>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Cefazolin utilization (HH 7J)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186</c:v>
                </c:pt>
                <c:pt idx="1">
                  <c:v>244</c:v>
                </c:pt>
                <c:pt idx="2">
                  <c:v>213</c:v>
                </c:pt>
                <c:pt idx="3">
                  <c:v>150</c:v>
                </c:pt>
                <c:pt idx="4">
                  <c:v>150</c:v>
                </c:pt>
                <c:pt idx="5">
                  <c:v>216</c:v>
                </c:pt>
                <c:pt idx="6">
                  <c:v>206</c:v>
                </c:pt>
                <c:pt idx="7">
                  <c:v>220</c:v>
                </c:pt>
                <c:pt idx="8">
                  <c:v>207</c:v>
                </c:pt>
                <c:pt idx="9">
                  <c:v>259</c:v>
                </c:pt>
                <c:pt idx="10">
                  <c:v>166</c:v>
                </c:pt>
                <c:pt idx="11">
                  <c:v>187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265</c:v>
                </c:pt>
                <c:pt idx="1">
                  <c:v>190</c:v>
                </c:pt>
                <c:pt idx="2">
                  <c:v>203</c:v>
                </c:pt>
                <c:pt idx="3">
                  <c:v>225</c:v>
                </c:pt>
                <c:pt idx="4">
                  <c:v>166</c:v>
                </c:pt>
                <c:pt idx="5">
                  <c:v>240</c:v>
                </c:pt>
                <c:pt idx="6">
                  <c:v>277</c:v>
                </c:pt>
                <c:pt idx="7">
                  <c:v>173</c:v>
                </c:pt>
                <c:pt idx="8">
                  <c:v>233</c:v>
                </c:pt>
                <c:pt idx="9">
                  <c:v>170</c:v>
                </c:pt>
                <c:pt idx="10">
                  <c:v>252</c:v>
                </c:pt>
                <c:pt idx="11">
                  <c:v>260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211</c:v>
                </c:pt>
                <c:pt idx="1">
                  <c:v>273</c:v>
                </c:pt>
                <c:pt idx="2">
                  <c:v>231</c:v>
                </c:pt>
                <c:pt idx="3">
                  <c:v>266</c:v>
                </c:pt>
                <c:pt idx="4">
                  <c:v>203</c:v>
                </c:pt>
                <c:pt idx="5">
                  <c:v>197</c:v>
                </c:pt>
                <c:pt idx="6">
                  <c:v>214</c:v>
                </c:pt>
                <c:pt idx="7">
                  <c:v>185</c:v>
                </c:pt>
                <c:pt idx="8">
                  <c:v>235</c:v>
                </c:pt>
                <c:pt idx="9">
                  <c:v>283</c:v>
                </c:pt>
                <c:pt idx="10">
                  <c:v>181</c:v>
                </c:pt>
                <c:pt idx="11">
                  <c:v>223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286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Cefepime utilization (HH 7J)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99</c:v>
                </c:pt>
                <c:pt idx="1">
                  <c:v>2</c:v>
                </c:pt>
                <c:pt idx="2">
                  <c:v>0</c:v>
                </c:pt>
                <c:pt idx="3">
                  <c:v>5</c:v>
                </c:pt>
                <c:pt idx="4">
                  <c:v>1</c:v>
                </c:pt>
                <c:pt idx="5">
                  <c:v>14</c:v>
                </c:pt>
                <c:pt idx="6">
                  <c:v>77</c:v>
                </c:pt>
                <c:pt idx="7">
                  <c:v>242</c:v>
                </c:pt>
                <c:pt idx="8">
                  <c:v>342</c:v>
                </c:pt>
                <c:pt idx="9">
                  <c:v>180</c:v>
                </c:pt>
                <c:pt idx="10">
                  <c:v>288</c:v>
                </c:pt>
                <c:pt idx="11">
                  <c:v>163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257</c:v>
                </c:pt>
                <c:pt idx="1">
                  <c:v>239</c:v>
                </c:pt>
                <c:pt idx="2">
                  <c:v>303</c:v>
                </c:pt>
                <c:pt idx="3">
                  <c:v>286</c:v>
                </c:pt>
                <c:pt idx="4">
                  <c:v>232</c:v>
                </c:pt>
                <c:pt idx="5">
                  <c:v>326</c:v>
                </c:pt>
                <c:pt idx="6">
                  <c:v>229</c:v>
                </c:pt>
                <c:pt idx="7">
                  <c:v>189</c:v>
                </c:pt>
                <c:pt idx="8">
                  <c:v>180</c:v>
                </c:pt>
                <c:pt idx="9">
                  <c:v>197</c:v>
                </c:pt>
                <c:pt idx="10">
                  <c:v>221</c:v>
                </c:pt>
                <c:pt idx="11">
                  <c:v>271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272</c:v>
                </c:pt>
                <c:pt idx="1">
                  <c:v>257</c:v>
                </c:pt>
                <c:pt idx="2">
                  <c:v>303</c:v>
                </c:pt>
                <c:pt idx="3">
                  <c:v>116</c:v>
                </c:pt>
                <c:pt idx="4">
                  <c:v>332</c:v>
                </c:pt>
                <c:pt idx="5">
                  <c:v>318</c:v>
                </c:pt>
                <c:pt idx="6">
                  <c:v>234</c:v>
                </c:pt>
                <c:pt idx="7">
                  <c:v>372</c:v>
                </c:pt>
                <c:pt idx="8">
                  <c:v>304</c:v>
                </c:pt>
                <c:pt idx="9">
                  <c:v>384</c:v>
                </c:pt>
                <c:pt idx="10">
                  <c:v>240</c:v>
                </c:pt>
                <c:pt idx="11">
                  <c:v>413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240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0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26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16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46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22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61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7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2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9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2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638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9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8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9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0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3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4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5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6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8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9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0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3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4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5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6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8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9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0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3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4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5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8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9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0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2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3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4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5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7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8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9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50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51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52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53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54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55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5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57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58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59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60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61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6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5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Medication Utilization in 7-Jones and Stroke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Data through: July 2019</a:t>
            </a:r>
          </a:p>
          <a:p>
            <a:r>
              <a:t>Brian Gulbis, PharmD, BCPS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Utilization in HH 7J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Utilization in HH STRK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Gulbis</dc:creator>
  <cp:lastModifiedBy>Brian Gulbis</cp:lastModifiedBy>
  <cp:revision>1</cp:revision>
  <dcterms:created xsi:type="dcterms:W3CDTF">2019-07-29T03:42:55Z</dcterms:created>
  <dcterms:modified xsi:type="dcterms:W3CDTF">2019-07-29T13:28:51Z</dcterms:modified>
</cp:coreProperties>
</file>