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ppt/charts/chart31.xml" ContentType="application/vnd.openxmlformats-officedocument.drawingml.chart+xml"/>
  <Override PartName="/ppt/theme/themeOverride31.xml" ContentType="application/vnd.openxmlformats-officedocument.themeOverride+xml"/>
  <Override PartName="/ppt/charts/chart32.xml" ContentType="application/vnd.openxmlformats-officedocument.drawingml.chart+xml"/>
  <Override PartName="/ppt/theme/themeOverride32.xml" ContentType="application/vnd.openxmlformats-officedocument.themeOverride+xml"/>
  <Override PartName="/ppt/charts/chart33.xml" ContentType="application/vnd.openxmlformats-officedocument.drawingml.chart+xml"/>
  <Override PartName="/ppt/theme/themeOverride33.xml" ContentType="application/vnd.openxmlformats-officedocument.themeOverride+xml"/>
  <Override PartName="/ppt/charts/chart34.xml" ContentType="application/vnd.openxmlformats-officedocument.drawingml.chart+xml"/>
  <Override PartName="/ppt/theme/themeOverride34.xml" ContentType="application/vnd.openxmlformats-officedocument.themeOverride+xml"/>
  <Override PartName="/ppt/charts/chart35.xml" ContentType="application/vnd.openxmlformats-officedocument.drawingml.chart+xml"/>
  <Override PartName="/ppt/theme/themeOverride35.xml" ContentType="application/vnd.openxmlformats-officedocument.themeOverride+xml"/>
  <Override PartName="/ppt/charts/chart36.xml" ContentType="application/vnd.openxmlformats-officedocument.drawingml.chart+xml"/>
  <Override PartName="/ppt/theme/themeOverride36.xml" ContentType="application/vnd.openxmlformats-officedocument.themeOverride+xml"/>
  <Override PartName="/ppt/charts/chart37.xml" ContentType="application/vnd.openxmlformats-officedocument.drawingml.chart+xml"/>
  <Override PartName="/ppt/theme/themeOverride37.xml" ContentType="application/vnd.openxmlformats-officedocument.themeOverride+xml"/>
  <Override PartName="/ppt/charts/chart38.xml" ContentType="application/vnd.openxmlformats-officedocument.drawingml.chart+xml"/>
  <Override PartName="/ppt/theme/themeOverride38.xml" ContentType="application/vnd.openxmlformats-officedocument.themeOverride+xml"/>
  <Override PartName="/ppt/charts/chart39.xml" ContentType="application/vnd.openxmlformats-officedocument.drawingml.chart+xml"/>
  <Override PartName="/ppt/theme/themeOverride39.xml" ContentType="application/vnd.openxmlformats-officedocument.themeOverride+xml"/>
  <Override PartName="/ppt/charts/chart40.xml" ContentType="application/vnd.openxmlformats-officedocument.drawingml.chart+xml"/>
  <Override PartName="/ppt/theme/themeOverride40.xml" ContentType="application/vnd.openxmlformats-officedocument.themeOverride+xml"/>
  <Override PartName="/ppt/charts/chart41.xml" ContentType="application/vnd.openxmlformats-officedocument.drawingml.chart+xml"/>
  <Override PartName="/ppt/theme/themeOverride41.xml" ContentType="application/vnd.openxmlformats-officedocument.themeOverride+xml"/>
  <Override PartName="/ppt/charts/chart42.xml" ContentType="application/vnd.openxmlformats-officedocument.drawingml.chart+xml"/>
  <Override PartName="/ppt/theme/themeOverride42.xml" ContentType="application/vnd.openxmlformats-officedocument.themeOverride+xml"/>
  <Override PartName="/ppt/charts/chart43.xml" ContentType="application/vnd.openxmlformats-officedocument.drawingml.chart+xml"/>
  <Override PartName="/ppt/theme/themeOverride43.xml" ContentType="application/vnd.openxmlformats-officedocument.themeOverride+xml"/>
  <Override PartName="/ppt/charts/chart44.xml" ContentType="application/vnd.openxmlformats-officedocument.drawingml.chart+xml"/>
  <Override PartName="/ppt/theme/themeOverride44.xml" ContentType="application/vnd.openxmlformats-officedocument.themeOverride+xml"/>
  <Override PartName="/ppt/charts/chart45.xml" ContentType="application/vnd.openxmlformats-officedocument.drawingml.chart+xml"/>
  <Override PartName="/ppt/theme/themeOverride45.xml" ContentType="application/vnd.openxmlformats-officedocument.themeOverride+xml"/>
  <Override PartName="/ppt/charts/chart46.xml" ContentType="application/vnd.openxmlformats-officedocument.drawingml.chart+xml"/>
  <Override PartName="/ppt/theme/themeOverride46.xml" ContentType="application/vnd.openxmlformats-officedocument.themeOverride+xml"/>
  <Override PartName="/ppt/charts/chart47.xml" ContentType="application/vnd.openxmlformats-officedocument.drawingml.chart+xml"/>
  <Override PartName="/ppt/theme/themeOverride47.xml" ContentType="application/vnd.openxmlformats-officedocument.themeOverride+xml"/>
  <Override PartName="/ppt/charts/chart48.xml" ContentType="application/vnd.openxmlformats-officedocument.drawingml.chart+xml"/>
  <Override PartName="/ppt/theme/themeOverride48.xml" ContentType="application/vnd.openxmlformats-officedocument.themeOverride+xml"/>
  <Override PartName="/ppt/charts/chart49.xml" ContentType="application/vnd.openxmlformats-officedocument.drawingml.chart+xml"/>
  <Override PartName="/ppt/theme/themeOverride49.xml" ContentType="application/vnd.openxmlformats-officedocument.themeOverride+xml"/>
  <Override PartName="/ppt/charts/chart50.xml" ContentType="application/vnd.openxmlformats-officedocument.drawingml.chart+xml"/>
  <Override PartName="/ppt/theme/themeOverride50.xml" ContentType="application/vnd.openxmlformats-officedocument.themeOverride+xml"/>
  <Override PartName="/ppt/charts/chart51.xml" ContentType="application/vnd.openxmlformats-officedocument.drawingml.chart+xml"/>
  <Override PartName="/ppt/theme/themeOverride51.xml" ContentType="application/vnd.openxmlformats-officedocument.themeOverride+xml"/>
  <Override PartName="/ppt/charts/chart52.xml" ContentType="application/vnd.openxmlformats-officedocument.drawingml.chart+xml"/>
  <Override PartName="/ppt/theme/themeOverride52.xml" ContentType="application/vnd.openxmlformats-officedocument.themeOverride+xml"/>
  <Override PartName="/ppt/charts/chart53.xml" ContentType="application/vnd.openxmlformats-officedocument.drawingml.chart+xml"/>
  <Override PartName="/ppt/theme/themeOverride53.xml" ContentType="application/vnd.openxmlformats-officedocument.themeOverride+xml"/>
  <Override PartName="/ppt/charts/chart54.xml" ContentType="application/vnd.openxmlformats-officedocument.drawingml.chart+xml"/>
  <Override PartName="/ppt/theme/themeOverride54.xml" ContentType="application/vnd.openxmlformats-officedocument.themeOverride+xml"/>
  <Override PartName="/ppt/charts/chart55.xml" ContentType="application/vnd.openxmlformats-officedocument.drawingml.chart+xml"/>
  <Override PartName="/ppt/theme/themeOverride55.xml" ContentType="application/vnd.openxmlformats-officedocument.themeOverride+xml"/>
  <Override PartName="/ppt/charts/chart56.xml" ContentType="application/vnd.openxmlformats-officedocument.drawingml.chart+xml"/>
  <Override PartName="/ppt/theme/themeOverride56.xml" ContentType="application/vnd.openxmlformats-officedocument.themeOverride+xml"/>
  <Override PartName="/ppt/charts/chart57.xml" ContentType="application/vnd.openxmlformats-officedocument.drawingml.chart+xml"/>
  <Override PartName="/ppt/theme/themeOverride57.xml" ContentType="application/vnd.openxmlformats-officedocument.themeOverride+xml"/>
  <Override PartName="/ppt/charts/chart58.xml" ContentType="application/vnd.openxmlformats-officedocument.drawingml.chart+xml"/>
  <Override PartName="/ppt/theme/themeOverride58.xml" ContentType="application/vnd.openxmlformats-officedocument.themeOverride+xml"/>
  <Override PartName="/ppt/charts/chart59.xml" ContentType="application/vnd.openxmlformats-officedocument.drawingml.chart+xml"/>
  <Override PartName="/ppt/theme/themeOverride59.xml" ContentType="application/vnd.openxmlformats-officedocument.themeOverride+xml"/>
  <Override PartName="/ppt/charts/chart60.xml" ContentType="application/vnd.openxmlformats-officedocument.drawingml.chart+xml"/>
  <Override PartName="/ppt/theme/themeOverride60.xml" ContentType="application/vnd.openxmlformats-officedocument.themeOverride+xml"/>
  <Override PartName="/ppt/charts/chart61.xml" ContentType="application/vnd.openxmlformats-officedocument.drawingml.chart+xml"/>
  <Override PartName="/ppt/theme/themeOverride61.xml" ContentType="application/vnd.openxmlformats-officedocument.themeOverride+xml"/>
  <Override PartName="/ppt/charts/chart62.xml" ContentType="application/vnd.openxmlformats-officedocument.drawingml.chart+xml"/>
  <Override PartName="/ppt/theme/themeOverride6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30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31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32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33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4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35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6.xlsx"/><Relationship Id="rId1" Type="http://schemas.openxmlformats.org/officeDocument/2006/relationships/themeOverride" Target="../theme/themeOverride36.xm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37.xml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8.xlsx"/><Relationship Id="rId1" Type="http://schemas.openxmlformats.org/officeDocument/2006/relationships/themeOverride" Target="../theme/themeOverride38.xml"/></Relationships>
</file>

<file path=ppt/charts/_rels/chart3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9.xlsx"/><Relationship Id="rId1" Type="http://schemas.openxmlformats.org/officeDocument/2006/relationships/themeOverride" Target="../theme/themeOverride39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4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0.xlsx"/><Relationship Id="rId1" Type="http://schemas.openxmlformats.org/officeDocument/2006/relationships/themeOverride" Target="../theme/themeOverride40.xml"/></Relationships>
</file>

<file path=ppt/charts/_rels/chart4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1.xlsx"/><Relationship Id="rId1" Type="http://schemas.openxmlformats.org/officeDocument/2006/relationships/themeOverride" Target="../theme/themeOverride41.xml"/></Relationships>
</file>

<file path=ppt/charts/_rels/chart4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2.xlsx"/><Relationship Id="rId1" Type="http://schemas.openxmlformats.org/officeDocument/2006/relationships/themeOverride" Target="../theme/themeOverride42.xml"/></Relationships>
</file>

<file path=ppt/charts/_rels/chart4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3.xlsx"/><Relationship Id="rId1" Type="http://schemas.openxmlformats.org/officeDocument/2006/relationships/themeOverride" Target="../theme/themeOverride43.xml"/></Relationships>
</file>

<file path=ppt/charts/_rels/chart4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4.xlsx"/><Relationship Id="rId1" Type="http://schemas.openxmlformats.org/officeDocument/2006/relationships/themeOverride" Target="../theme/themeOverride44.xml"/></Relationships>
</file>

<file path=ppt/charts/_rels/chart4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5.xlsx"/><Relationship Id="rId1" Type="http://schemas.openxmlformats.org/officeDocument/2006/relationships/themeOverride" Target="../theme/themeOverride45.xml"/></Relationships>
</file>

<file path=ppt/charts/_rels/chart4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6.xlsx"/><Relationship Id="rId1" Type="http://schemas.openxmlformats.org/officeDocument/2006/relationships/themeOverride" Target="../theme/themeOverride46.xml"/></Relationships>
</file>

<file path=ppt/charts/_rels/chart4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7.xlsx"/><Relationship Id="rId1" Type="http://schemas.openxmlformats.org/officeDocument/2006/relationships/themeOverride" Target="../theme/themeOverride47.xml"/></Relationships>
</file>

<file path=ppt/charts/_rels/chart4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8.xlsx"/><Relationship Id="rId1" Type="http://schemas.openxmlformats.org/officeDocument/2006/relationships/themeOverride" Target="../theme/themeOverride48.xml"/></Relationships>
</file>

<file path=ppt/charts/_rels/chart4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9.xlsx"/><Relationship Id="rId1" Type="http://schemas.openxmlformats.org/officeDocument/2006/relationships/themeOverride" Target="../theme/themeOverride49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_rels/chart5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0.xlsx"/><Relationship Id="rId1" Type="http://schemas.openxmlformats.org/officeDocument/2006/relationships/themeOverride" Target="../theme/themeOverride50.xml"/></Relationships>
</file>

<file path=ppt/charts/_rels/chart5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1.xlsx"/><Relationship Id="rId1" Type="http://schemas.openxmlformats.org/officeDocument/2006/relationships/themeOverride" Target="../theme/themeOverride51.xml"/></Relationships>
</file>

<file path=ppt/charts/_rels/chart5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2.xlsx"/><Relationship Id="rId1" Type="http://schemas.openxmlformats.org/officeDocument/2006/relationships/themeOverride" Target="../theme/themeOverride52.xml"/></Relationships>
</file>

<file path=ppt/charts/_rels/chart5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3.xlsx"/><Relationship Id="rId1" Type="http://schemas.openxmlformats.org/officeDocument/2006/relationships/themeOverride" Target="../theme/themeOverride53.xml"/></Relationships>
</file>

<file path=ppt/charts/_rels/chart5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4.xlsx"/><Relationship Id="rId1" Type="http://schemas.openxmlformats.org/officeDocument/2006/relationships/themeOverride" Target="../theme/themeOverride54.xml"/></Relationships>
</file>

<file path=ppt/charts/_rels/chart5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5.xlsx"/><Relationship Id="rId1" Type="http://schemas.openxmlformats.org/officeDocument/2006/relationships/themeOverride" Target="../theme/themeOverride55.xml"/></Relationships>
</file>

<file path=ppt/charts/_rels/chart5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6.xlsx"/><Relationship Id="rId1" Type="http://schemas.openxmlformats.org/officeDocument/2006/relationships/themeOverride" Target="../theme/themeOverride56.xml"/></Relationships>
</file>

<file path=ppt/charts/_rels/chart5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7.xlsx"/><Relationship Id="rId1" Type="http://schemas.openxmlformats.org/officeDocument/2006/relationships/themeOverride" Target="../theme/themeOverride57.xml"/></Relationships>
</file>

<file path=ppt/charts/_rels/chart5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8.xlsx"/><Relationship Id="rId1" Type="http://schemas.openxmlformats.org/officeDocument/2006/relationships/themeOverride" Target="../theme/themeOverride58.xml"/></Relationships>
</file>

<file path=ppt/charts/_rels/chart5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9.xlsx"/><Relationship Id="rId1" Type="http://schemas.openxmlformats.org/officeDocument/2006/relationships/themeOverride" Target="../theme/themeOverride59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/Relationships>
</file>

<file path=ppt/charts/_rels/chart6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0.xlsx"/><Relationship Id="rId1" Type="http://schemas.openxmlformats.org/officeDocument/2006/relationships/themeOverride" Target="../theme/themeOverride60.xml"/></Relationships>
</file>

<file path=ppt/charts/_rels/chart6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1.xlsx"/><Relationship Id="rId1" Type="http://schemas.openxmlformats.org/officeDocument/2006/relationships/themeOverride" Target="../theme/themeOverride61.xml"/></Relationships>
</file>

<file path=ppt/charts/_rels/chart6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2.xlsx"/><Relationship Id="rId1" Type="http://schemas.openxmlformats.org/officeDocument/2006/relationships/themeOverride" Target="../theme/themeOverride62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Abciximab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</c:v>
                </c:pt>
                <c:pt idx="1">
                  <c:v>14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202304"/>
        <c:axId val="56494336"/>
      </c:lineChart>
      <c:dateAx>
        <c:axId val="18320230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94336"/>
        <c:crosses val="autoZero"/>
        <c:auto val="1"/>
        <c:lblOffset val="100"/>
        <c:baseTimeUnit val="months"/>
        <c:majorUnit val="1"/>
        <c:majorTimeUnit val="months"/>
      </c:dateAx>
      <c:valAx>
        <c:axId val="56494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0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Ceftaroline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7"/>
              <c:layout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18</c:v>
                </c:pt>
                <c:pt idx="6">
                  <c:v>0</c:v>
                </c:pt>
                <c:pt idx="7">
                  <c:v>11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</c:v>
                </c:pt>
                <c:pt idx="1">
                  <c:v>11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19</c:v>
                </c:pt>
                <c:pt idx="6">
                  <c:v>9</c:v>
                </c:pt>
                <c:pt idx="7">
                  <c:v>14</c:v>
                </c:pt>
                <c:pt idx="8">
                  <c:v>46</c:v>
                </c:pt>
                <c:pt idx="9">
                  <c:v>10</c:v>
                </c:pt>
                <c:pt idx="10">
                  <c:v>0</c:v>
                </c:pt>
                <c:pt idx="11">
                  <c:v>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267264"/>
        <c:axId val="92134720"/>
      </c:lineChart>
      <c:dateAx>
        <c:axId val="18426726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134720"/>
        <c:crosses val="autoZero"/>
        <c:auto val="1"/>
        <c:lblOffset val="100"/>
        <c:baseTimeUnit val="months"/>
        <c:majorUnit val="1"/>
        <c:majorTimeUnit val="months"/>
      </c:dateAx>
      <c:valAx>
        <c:axId val="92134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6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Ceftriaxone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64</c:v>
                </c:pt>
                <c:pt idx="1">
                  <c:v>75</c:v>
                </c:pt>
                <c:pt idx="2">
                  <c:v>68</c:v>
                </c:pt>
                <c:pt idx="3">
                  <c:v>91</c:v>
                </c:pt>
                <c:pt idx="4">
                  <c:v>85</c:v>
                </c:pt>
                <c:pt idx="5">
                  <c:v>54</c:v>
                </c:pt>
                <c:pt idx="6">
                  <c:v>104</c:v>
                </c:pt>
                <c:pt idx="7">
                  <c:v>63</c:v>
                </c:pt>
                <c:pt idx="8">
                  <c:v>91</c:v>
                </c:pt>
                <c:pt idx="9">
                  <c:v>42</c:v>
                </c:pt>
                <c:pt idx="10">
                  <c:v>78</c:v>
                </c:pt>
                <c:pt idx="11">
                  <c:v>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135</c:v>
                </c:pt>
                <c:pt idx="1">
                  <c:v>112</c:v>
                </c:pt>
                <c:pt idx="2">
                  <c:v>56</c:v>
                </c:pt>
                <c:pt idx="3">
                  <c:v>73</c:v>
                </c:pt>
                <c:pt idx="4">
                  <c:v>65</c:v>
                </c:pt>
                <c:pt idx="5">
                  <c:v>52</c:v>
                </c:pt>
                <c:pt idx="6">
                  <c:v>126</c:v>
                </c:pt>
                <c:pt idx="7">
                  <c:v>83</c:v>
                </c:pt>
                <c:pt idx="8">
                  <c:v>83</c:v>
                </c:pt>
                <c:pt idx="9">
                  <c:v>108</c:v>
                </c:pt>
                <c:pt idx="10">
                  <c:v>81</c:v>
                </c:pt>
                <c:pt idx="11">
                  <c:v>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92</c:v>
                </c:pt>
                <c:pt idx="1">
                  <c:v>121</c:v>
                </c:pt>
                <c:pt idx="2">
                  <c:v>82</c:v>
                </c:pt>
                <c:pt idx="3">
                  <c:v>110</c:v>
                </c:pt>
                <c:pt idx="4">
                  <c:v>66</c:v>
                </c:pt>
                <c:pt idx="5">
                  <c:v>96</c:v>
                </c:pt>
                <c:pt idx="6">
                  <c:v>78</c:v>
                </c:pt>
                <c:pt idx="7">
                  <c:v>81</c:v>
                </c:pt>
                <c:pt idx="8">
                  <c:v>75</c:v>
                </c:pt>
                <c:pt idx="9">
                  <c:v>45</c:v>
                </c:pt>
                <c:pt idx="10">
                  <c:v>98</c:v>
                </c:pt>
                <c:pt idx="11">
                  <c:v>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268288"/>
        <c:axId val="168325632"/>
      </c:lineChart>
      <c:dateAx>
        <c:axId val="18426828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25632"/>
        <c:crosses val="autoZero"/>
        <c:auto val="1"/>
        <c:lblOffset val="100"/>
        <c:baseTimeUnit val="months"/>
        <c:majorUnit val="1"/>
        <c:majorTimeUnit val="months"/>
      </c:dateAx>
      <c:valAx>
        <c:axId val="168325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6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Daptomycin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5"/>
              <c:delete val="1"/>
            </c:dLbl>
            <c:dLbl>
              <c:idx val="7"/>
              <c:layout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1</c:v>
                </c:pt>
                <c:pt idx="8">
                  <c:v>11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5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3</c:v>
                </c:pt>
                <c:pt idx="8">
                  <c:v>14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3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231552"/>
        <c:axId val="178020928"/>
      </c:lineChart>
      <c:dateAx>
        <c:axId val="19023155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20928"/>
        <c:crosses val="autoZero"/>
        <c:auto val="1"/>
        <c:lblOffset val="100"/>
        <c:baseTimeUnit val="months"/>
        <c:majorUnit val="1"/>
        <c:majorTimeUnit val="months"/>
      </c:dateAx>
      <c:valAx>
        <c:axId val="1780209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3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Dexmedetomidine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626</c:v>
                </c:pt>
                <c:pt idx="1">
                  <c:v>699</c:v>
                </c:pt>
                <c:pt idx="2">
                  <c:v>247</c:v>
                </c:pt>
                <c:pt idx="3">
                  <c:v>321</c:v>
                </c:pt>
                <c:pt idx="4">
                  <c:v>315</c:v>
                </c:pt>
                <c:pt idx="5">
                  <c:v>481</c:v>
                </c:pt>
                <c:pt idx="6">
                  <c:v>306</c:v>
                </c:pt>
                <c:pt idx="7">
                  <c:v>152</c:v>
                </c:pt>
                <c:pt idx="8">
                  <c:v>198</c:v>
                </c:pt>
                <c:pt idx="9">
                  <c:v>372</c:v>
                </c:pt>
                <c:pt idx="10">
                  <c:v>282</c:v>
                </c:pt>
                <c:pt idx="11">
                  <c:v>311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361</c:v>
                </c:pt>
                <c:pt idx="1">
                  <c:v>383</c:v>
                </c:pt>
                <c:pt idx="2">
                  <c:v>540</c:v>
                </c:pt>
                <c:pt idx="3">
                  <c:v>467</c:v>
                </c:pt>
                <c:pt idx="4">
                  <c:v>486</c:v>
                </c:pt>
                <c:pt idx="5">
                  <c:v>818</c:v>
                </c:pt>
                <c:pt idx="6">
                  <c:v>852</c:v>
                </c:pt>
                <c:pt idx="7">
                  <c:v>840</c:v>
                </c:pt>
                <c:pt idx="8">
                  <c:v>727</c:v>
                </c:pt>
                <c:pt idx="9">
                  <c:v>321</c:v>
                </c:pt>
                <c:pt idx="10">
                  <c:v>375</c:v>
                </c:pt>
                <c:pt idx="11">
                  <c:v>776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482</c:v>
                </c:pt>
                <c:pt idx="1">
                  <c:v>683</c:v>
                </c:pt>
                <c:pt idx="2">
                  <c:v>586</c:v>
                </c:pt>
                <c:pt idx="3">
                  <c:v>722</c:v>
                </c:pt>
                <c:pt idx="4">
                  <c:v>714</c:v>
                </c:pt>
                <c:pt idx="5">
                  <c:v>493</c:v>
                </c:pt>
                <c:pt idx="6">
                  <c:v>637</c:v>
                </c:pt>
                <c:pt idx="7">
                  <c:v>830</c:v>
                </c:pt>
                <c:pt idx="8">
                  <c:v>510</c:v>
                </c:pt>
                <c:pt idx="9">
                  <c:v>681</c:v>
                </c:pt>
                <c:pt idx="10">
                  <c:v>810</c:v>
                </c:pt>
                <c:pt idx="11">
                  <c:v>992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234112"/>
        <c:axId val="178023232"/>
      </c:lineChart>
      <c:dateAx>
        <c:axId val="19023411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23232"/>
        <c:crosses val="autoZero"/>
        <c:auto val="1"/>
        <c:lblOffset val="100"/>
        <c:baseTimeUnit val="months"/>
        <c:majorUnit val="1"/>
        <c:majorTimeUnit val="months"/>
      </c:dateAx>
      <c:valAx>
        <c:axId val="178023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34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Eptifibatide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30</c:v>
                </c:pt>
                <c:pt idx="5">
                  <c:v>0</c:v>
                </c:pt>
                <c:pt idx="6">
                  <c:v>37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  <c:pt idx="11">
                  <c:v>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46</c:v>
                </c:pt>
                <c:pt idx="3">
                  <c:v>0</c:v>
                </c:pt>
                <c:pt idx="4">
                  <c:v>0</c:v>
                </c:pt>
                <c:pt idx="5">
                  <c:v>28</c:v>
                </c:pt>
                <c:pt idx="6">
                  <c:v>0</c:v>
                </c:pt>
                <c:pt idx="7">
                  <c:v>7</c:v>
                </c:pt>
                <c:pt idx="8">
                  <c:v>71</c:v>
                </c:pt>
                <c:pt idx="9">
                  <c:v>0</c:v>
                </c:pt>
                <c:pt idx="10">
                  <c:v>38</c:v>
                </c:pt>
                <c:pt idx="11">
                  <c:v>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3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23</c:v>
                </c:pt>
                <c:pt idx="3">
                  <c:v>61</c:v>
                </c:pt>
                <c:pt idx="4">
                  <c:v>15</c:v>
                </c:pt>
                <c:pt idx="5">
                  <c:v>30</c:v>
                </c:pt>
                <c:pt idx="6">
                  <c:v>45</c:v>
                </c:pt>
                <c:pt idx="7">
                  <c:v>18</c:v>
                </c:pt>
                <c:pt idx="8">
                  <c:v>30</c:v>
                </c:pt>
                <c:pt idx="9">
                  <c:v>0</c:v>
                </c:pt>
                <c:pt idx="10">
                  <c:v>21</c:v>
                </c:pt>
                <c:pt idx="11">
                  <c:v>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665216"/>
        <c:axId val="192921600"/>
      </c:lineChart>
      <c:dateAx>
        <c:axId val="19066521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21600"/>
        <c:crosses val="autoZero"/>
        <c:auto val="1"/>
        <c:lblOffset val="100"/>
        <c:baseTimeUnit val="months"/>
        <c:majorUnit val="1"/>
        <c:majorTimeUnit val="months"/>
      </c:dateAx>
      <c:valAx>
        <c:axId val="192921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</a:t>
                </a:r>
                <a:r>
                  <a:rPr lang="en-US" baseline="0" dirty="0" smtClean="0"/>
                  <a:t>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6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Ertapenem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3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2</c:v>
                </c:pt>
                <c:pt idx="6">
                  <c:v>5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5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4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968704"/>
        <c:axId val="192928512"/>
      </c:lineChart>
      <c:dateAx>
        <c:axId val="19296870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28512"/>
        <c:crosses val="autoZero"/>
        <c:auto val="1"/>
        <c:lblOffset val="100"/>
        <c:baseTimeUnit val="months"/>
        <c:majorUnit val="1"/>
        <c:majorTimeUnit val="months"/>
      </c:dateAx>
      <c:valAx>
        <c:axId val="1929285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68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Esmolol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104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2</c:v>
                </c:pt>
                <c:pt idx="8">
                  <c:v>3</c:v>
                </c:pt>
                <c:pt idx="9">
                  <c:v>24</c:v>
                </c:pt>
                <c:pt idx="10">
                  <c:v>59</c:v>
                </c:pt>
                <c:pt idx="11">
                  <c:v>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43</c:v>
                </c:pt>
                <c:pt idx="1">
                  <c:v>53</c:v>
                </c:pt>
                <c:pt idx="2">
                  <c:v>38</c:v>
                </c:pt>
                <c:pt idx="3">
                  <c:v>17</c:v>
                </c:pt>
                <c:pt idx="4">
                  <c:v>123</c:v>
                </c:pt>
                <c:pt idx="5">
                  <c:v>16</c:v>
                </c:pt>
                <c:pt idx="6">
                  <c:v>6</c:v>
                </c:pt>
                <c:pt idx="7">
                  <c:v>16</c:v>
                </c:pt>
                <c:pt idx="8">
                  <c:v>18</c:v>
                </c:pt>
                <c:pt idx="9">
                  <c:v>50</c:v>
                </c:pt>
                <c:pt idx="10">
                  <c:v>4</c:v>
                </c:pt>
                <c:pt idx="11">
                  <c:v>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</c:v>
                </c:pt>
                <c:pt idx="1">
                  <c:v>31</c:v>
                </c:pt>
                <c:pt idx="2">
                  <c:v>37</c:v>
                </c:pt>
                <c:pt idx="3">
                  <c:v>12</c:v>
                </c:pt>
                <c:pt idx="4">
                  <c:v>25</c:v>
                </c:pt>
                <c:pt idx="5">
                  <c:v>27</c:v>
                </c:pt>
                <c:pt idx="6">
                  <c:v>39</c:v>
                </c:pt>
                <c:pt idx="7">
                  <c:v>69</c:v>
                </c:pt>
                <c:pt idx="8">
                  <c:v>30</c:v>
                </c:pt>
                <c:pt idx="9">
                  <c:v>37</c:v>
                </c:pt>
                <c:pt idx="10">
                  <c:v>101</c:v>
                </c:pt>
                <c:pt idx="11">
                  <c:v>105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969216"/>
        <c:axId val="192927936"/>
      </c:lineChart>
      <c:dateAx>
        <c:axId val="19296921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27936"/>
        <c:crosses val="autoZero"/>
        <c:auto val="1"/>
        <c:lblOffset val="100"/>
        <c:baseTimeUnit val="months"/>
        <c:majorUnit val="1"/>
        <c:majorTimeUnit val="months"/>
      </c:dateAx>
      <c:valAx>
        <c:axId val="192927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6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Factor VIII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8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191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154560"/>
        <c:axId val="192927360"/>
      </c:lineChart>
      <c:dateAx>
        <c:axId val="19315456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27360"/>
        <c:crosses val="autoZero"/>
        <c:auto val="1"/>
        <c:lblOffset val="100"/>
        <c:baseTimeUnit val="months"/>
        <c:majorUnit val="1"/>
        <c:majorTimeUnit val="months"/>
      </c:dateAx>
      <c:valAx>
        <c:axId val="1929273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54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Factor VIIa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043456"/>
        <c:axId val="194724992"/>
      </c:lineChart>
      <c:dateAx>
        <c:axId val="19304345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724992"/>
        <c:crosses val="autoZero"/>
        <c:auto val="1"/>
        <c:lblOffset val="100"/>
        <c:baseTimeUnit val="months"/>
        <c:majorUnit val="1"/>
        <c:majorTimeUnit val="months"/>
      </c:dateAx>
      <c:valAx>
        <c:axId val="194724992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04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IVIG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3</c:v>
                </c:pt>
                <c:pt idx="9">
                  <c:v>8</c:v>
                </c:pt>
                <c:pt idx="10">
                  <c:v>0</c:v>
                </c:pt>
                <c:pt idx="11">
                  <c:v>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5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043968"/>
        <c:axId val="194727296"/>
      </c:lineChart>
      <c:dateAx>
        <c:axId val="19304396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727296"/>
        <c:crosses val="autoZero"/>
        <c:auto val="1"/>
        <c:lblOffset val="100"/>
        <c:baseTimeUnit val="months"/>
        <c:majorUnit val="1"/>
        <c:majorTimeUnit val="months"/>
      </c:dateAx>
      <c:valAx>
        <c:axId val="194727296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04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Acetaminophen IV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</c:v>
                </c:pt>
                <c:pt idx="1">
                  <c:v>61</c:v>
                </c:pt>
                <c:pt idx="2">
                  <c:v>27</c:v>
                </c:pt>
                <c:pt idx="3">
                  <c:v>37</c:v>
                </c:pt>
                <c:pt idx="4">
                  <c:v>23</c:v>
                </c:pt>
                <c:pt idx="5">
                  <c:v>21</c:v>
                </c:pt>
                <c:pt idx="6">
                  <c:v>18</c:v>
                </c:pt>
                <c:pt idx="7">
                  <c:v>21</c:v>
                </c:pt>
                <c:pt idx="8">
                  <c:v>22</c:v>
                </c:pt>
                <c:pt idx="9">
                  <c:v>59</c:v>
                </c:pt>
                <c:pt idx="10">
                  <c:v>41</c:v>
                </c:pt>
                <c:pt idx="11">
                  <c:v>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38</c:v>
                </c:pt>
                <c:pt idx="1">
                  <c:v>33</c:v>
                </c:pt>
                <c:pt idx="2">
                  <c:v>41</c:v>
                </c:pt>
                <c:pt idx="3">
                  <c:v>60</c:v>
                </c:pt>
                <c:pt idx="4">
                  <c:v>44</c:v>
                </c:pt>
                <c:pt idx="5">
                  <c:v>42</c:v>
                </c:pt>
                <c:pt idx="6">
                  <c:v>56</c:v>
                </c:pt>
                <c:pt idx="7">
                  <c:v>43</c:v>
                </c:pt>
                <c:pt idx="8">
                  <c:v>47</c:v>
                </c:pt>
                <c:pt idx="9">
                  <c:v>38</c:v>
                </c:pt>
                <c:pt idx="10">
                  <c:v>35</c:v>
                </c:pt>
                <c:pt idx="11">
                  <c:v>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49</c:v>
                </c:pt>
                <c:pt idx="1">
                  <c:v>61</c:v>
                </c:pt>
                <c:pt idx="2">
                  <c:v>58</c:v>
                </c:pt>
                <c:pt idx="3">
                  <c:v>57</c:v>
                </c:pt>
                <c:pt idx="4">
                  <c:v>32</c:v>
                </c:pt>
                <c:pt idx="5">
                  <c:v>45</c:v>
                </c:pt>
                <c:pt idx="6">
                  <c:v>29</c:v>
                </c:pt>
                <c:pt idx="7">
                  <c:v>28</c:v>
                </c:pt>
                <c:pt idx="8">
                  <c:v>8</c:v>
                </c:pt>
                <c:pt idx="9">
                  <c:v>23</c:v>
                </c:pt>
                <c:pt idx="10">
                  <c:v>10</c:v>
                </c:pt>
                <c:pt idx="11">
                  <c:v>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89696"/>
        <c:axId val="63105280"/>
      </c:lineChart>
      <c:dateAx>
        <c:axId val="18338969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05280"/>
        <c:crosses val="autoZero"/>
        <c:auto val="1"/>
        <c:lblOffset val="100"/>
        <c:baseTimeUnit val="months"/>
        <c:majorUnit val="1"/>
        <c:majorTimeUnit val="months"/>
      </c:dateAx>
      <c:valAx>
        <c:axId val="631052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8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Levothyroxine IV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</c:v>
                </c:pt>
                <c:pt idx="1">
                  <c:v>358</c:v>
                </c:pt>
                <c:pt idx="2">
                  <c:v>114</c:v>
                </c:pt>
                <c:pt idx="3">
                  <c:v>213</c:v>
                </c:pt>
                <c:pt idx="4">
                  <c:v>376</c:v>
                </c:pt>
                <c:pt idx="5">
                  <c:v>250</c:v>
                </c:pt>
                <c:pt idx="6">
                  <c:v>154</c:v>
                </c:pt>
                <c:pt idx="7">
                  <c:v>247</c:v>
                </c:pt>
                <c:pt idx="8">
                  <c:v>200</c:v>
                </c:pt>
                <c:pt idx="9">
                  <c:v>167</c:v>
                </c:pt>
                <c:pt idx="10">
                  <c:v>154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</c:v>
                </c:pt>
                <c:pt idx="1">
                  <c:v>540</c:v>
                </c:pt>
                <c:pt idx="2">
                  <c:v>69</c:v>
                </c:pt>
                <c:pt idx="3">
                  <c:v>149</c:v>
                </c:pt>
                <c:pt idx="4">
                  <c:v>156</c:v>
                </c:pt>
                <c:pt idx="5">
                  <c:v>236</c:v>
                </c:pt>
                <c:pt idx="6">
                  <c:v>33</c:v>
                </c:pt>
                <c:pt idx="7">
                  <c:v>105</c:v>
                </c:pt>
                <c:pt idx="8">
                  <c:v>0</c:v>
                </c:pt>
                <c:pt idx="9">
                  <c:v>0</c:v>
                </c:pt>
                <c:pt idx="10">
                  <c:v>193</c:v>
                </c:pt>
                <c:pt idx="11">
                  <c:v>132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129</c:v>
                </c:pt>
                <c:pt idx="1">
                  <c:v>58</c:v>
                </c:pt>
                <c:pt idx="2">
                  <c:v>225</c:v>
                </c:pt>
                <c:pt idx="3">
                  <c:v>63</c:v>
                </c:pt>
                <c:pt idx="4">
                  <c:v>5</c:v>
                </c:pt>
                <c:pt idx="5">
                  <c:v>145</c:v>
                </c:pt>
                <c:pt idx="6">
                  <c:v>54</c:v>
                </c:pt>
                <c:pt idx="7">
                  <c:v>210</c:v>
                </c:pt>
                <c:pt idx="8">
                  <c:v>320</c:v>
                </c:pt>
                <c:pt idx="9">
                  <c:v>89</c:v>
                </c:pt>
                <c:pt idx="10">
                  <c:v>195</c:v>
                </c:pt>
                <c:pt idx="11">
                  <c:v>145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153024"/>
        <c:axId val="194729600"/>
      </c:lineChart>
      <c:dateAx>
        <c:axId val="19315302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729600"/>
        <c:crosses val="autoZero"/>
        <c:auto val="1"/>
        <c:lblOffset val="100"/>
        <c:baseTimeUnit val="months"/>
        <c:majorUnit val="1"/>
        <c:majorTimeUnit val="months"/>
      </c:dateAx>
      <c:valAx>
        <c:axId val="194729600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53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Meropenem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123</c:v>
                </c:pt>
                <c:pt idx="1">
                  <c:v>126</c:v>
                </c:pt>
                <c:pt idx="2">
                  <c:v>107</c:v>
                </c:pt>
                <c:pt idx="3">
                  <c:v>117</c:v>
                </c:pt>
                <c:pt idx="4">
                  <c:v>84</c:v>
                </c:pt>
                <c:pt idx="5">
                  <c:v>124</c:v>
                </c:pt>
                <c:pt idx="6">
                  <c:v>68</c:v>
                </c:pt>
                <c:pt idx="7">
                  <c:v>154</c:v>
                </c:pt>
                <c:pt idx="8">
                  <c:v>117</c:v>
                </c:pt>
                <c:pt idx="9">
                  <c:v>119</c:v>
                </c:pt>
                <c:pt idx="10">
                  <c:v>107</c:v>
                </c:pt>
                <c:pt idx="11">
                  <c:v>143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83</c:v>
                </c:pt>
                <c:pt idx="1">
                  <c:v>134</c:v>
                </c:pt>
                <c:pt idx="2">
                  <c:v>148</c:v>
                </c:pt>
                <c:pt idx="3">
                  <c:v>129</c:v>
                </c:pt>
                <c:pt idx="4">
                  <c:v>105</c:v>
                </c:pt>
                <c:pt idx="5">
                  <c:v>109</c:v>
                </c:pt>
                <c:pt idx="6">
                  <c:v>115</c:v>
                </c:pt>
                <c:pt idx="7">
                  <c:v>103</c:v>
                </c:pt>
                <c:pt idx="8">
                  <c:v>55</c:v>
                </c:pt>
                <c:pt idx="9">
                  <c:v>103</c:v>
                </c:pt>
                <c:pt idx="10">
                  <c:v>98</c:v>
                </c:pt>
                <c:pt idx="11">
                  <c:v>124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53</c:v>
                </c:pt>
                <c:pt idx="1">
                  <c:v>126</c:v>
                </c:pt>
                <c:pt idx="2">
                  <c:v>153</c:v>
                </c:pt>
                <c:pt idx="3">
                  <c:v>156</c:v>
                </c:pt>
                <c:pt idx="4">
                  <c:v>132</c:v>
                </c:pt>
                <c:pt idx="5">
                  <c:v>152</c:v>
                </c:pt>
                <c:pt idx="6">
                  <c:v>110</c:v>
                </c:pt>
                <c:pt idx="7">
                  <c:v>62</c:v>
                </c:pt>
                <c:pt idx="8">
                  <c:v>192</c:v>
                </c:pt>
                <c:pt idx="9">
                  <c:v>93</c:v>
                </c:pt>
                <c:pt idx="10">
                  <c:v>116</c:v>
                </c:pt>
                <c:pt idx="11">
                  <c:v>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622976"/>
        <c:axId val="195862528"/>
      </c:lineChart>
      <c:dateAx>
        <c:axId val="19462297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62528"/>
        <c:crosses val="autoZero"/>
        <c:auto val="1"/>
        <c:lblOffset val="100"/>
        <c:baseTimeUnit val="months"/>
        <c:majorUnit val="1"/>
        <c:majorTimeUnit val="months"/>
      </c:dateAx>
      <c:valAx>
        <c:axId val="195862528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2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Metronidazole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43</c:v>
                </c:pt>
                <c:pt idx="1">
                  <c:v>121</c:v>
                </c:pt>
                <c:pt idx="2">
                  <c:v>130</c:v>
                </c:pt>
                <c:pt idx="3">
                  <c:v>76</c:v>
                </c:pt>
                <c:pt idx="4">
                  <c:v>70</c:v>
                </c:pt>
                <c:pt idx="5">
                  <c:v>77</c:v>
                </c:pt>
                <c:pt idx="6">
                  <c:v>99</c:v>
                </c:pt>
                <c:pt idx="7">
                  <c:v>129</c:v>
                </c:pt>
                <c:pt idx="8">
                  <c:v>107</c:v>
                </c:pt>
                <c:pt idx="9">
                  <c:v>55</c:v>
                </c:pt>
                <c:pt idx="10">
                  <c:v>98</c:v>
                </c:pt>
                <c:pt idx="11">
                  <c:v>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115</c:v>
                </c:pt>
                <c:pt idx="1">
                  <c:v>102</c:v>
                </c:pt>
                <c:pt idx="2">
                  <c:v>104</c:v>
                </c:pt>
                <c:pt idx="3">
                  <c:v>42</c:v>
                </c:pt>
                <c:pt idx="4">
                  <c:v>89</c:v>
                </c:pt>
                <c:pt idx="5">
                  <c:v>137</c:v>
                </c:pt>
                <c:pt idx="6">
                  <c:v>148</c:v>
                </c:pt>
                <c:pt idx="7">
                  <c:v>100</c:v>
                </c:pt>
                <c:pt idx="8">
                  <c:v>83</c:v>
                </c:pt>
                <c:pt idx="9">
                  <c:v>62</c:v>
                </c:pt>
                <c:pt idx="10">
                  <c:v>67</c:v>
                </c:pt>
                <c:pt idx="11">
                  <c:v>135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121</c:v>
                </c:pt>
                <c:pt idx="1">
                  <c:v>161</c:v>
                </c:pt>
                <c:pt idx="2">
                  <c:v>69</c:v>
                </c:pt>
                <c:pt idx="3">
                  <c:v>45</c:v>
                </c:pt>
                <c:pt idx="4">
                  <c:v>124</c:v>
                </c:pt>
                <c:pt idx="5">
                  <c:v>143</c:v>
                </c:pt>
                <c:pt idx="6">
                  <c:v>108</c:v>
                </c:pt>
                <c:pt idx="7">
                  <c:v>168</c:v>
                </c:pt>
                <c:pt idx="8">
                  <c:v>152</c:v>
                </c:pt>
                <c:pt idx="9">
                  <c:v>133</c:v>
                </c:pt>
                <c:pt idx="10">
                  <c:v>184</c:v>
                </c:pt>
                <c:pt idx="11">
                  <c:v>158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480128"/>
        <c:axId val="195864832"/>
      </c:lineChart>
      <c:dateAx>
        <c:axId val="19448012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64832"/>
        <c:crosses val="autoZero"/>
        <c:auto val="1"/>
        <c:lblOffset val="100"/>
        <c:baseTimeUnit val="months"/>
        <c:majorUnit val="1"/>
        <c:majorTimeUnit val="months"/>
      </c:dateAx>
      <c:valAx>
        <c:axId val="195864832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8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Micafungin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4</c:v>
                </c:pt>
                <c:pt idx="2">
                  <c:v>12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5</c:v>
                </c:pt>
                <c:pt idx="7">
                  <c:v>8</c:v>
                </c:pt>
                <c:pt idx="8">
                  <c:v>1</c:v>
                </c:pt>
                <c:pt idx="9">
                  <c:v>3</c:v>
                </c:pt>
                <c:pt idx="10">
                  <c:v>1</c:v>
                </c:pt>
                <c:pt idx="11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10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5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12</c:v>
                </c:pt>
                <c:pt idx="3">
                  <c:v>3</c:v>
                </c:pt>
                <c:pt idx="4">
                  <c:v>13</c:v>
                </c:pt>
                <c:pt idx="5">
                  <c:v>11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9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625024"/>
        <c:axId val="195867136"/>
      </c:lineChart>
      <c:dateAx>
        <c:axId val="19462502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67136"/>
        <c:crosses val="autoZero"/>
        <c:auto val="1"/>
        <c:lblOffset val="100"/>
        <c:baseTimeUnit val="months"/>
        <c:majorUnit val="1"/>
        <c:majorTimeUnit val="months"/>
      </c:dateAx>
      <c:valAx>
        <c:axId val="195867136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2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Nafcillin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147</c:v>
                </c:pt>
                <c:pt idx="1">
                  <c:v>60</c:v>
                </c:pt>
                <c:pt idx="2">
                  <c:v>71</c:v>
                </c:pt>
                <c:pt idx="3">
                  <c:v>119</c:v>
                </c:pt>
                <c:pt idx="4">
                  <c:v>55</c:v>
                </c:pt>
                <c:pt idx="5">
                  <c:v>30</c:v>
                </c:pt>
                <c:pt idx="6">
                  <c:v>93</c:v>
                </c:pt>
                <c:pt idx="7">
                  <c:v>71</c:v>
                </c:pt>
                <c:pt idx="8">
                  <c:v>78</c:v>
                </c:pt>
                <c:pt idx="9">
                  <c:v>47</c:v>
                </c:pt>
                <c:pt idx="10">
                  <c:v>84</c:v>
                </c:pt>
                <c:pt idx="11">
                  <c:v>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83</c:v>
                </c:pt>
                <c:pt idx="1">
                  <c:v>105</c:v>
                </c:pt>
                <c:pt idx="2">
                  <c:v>68</c:v>
                </c:pt>
                <c:pt idx="3">
                  <c:v>220</c:v>
                </c:pt>
                <c:pt idx="4">
                  <c:v>110</c:v>
                </c:pt>
                <c:pt idx="5">
                  <c:v>92</c:v>
                </c:pt>
                <c:pt idx="6">
                  <c:v>16</c:v>
                </c:pt>
                <c:pt idx="7">
                  <c:v>99</c:v>
                </c:pt>
                <c:pt idx="8">
                  <c:v>18</c:v>
                </c:pt>
                <c:pt idx="9">
                  <c:v>89</c:v>
                </c:pt>
                <c:pt idx="10">
                  <c:v>71</c:v>
                </c:pt>
                <c:pt idx="11">
                  <c:v>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98</c:v>
                </c:pt>
                <c:pt idx="1">
                  <c:v>22</c:v>
                </c:pt>
                <c:pt idx="2">
                  <c:v>11</c:v>
                </c:pt>
                <c:pt idx="3">
                  <c:v>26</c:v>
                </c:pt>
                <c:pt idx="4">
                  <c:v>37</c:v>
                </c:pt>
                <c:pt idx="5">
                  <c:v>23</c:v>
                </c:pt>
                <c:pt idx="6">
                  <c:v>18</c:v>
                </c:pt>
                <c:pt idx="7">
                  <c:v>22</c:v>
                </c:pt>
                <c:pt idx="8">
                  <c:v>23</c:v>
                </c:pt>
                <c:pt idx="9">
                  <c:v>12</c:v>
                </c:pt>
                <c:pt idx="10">
                  <c:v>42</c:v>
                </c:pt>
                <c:pt idx="11">
                  <c:v>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284416"/>
        <c:axId val="195869440"/>
      </c:lineChart>
      <c:dateAx>
        <c:axId val="19628441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69440"/>
        <c:crosses val="autoZero"/>
        <c:auto val="1"/>
        <c:lblOffset val="100"/>
        <c:baseTimeUnit val="months"/>
        <c:majorUnit val="1"/>
        <c:majorTimeUnit val="months"/>
      </c:dateAx>
      <c:valAx>
        <c:axId val="195869440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8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Nicardipine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1593</c:v>
                </c:pt>
                <c:pt idx="1">
                  <c:v>1188</c:v>
                </c:pt>
                <c:pt idx="2">
                  <c:v>841</c:v>
                </c:pt>
                <c:pt idx="3">
                  <c:v>991</c:v>
                </c:pt>
                <c:pt idx="4">
                  <c:v>1259</c:v>
                </c:pt>
                <c:pt idx="5">
                  <c:v>1158</c:v>
                </c:pt>
                <c:pt idx="6">
                  <c:v>1012</c:v>
                </c:pt>
                <c:pt idx="7">
                  <c:v>819</c:v>
                </c:pt>
                <c:pt idx="8">
                  <c:v>637</c:v>
                </c:pt>
                <c:pt idx="9">
                  <c:v>1087</c:v>
                </c:pt>
                <c:pt idx="10">
                  <c:v>890</c:v>
                </c:pt>
                <c:pt idx="11">
                  <c:v>795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1003</c:v>
                </c:pt>
                <c:pt idx="1">
                  <c:v>759</c:v>
                </c:pt>
                <c:pt idx="2">
                  <c:v>914</c:v>
                </c:pt>
                <c:pt idx="3">
                  <c:v>878</c:v>
                </c:pt>
                <c:pt idx="4">
                  <c:v>945</c:v>
                </c:pt>
                <c:pt idx="5">
                  <c:v>751</c:v>
                </c:pt>
                <c:pt idx="6">
                  <c:v>1103</c:v>
                </c:pt>
                <c:pt idx="7">
                  <c:v>933</c:v>
                </c:pt>
                <c:pt idx="8">
                  <c:v>869</c:v>
                </c:pt>
                <c:pt idx="9">
                  <c:v>951</c:v>
                </c:pt>
                <c:pt idx="10">
                  <c:v>989</c:v>
                </c:pt>
                <c:pt idx="11">
                  <c:v>897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1104</c:v>
                </c:pt>
                <c:pt idx="1">
                  <c:v>749</c:v>
                </c:pt>
                <c:pt idx="2">
                  <c:v>1230</c:v>
                </c:pt>
                <c:pt idx="3">
                  <c:v>857</c:v>
                </c:pt>
                <c:pt idx="4">
                  <c:v>937</c:v>
                </c:pt>
                <c:pt idx="5">
                  <c:v>1175</c:v>
                </c:pt>
                <c:pt idx="6">
                  <c:v>1221</c:v>
                </c:pt>
                <c:pt idx="7">
                  <c:v>941</c:v>
                </c:pt>
                <c:pt idx="8">
                  <c:v>1195</c:v>
                </c:pt>
                <c:pt idx="9">
                  <c:v>851</c:v>
                </c:pt>
                <c:pt idx="10">
                  <c:v>754</c:v>
                </c:pt>
                <c:pt idx="11">
                  <c:v>864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284928"/>
        <c:axId val="196125824"/>
      </c:lineChart>
      <c:dateAx>
        <c:axId val="19628492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125824"/>
        <c:crosses val="autoZero"/>
        <c:auto val="1"/>
        <c:lblOffset val="100"/>
        <c:baseTimeUnit val="months"/>
        <c:majorUnit val="1"/>
        <c:majorTimeUnit val="months"/>
      </c:dateAx>
      <c:valAx>
        <c:axId val="196125824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8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Nimodipine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593</c:v>
                </c:pt>
                <c:pt idx="1">
                  <c:v>963</c:v>
                </c:pt>
                <c:pt idx="2">
                  <c:v>982</c:v>
                </c:pt>
                <c:pt idx="3">
                  <c:v>1220</c:v>
                </c:pt>
                <c:pt idx="4">
                  <c:v>879</c:v>
                </c:pt>
                <c:pt idx="5">
                  <c:v>1047</c:v>
                </c:pt>
                <c:pt idx="6">
                  <c:v>1286</c:v>
                </c:pt>
                <c:pt idx="7">
                  <c:v>1089</c:v>
                </c:pt>
                <c:pt idx="8">
                  <c:v>1221</c:v>
                </c:pt>
                <c:pt idx="9">
                  <c:v>599</c:v>
                </c:pt>
                <c:pt idx="10">
                  <c:v>722</c:v>
                </c:pt>
                <c:pt idx="11">
                  <c:v>1298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749</c:v>
                </c:pt>
                <c:pt idx="1">
                  <c:v>469</c:v>
                </c:pt>
                <c:pt idx="2">
                  <c:v>932</c:v>
                </c:pt>
                <c:pt idx="3">
                  <c:v>1030</c:v>
                </c:pt>
                <c:pt idx="4">
                  <c:v>673</c:v>
                </c:pt>
                <c:pt idx="5">
                  <c:v>849</c:v>
                </c:pt>
                <c:pt idx="6">
                  <c:v>659</c:v>
                </c:pt>
                <c:pt idx="7">
                  <c:v>369</c:v>
                </c:pt>
                <c:pt idx="8">
                  <c:v>789</c:v>
                </c:pt>
                <c:pt idx="9">
                  <c:v>736</c:v>
                </c:pt>
                <c:pt idx="10">
                  <c:v>723</c:v>
                </c:pt>
                <c:pt idx="11">
                  <c:v>549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854</c:v>
                </c:pt>
                <c:pt idx="1">
                  <c:v>478</c:v>
                </c:pt>
                <c:pt idx="2">
                  <c:v>615</c:v>
                </c:pt>
                <c:pt idx="3">
                  <c:v>1341</c:v>
                </c:pt>
                <c:pt idx="4">
                  <c:v>730</c:v>
                </c:pt>
                <c:pt idx="5">
                  <c:v>1082</c:v>
                </c:pt>
                <c:pt idx="6">
                  <c:v>684</c:v>
                </c:pt>
                <c:pt idx="7">
                  <c:v>493</c:v>
                </c:pt>
                <c:pt idx="8">
                  <c:v>794</c:v>
                </c:pt>
                <c:pt idx="9">
                  <c:v>759</c:v>
                </c:pt>
                <c:pt idx="10">
                  <c:v>550</c:v>
                </c:pt>
                <c:pt idx="11">
                  <c:v>565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161920"/>
        <c:axId val="196128128"/>
      </c:lineChart>
      <c:dateAx>
        <c:axId val="19816192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128128"/>
        <c:crosses val="autoZero"/>
        <c:auto val="1"/>
        <c:lblOffset val="100"/>
        <c:baseTimeUnit val="months"/>
        <c:majorUnit val="1"/>
        <c:majorTimeUnit val="months"/>
      </c:dateAx>
      <c:valAx>
        <c:axId val="196128128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6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Norepinephrine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874</c:v>
                </c:pt>
                <c:pt idx="1">
                  <c:v>1348</c:v>
                </c:pt>
                <c:pt idx="2">
                  <c:v>1900</c:v>
                </c:pt>
                <c:pt idx="3">
                  <c:v>1280</c:v>
                </c:pt>
                <c:pt idx="4">
                  <c:v>1244</c:v>
                </c:pt>
                <c:pt idx="5">
                  <c:v>1329</c:v>
                </c:pt>
                <c:pt idx="6">
                  <c:v>2043</c:v>
                </c:pt>
                <c:pt idx="7">
                  <c:v>1420</c:v>
                </c:pt>
                <c:pt idx="8">
                  <c:v>2349</c:v>
                </c:pt>
                <c:pt idx="9">
                  <c:v>1179</c:v>
                </c:pt>
                <c:pt idx="10">
                  <c:v>1397</c:v>
                </c:pt>
                <c:pt idx="11">
                  <c:v>1678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1510</c:v>
                </c:pt>
                <c:pt idx="1">
                  <c:v>1507</c:v>
                </c:pt>
                <c:pt idx="2">
                  <c:v>756</c:v>
                </c:pt>
                <c:pt idx="3">
                  <c:v>1622</c:v>
                </c:pt>
                <c:pt idx="4">
                  <c:v>1099</c:v>
                </c:pt>
                <c:pt idx="5">
                  <c:v>2593</c:v>
                </c:pt>
                <c:pt idx="6">
                  <c:v>1242</c:v>
                </c:pt>
                <c:pt idx="7">
                  <c:v>1064</c:v>
                </c:pt>
                <c:pt idx="8">
                  <c:v>1545</c:v>
                </c:pt>
                <c:pt idx="9">
                  <c:v>1548</c:v>
                </c:pt>
                <c:pt idx="10">
                  <c:v>1812</c:v>
                </c:pt>
                <c:pt idx="11">
                  <c:v>1475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1240</c:v>
                </c:pt>
                <c:pt idx="1">
                  <c:v>2249</c:v>
                </c:pt>
                <c:pt idx="2">
                  <c:v>1875</c:v>
                </c:pt>
                <c:pt idx="3">
                  <c:v>1653</c:v>
                </c:pt>
                <c:pt idx="4">
                  <c:v>2222</c:v>
                </c:pt>
                <c:pt idx="5">
                  <c:v>2328</c:v>
                </c:pt>
                <c:pt idx="6">
                  <c:v>2056</c:v>
                </c:pt>
                <c:pt idx="7">
                  <c:v>1900</c:v>
                </c:pt>
                <c:pt idx="8">
                  <c:v>2718</c:v>
                </c:pt>
                <c:pt idx="9">
                  <c:v>1869</c:v>
                </c:pt>
                <c:pt idx="10">
                  <c:v>1905</c:v>
                </c:pt>
                <c:pt idx="11">
                  <c:v>1459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1754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365184"/>
        <c:axId val="198385664"/>
      </c:lineChart>
      <c:dateAx>
        <c:axId val="19836518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85664"/>
        <c:crosses val="autoZero"/>
        <c:auto val="1"/>
        <c:lblOffset val="100"/>
        <c:baseTimeUnit val="months"/>
        <c:majorUnit val="1"/>
        <c:majorTimeUnit val="months"/>
      </c:dateAx>
      <c:valAx>
        <c:axId val="198385664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6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PCC 4-Factor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4</c:v>
                </c:pt>
                <c:pt idx="11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0</c:v>
                </c:pt>
                <c:pt idx="6">
                  <c:v>2</c:v>
                </c:pt>
                <c:pt idx="7">
                  <c:v>4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365696"/>
        <c:axId val="196130432"/>
      </c:lineChart>
      <c:dateAx>
        <c:axId val="19836569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130432"/>
        <c:crosses val="autoZero"/>
        <c:auto val="1"/>
        <c:lblOffset val="100"/>
        <c:baseTimeUnit val="months"/>
        <c:majorUnit val="1"/>
        <c:majorTimeUnit val="months"/>
      </c:dateAx>
      <c:valAx>
        <c:axId val="196130432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6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Pentobarbital utilization (HH 7J)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240</c:v>
                </c:pt>
                <c:pt idx="2">
                  <c:v>60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44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</c:v>
                </c:pt>
                <c:pt idx="4">
                  <c:v>0</c:v>
                </c:pt>
                <c:pt idx="5">
                  <c:v>0</c:v>
                </c:pt>
                <c:pt idx="6">
                  <c:v>76</c:v>
                </c:pt>
                <c:pt idx="7">
                  <c:v>0</c:v>
                </c:pt>
                <c:pt idx="8">
                  <c:v>0</c:v>
                </c:pt>
                <c:pt idx="9">
                  <c:v>125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449152"/>
        <c:axId val="192922752"/>
      </c:lineChart>
      <c:dateAx>
        <c:axId val="19844915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22752"/>
        <c:crosses val="autoZero"/>
        <c:auto val="1"/>
        <c:lblOffset val="100"/>
        <c:baseTimeUnit val="months"/>
        <c:majorUnit val="1"/>
        <c:majorTimeUnit val="months"/>
      </c:dateAx>
      <c:valAx>
        <c:axId val="192922752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44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Albumin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</c:v>
                </c:pt>
                <c:pt idx="1">
                  <c:v>77</c:v>
                </c:pt>
                <c:pt idx="2">
                  <c:v>62</c:v>
                </c:pt>
                <c:pt idx="3">
                  <c:v>124</c:v>
                </c:pt>
                <c:pt idx="4">
                  <c:v>62</c:v>
                </c:pt>
                <c:pt idx="5">
                  <c:v>48</c:v>
                </c:pt>
                <c:pt idx="6">
                  <c:v>40</c:v>
                </c:pt>
                <c:pt idx="7">
                  <c:v>44</c:v>
                </c:pt>
                <c:pt idx="8">
                  <c:v>35</c:v>
                </c:pt>
                <c:pt idx="9">
                  <c:v>36</c:v>
                </c:pt>
                <c:pt idx="10">
                  <c:v>53</c:v>
                </c:pt>
                <c:pt idx="11">
                  <c:v>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2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29</c:v>
                </c:pt>
                <c:pt idx="1">
                  <c:v>66</c:v>
                </c:pt>
                <c:pt idx="2">
                  <c:v>79</c:v>
                </c:pt>
                <c:pt idx="3">
                  <c:v>45</c:v>
                </c:pt>
                <c:pt idx="4">
                  <c:v>32</c:v>
                </c:pt>
                <c:pt idx="5">
                  <c:v>68</c:v>
                </c:pt>
                <c:pt idx="6">
                  <c:v>27</c:v>
                </c:pt>
                <c:pt idx="7">
                  <c:v>42</c:v>
                </c:pt>
                <c:pt idx="8">
                  <c:v>77</c:v>
                </c:pt>
                <c:pt idx="9">
                  <c:v>84</c:v>
                </c:pt>
                <c:pt idx="10">
                  <c:v>73</c:v>
                </c:pt>
                <c:pt idx="11">
                  <c:v>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28</c:v>
                </c:pt>
                <c:pt idx="1">
                  <c:v>17</c:v>
                </c:pt>
                <c:pt idx="2">
                  <c:v>37</c:v>
                </c:pt>
                <c:pt idx="3">
                  <c:v>33</c:v>
                </c:pt>
                <c:pt idx="4">
                  <c:v>32</c:v>
                </c:pt>
                <c:pt idx="5">
                  <c:v>28</c:v>
                </c:pt>
                <c:pt idx="6">
                  <c:v>37</c:v>
                </c:pt>
                <c:pt idx="7">
                  <c:v>24</c:v>
                </c:pt>
                <c:pt idx="8">
                  <c:v>32</c:v>
                </c:pt>
                <c:pt idx="9">
                  <c:v>34</c:v>
                </c:pt>
                <c:pt idx="10">
                  <c:v>17</c:v>
                </c:pt>
                <c:pt idx="11">
                  <c:v>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442112"/>
        <c:axId val="100975744"/>
      </c:lineChart>
      <c:dateAx>
        <c:axId val="18044211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75744"/>
        <c:crosses val="autoZero"/>
        <c:auto val="1"/>
        <c:lblOffset val="100"/>
        <c:baseTimeUnit val="months"/>
        <c:majorUnit val="1"/>
        <c:majorTimeUnit val="months"/>
      </c:dateAx>
      <c:valAx>
        <c:axId val="1009757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4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Piperacillin-Tazobactam utilization (HH 7J)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290</c:v>
                </c:pt>
                <c:pt idx="1">
                  <c:v>315</c:v>
                </c:pt>
                <c:pt idx="2">
                  <c:v>366</c:v>
                </c:pt>
                <c:pt idx="3">
                  <c:v>337</c:v>
                </c:pt>
                <c:pt idx="4">
                  <c:v>360</c:v>
                </c:pt>
                <c:pt idx="5">
                  <c:v>315</c:v>
                </c:pt>
                <c:pt idx="6">
                  <c:v>371</c:v>
                </c:pt>
                <c:pt idx="7">
                  <c:v>278</c:v>
                </c:pt>
                <c:pt idx="8">
                  <c:v>278</c:v>
                </c:pt>
                <c:pt idx="9">
                  <c:v>386</c:v>
                </c:pt>
                <c:pt idx="10">
                  <c:v>244</c:v>
                </c:pt>
                <c:pt idx="11">
                  <c:v>408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264</c:v>
                </c:pt>
                <c:pt idx="1">
                  <c:v>365</c:v>
                </c:pt>
                <c:pt idx="2">
                  <c:v>284</c:v>
                </c:pt>
                <c:pt idx="3">
                  <c:v>265</c:v>
                </c:pt>
                <c:pt idx="4">
                  <c:v>167</c:v>
                </c:pt>
                <c:pt idx="5">
                  <c:v>187</c:v>
                </c:pt>
                <c:pt idx="6">
                  <c:v>203</c:v>
                </c:pt>
                <c:pt idx="7">
                  <c:v>208</c:v>
                </c:pt>
                <c:pt idx="8">
                  <c:v>305</c:v>
                </c:pt>
                <c:pt idx="9">
                  <c:v>254</c:v>
                </c:pt>
                <c:pt idx="10">
                  <c:v>176</c:v>
                </c:pt>
                <c:pt idx="11">
                  <c:v>206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152</c:v>
                </c:pt>
                <c:pt idx="1">
                  <c:v>233</c:v>
                </c:pt>
                <c:pt idx="2">
                  <c:v>198</c:v>
                </c:pt>
                <c:pt idx="3">
                  <c:v>236</c:v>
                </c:pt>
                <c:pt idx="4">
                  <c:v>169</c:v>
                </c:pt>
                <c:pt idx="5">
                  <c:v>242</c:v>
                </c:pt>
                <c:pt idx="6">
                  <c:v>189</c:v>
                </c:pt>
                <c:pt idx="7">
                  <c:v>209</c:v>
                </c:pt>
                <c:pt idx="8">
                  <c:v>258</c:v>
                </c:pt>
                <c:pt idx="9">
                  <c:v>156</c:v>
                </c:pt>
                <c:pt idx="10">
                  <c:v>230</c:v>
                </c:pt>
                <c:pt idx="11">
                  <c:v>112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450688"/>
        <c:axId val="198390272"/>
      </c:lineChart>
      <c:dateAx>
        <c:axId val="19845068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90272"/>
        <c:crosses val="autoZero"/>
        <c:auto val="1"/>
        <c:lblOffset val="100"/>
        <c:baseTimeUnit val="months"/>
        <c:majorUnit val="1"/>
        <c:majorTimeUnit val="months"/>
      </c:dateAx>
      <c:valAx>
        <c:axId val="198390272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45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Propofol utilization (HH 7J)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2139</c:v>
                </c:pt>
                <c:pt idx="1">
                  <c:v>2372</c:v>
                </c:pt>
                <c:pt idx="2">
                  <c:v>2535</c:v>
                </c:pt>
                <c:pt idx="3">
                  <c:v>2816</c:v>
                </c:pt>
                <c:pt idx="4">
                  <c:v>3395</c:v>
                </c:pt>
                <c:pt idx="5">
                  <c:v>1435</c:v>
                </c:pt>
                <c:pt idx="6">
                  <c:v>2716</c:v>
                </c:pt>
                <c:pt idx="7">
                  <c:v>1334</c:v>
                </c:pt>
                <c:pt idx="8">
                  <c:v>1603</c:v>
                </c:pt>
                <c:pt idx="9">
                  <c:v>1015</c:v>
                </c:pt>
                <c:pt idx="10">
                  <c:v>2197</c:v>
                </c:pt>
                <c:pt idx="11">
                  <c:v>2436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1461</c:v>
                </c:pt>
                <c:pt idx="1">
                  <c:v>1777</c:v>
                </c:pt>
                <c:pt idx="2">
                  <c:v>2147</c:v>
                </c:pt>
                <c:pt idx="3">
                  <c:v>2200</c:v>
                </c:pt>
                <c:pt idx="4">
                  <c:v>1847</c:v>
                </c:pt>
                <c:pt idx="5">
                  <c:v>2121</c:v>
                </c:pt>
                <c:pt idx="6">
                  <c:v>1402</c:v>
                </c:pt>
                <c:pt idx="7">
                  <c:v>942</c:v>
                </c:pt>
                <c:pt idx="8">
                  <c:v>1597</c:v>
                </c:pt>
                <c:pt idx="9">
                  <c:v>1907</c:v>
                </c:pt>
                <c:pt idx="10">
                  <c:v>1536</c:v>
                </c:pt>
                <c:pt idx="11">
                  <c:v>1757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1942</c:v>
                </c:pt>
                <c:pt idx="1">
                  <c:v>1487</c:v>
                </c:pt>
                <c:pt idx="2">
                  <c:v>1804</c:v>
                </c:pt>
                <c:pt idx="3">
                  <c:v>1351</c:v>
                </c:pt>
                <c:pt idx="4">
                  <c:v>1630</c:v>
                </c:pt>
                <c:pt idx="5">
                  <c:v>1114</c:v>
                </c:pt>
                <c:pt idx="6">
                  <c:v>1087</c:v>
                </c:pt>
                <c:pt idx="7">
                  <c:v>831</c:v>
                </c:pt>
                <c:pt idx="8">
                  <c:v>1228</c:v>
                </c:pt>
                <c:pt idx="9">
                  <c:v>963</c:v>
                </c:pt>
                <c:pt idx="10">
                  <c:v>1272</c:v>
                </c:pt>
                <c:pt idx="11">
                  <c:v>1578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918144"/>
        <c:axId val="198392576"/>
      </c:lineChart>
      <c:dateAx>
        <c:axId val="19891814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92576"/>
        <c:crosses val="autoZero"/>
        <c:auto val="1"/>
        <c:lblOffset val="100"/>
        <c:baseTimeUnit val="months"/>
        <c:majorUnit val="1"/>
        <c:majorTimeUnit val="months"/>
      </c:dateAx>
      <c:valAx>
        <c:axId val="19839257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91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Vancomycin utilization (HH 7J)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405</c:v>
                </c:pt>
                <c:pt idx="1">
                  <c:v>561</c:v>
                </c:pt>
                <c:pt idx="2">
                  <c:v>432</c:v>
                </c:pt>
                <c:pt idx="3">
                  <c:v>535</c:v>
                </c:pt>
                <c:pt idx="4">
                  <c:v>517</c:v>
                </c:pt>
                <c:pt idx="5">
                  <c:v>437</c:v>
                </c:pt>
                <c:pt idx="6">
                  <c:v>462</c:v>
                </c:pt>
                <c:pt idx="7">
                  <c:v>469</c:v>
                </c:pt>
                <c:pt idx="8">
                  <c:v>617</c:v>
                </c:pt>
                <c:pt idx="9">
                  <c:v>456</c:v>
                </c:pt>
                <c:pt idx="10">
                  <c:v>467</c:v>
                </c:pt>
                <c:pt idx="11">
                  <c:v>534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473</c:v>
                </c:pt>
                <c:pt idx="1">
                  <c:v>515</c:v>
                </c:pt>
                <c:pt idx="2">
                  <c:v>497</c:v>
                </c:pt>
                <c:pt idx="3">
                  <c:v>460</c:v>
                </c:pt>
                <c:pt idx="4">
                  <c:v>362</c:v>
                </c:pt>
                <c:pt idx="5">
                  <c:v>433</c:v>
                </c:pt>
                <c:pt idx="6">
                  <c:v>473</c:v>
                </c:pt>
                <c:pt idx="7">
                  <c:v>389</c:v>
                </c:pt>
                <c:pt idx="8">
                  <c:v>344</c:v>
                </c:pt>
                <c:pt idx="9">
                  <c:v>364</c:v>
                </c:pt>
                <c:pt idx="10">
                  <c:v>314</c:v>
                </c:pt>
                <c:pt idx="11">
                  <c:v>438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381</c:v>
                </c:pt>
                <c:pt idx="1">
                  <c:v>385</c:v>
                </c:pt>
                <c:pt idx="2">
                  <c:v>344</c:v>
                </c:pt>
                <c:pt idx="3">
                  <c:v>323</c:v>
                </c:pt>
                <c:pt idx="4">
                  <c:v>400</c:v>
                </c:pt>
                <c:pt idx="5">
                  <c:v>490</c:v>
                </c:pt>
                <c:pt idx="6">
                  <c:v>324</c:v>
                </c:pt>
                <c:pt idx="7">
                  <c:v>419</c:v>
                </c:pt>
                <c:pt idx="8">
                  <c:v>462</c:v>
                </c:pt>
                <c:pt idx="9">
                  <c:v>412</c:v>
                </c:pt>
                <c:pt idx="10">
                  <c:v>448</c:v>
                </c:pt>
                <c:pt idx="11">
                  <c:v>365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919680"/>
        <c:axId val="199165056"/>
      </c:lineChart>
      <c:dateAx>
        <c:axId val="19891968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65056"/>
        <c:crosses val="autoZero"/>
        <c:auto val="1"/>
        <c:lblOffset val="100"/>
        <c:baseTimeUnit val="months"/>
        <c:majorUnit val="1"/>
        <c:majorTimeUnit val="months"/>
      </c:dateAx>
      <c:valAx>
        <c:axId val="19916505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91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Vasopressin utilization (HH 7J)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199</c:v>
                </c:pt>
                <c:pt idx="1">
                  <c:v>157</c:v>
                </c:pt>
                <c:pt idx="2">
                  <c:v>156</c:v>
                </c:pt>
                <c:pt idx="3">
                  <c:v>149</c:v>
                </c:pt>
                <c:pt idx="4">
                  <c:v>359</c:v>
                </c:pt>
                <c:pt idx="5">
                  <c:v>176</c:v>
                </c:pt>
                <c:pt idx="6">
                  <c:v>106</c:v>
                </c:pt>
                <c:pt idx="7">
                  <c:v>129</c:v>
                </c:pt>
                <c:pt idx="8">
                  <c:v>474</c:v>
                </c:pt>
                <c:pt idx="9">
                  <c:v>180</c:v>
                </c:pt>
                <c:pt idx="10">
                  <c:v>169</c:v>
                </c:pt>
                <c:pt idx="11">
                  <c:v>195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140</c:v>
                </c:pt>
                <c:pt idx="1">
                  <c:v>190</c:v>
                </c:pt>
                <c:pt idx="2">
                  <c:v>128</c:v>
                </c:pt>
                <c:pt idx="3">
                  <c:v>277</c:v>
                </c:pt>
                <c:pt idx="4">
                  <c:v>205</c:v>
                </c:pt>
                <c:pt idx="5">
                  <c:v>329</c:v>
                </c:pt>
                <c:pt idx="6">
                  <c:v>229</c:v>
                </c:pt>
                <c:pt idx="7">
                  <c:v>207</c:v>
                </c:pt>
                <c:pt idx="8">
                  <c:v>214</c:v>
                </c:pt>
                <c:pt idx="9">
                  <c:v>226</c:v>
                </c:pt>
                <c:pt idx="10">
                  <c:v>242</c:v>
                </c:pt>
                <c:pt idx="11">
                  <c:v>242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118</c:v>
                </c:pt>
                <c:pt idx="1">
                  <c:v>143</c:v>
                </c:pt>
                <c:pt idx="2">
                  <c:v>165</c:v>
                </c:pt>
                <c:pt idx="3">
                  <c:v>147</c:v>
                </c:pt>
                <c:pt idx="4">
                  <c:v>329</c:v>
                </c:pt>
                <c:pt idx="5">
                  <c:v>445</c:v>
                </c:pt>
                <c:pt idx="6">
                  <c:v>250</c:v>
                </c:pt>
                <c:pt idx="7">
                  <c:v>302</c:v>
                </c:pt>
                <c:pt idx="8">
                  <c:v>511</c:v>
                </c:pt>
                <c:pt idx="9">
                  <c:v>476</c:v>
                </c:pt>
                <c:pt idx="10">
                  <c:v>198</c:v>
                </c:pt>
                <c:pt idx="11">
                  <c:v>193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309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882240"/>
        <c:axId val="199167360"/>
      </c:lineChart>
      <c:dateAx>
        <c:axId val="19988224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67360"/>
        <c:crosses val="autoZero"/>
        <c:auto val="1"/>
        <c:lblOffset val="100"/>
        <c:baseTimeUnit val="months"/>
        <c:majorUnit val="1"/>
        <c:majorTimeUnit val="months"/>
      </c:dateAx>
      <c:valAx>
        <c:axId val="199167360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8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Acetaminophen IV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3</c:v>
                </c:pt>
                <c:pt idx="5">
                  <c:v>3</c:v>
                </c:pt>
                <c:pt idx="6">
                  <c:v>0</c:v>
                </c:pt>
                <c:pt idx="7">
                  <c:v>1</c:v>
                </c:pt>
                <c:pt idx="8">
                  <c:v>9</c:v>
                </c:pt>
                <c:pt idx="9">
                  <c:v>3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</c:v>
                </c:pt>
                <c:pt idx="1">
                  <c:v>6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1</c:v>
                </c:pt>
                <c:pt idx="8">
                  <c:v>2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9</c:v>
                </c:pt>
                <c:pt idx="6">
                  <c:v>5</c:v>
                </c:pt>
                <c:pt idx="7">
                  <c:v>1</c:v>
                </c:pt>
                <c:pt idx="8">
                  <c:v>1</c:v>
                </c:pt>
                <c:pt idx="9">
                  <c:v>4</c:v>
                </c:pt>
                <c:pt idx="10">
                  <c:v>3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337984"/>
        <c:axId val="199461696"/>
      </c:lineChart>
      <c:dateAx>
        <c:axId val="16733798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61696"/>
        <c:crosses val="autoZero"/>
        <c:auto val="1"/>
        <c:lblOffset val="100"/>
        <c:baseTimeUnit val="months"/>
        <c:majorUnit val="1"/>
        <c:majorTimeUnit val="months"/>
      </c:dateAx>
      <c:valAx>
        <c:axId val="19946169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3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Albumin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4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470592"/>
        <c:axId val="199464000"/>
      </c:lineChart>
      <c:dateAx>
        <c:axId val="16747059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64000"/>
        <c:crosses val="autoZero"/>
        <c:auto val="1"/>
        <c:lblOffset val="100"/>
        <c:baseTimeUnit val="months"/>
        <c:majorUnit val="1"/>
        <c:majorTimeUnit val="months"/>
      </c:dateAx>
      <c:valAx>
        <c:axId val="199464000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47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Alteplase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472128"/>
        <c:axId val="199466304"/>
      </c:lineChart>
      <c:dateAx>
        <c:axId val="16747212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66304"/>
        <c:crosses val="autoZero"/>
        <c:auto val="1"/>
        <c:lblOffset val="100"/>
        <c:baseTimeUnit val="months"/>
        <c:majorUnit val="1"/>
        <c:majorTimeUnit val="months"/>
      </c:dateAx>
      <c:valAx>
        <c:axId val="199466304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47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Amphotericin B Liposomal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375872"/>
        <c:axId val="199780032"/>
      </c:lineChart>
      <c:dateAx>
        <c:axId val="19937587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80032"/>
        <c:crosses val="autoZero"/>
        <c:auto val="1"/>
        <c:lblOffset val="100"/>
        <c:baseTimeUnit val="months"/>
        <c:majorUnit val="1"/>
        <c:majorTimeUnit val="months"/>
      </c:dateAx>
      <c:valAx>
        <c:axId val="199780032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7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Ampicillin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</c:v>
                </c:pt>
                <c:pt idx="1">
                  <c:v>0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21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0</c:v>
                </c:pt>
                <c:pt idx="5">
                  <c:v>7</c:v>
                </c:pt>
                <c:pt idx="6">
                  <c:v>28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</c:v>
                </c:pt>
                <c:pt idx="1">
                  <c:v>0</c:v>
                </c:pt>
                <c:pt idx="2">
                  <c:v>14</c:v>
                </c:pt>
                <c:pt idx="3">
                  <c:v>0</c:v>
                </c:pt>
                <c:pt idx="4">
                  <c:v>21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881216"/>
        <c:axId val="199782336"/>
      </c:lineChart>
      <c:dateAx>
        <c:axId val="19988121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82336"/>
        <c:crosses val="autoZero"/>
        <c:auto val="1"/>
        <c:lblOffset val="100"/>
        <c:baseTimeUnit val="months"/>
        <c:majorUnit val="1"/>
        <c:majorTimeUnit val="months"/>
      </c:dateAx>
      <c:valAx>
        <c:axId val="19978233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8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Ampicillin-Sulbactam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14</c:v>
                </c:pt>
                <c:pt idx="2">
                  <c:v>0</c:v>
                </c:pt>
                <c:pt idx="3">
                  <c:v>0</c:v>
                </c:pt>
                <c:pt idx="4">
                  <c:v>16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8</c:v>
                </c:pt>
                <c:pt idx="7">
                  <c:v>0</c:v>
                </c:pt>
                <c:pt idx="8">
                  <c:v>2</c:v>
                </c:pt>
                <c:pt idx="9">
                  <c:v>23</c:v>
                </c:pt>
                <c:pt idx="10">
                  <c:v>22</c:v>
                </c:pt>
                <c:pt idx="11">
                  <c:v>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7</c:v>
                </c:pt>
                <c:pt idx="1">
                  <c:v>0</c:v>
                </c:pt>
                <c:pt idx="2">
                  <c:v>1</c:v>
                </c:pt>
                <c:pt idx="3">
                  <c:v>24</c:v>
                </c:pt>
                <c:pt idx="4">
                  <c:v>18</c:v>
                </c:pt>
                <c:pt idx="5">
                  <c:v>20</c:v>
                </c:pt>
                <c:pt idx="6">
                  <c:v>6</c:v>
                </c:pt>
                <c:pt idx="7">
                  <c:v>4</c:v>
                </c:pt>
                <c:pt idx="8">
                  <c:v>25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988736"/>
        <c:axId val="199784640"/>
      </c:lineChart>
      <c:dateAx>
        <c:axId val="1999887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84640"/>
        <c:crosses val="autoZero"/>
        <c:auto val="1"/>
        <c:lblOffset val="100"/>
        <c:baseTimeUnit val="months"/>
        <c:majorUnit val="1"/>
        <c:majorTimeUnit val="months"/>
      </c:dateAx>
      <c:valAx>
        <c:axId val="199784640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8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Alteplase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6</c:v>
                </c:pt>
                <c:pt idx="2">
                  <c:v>14</c:v>
                </c:pt>
                <c:pt idx="3">
                  <c:v>51</c:v>
                </c:pt>
                <c:pt idx="4">
                  <c:v>12</c:v>
                </c:pt>
                <c:pt idx="5">
                  <c:v>2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  <c:pt idx="9">
                  <c:v>0</c:v>
                </c:pt>
                <c:pt idx="10">
                  <c:v>13</c:v>
                </c:pt>
                <c:pt idx="11">
                  <c:v>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</c:v>
                </c:pt>
                <c:pt idx="1">
                  <c:v>8</c:v>
                </c:pt>
                <c:pt idx="2">
                  <c:v>9</c:v>
                </c:pt>
                <c:pt idx="3">
                  <c:v>15</c:v>
                </c:pt>
                <c:pt idx="4">
                  <c:v>8</c:v>
                </c:pt>
                <c:pt idx="5">
                  <c:v>5</c:v>
                </c:pt>
                <c:pt idx="6">
                  <c:v>27</c:v>
                </c:pt>
                <c:pt idx="7">
                  <c:v>10</c:v>
                </c:pt>
                <c:pt idx="8">
                  <c:v>8</c:v>
                </c:pt>
                <c:pt idx="9">
                  <c:v>11</c:v>
                </c:pt>
                <c:pt idx="10">
                  <c:v>12</c:v>
                </c:pt>
                <c:pt idx="11">
                  <c:v>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3</c:v>
                </c:pt>
                <c:pt idx="2">
                  <c:v>13</c:v>
                </c:pt>
                <c:pt idx="3">
                  <c:v>11</c:v>
                </c:pt>
                <c:pt idx="4">
                  <c:v>10</c:v>
                </c:pt>
                <c:pt idx="5">
                  <c:v>27</c:v>
                </c:pt>
                <c:pt idx="6">
                  <c:v>3</c:v>
                </c:pt>
                <c:pt idx="7">
                  <c:v>18</c:v>
                </c:pt>
                <c:pt idx="8">
                  <c:v>14</c:v>
                </c:pt>
                <c:pt idx="9">
                  <c:v>17</c:v>
                </c:pt>
                <c:pt idx="10">
                  <c:v>6</c:v>
                </c:pt>
                <c:pt idx="11">
                  <c:v>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520256"/>
        <c:axId val="158401088"/>
      </c:lineChart>
      <c:dateAx>
        <c:axId val="14352025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01088"/>
        <c:crosses val="autoZero"/>
        <c:auto val="1"/>
        <c:lblOffset val="100"/>
        <c:baseTimeUnit val="months"/>
        <c:majorUnit val="1"/>
        <c:majorTimeUnit val="months"/>
      </c:dateAx>
      <c:valAx>
        <c:axId val="1584010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</a:t>
                </a:r>
                <a:r>
                  <a:rPr lang="en-US" baseline="0" dirty="0" smtClean="0"/>
                  <a:t>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2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Cefazolin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6</c:v>
                </c:pt>
                <c:pt idx="4">
                  <c:v>3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4</c:v>
                </c:pt>
                <c:pt idx="3">
                  <c:v>2</c:v>
                </c:pt>
                <c:pt idx="4">
                  <c:v>7</c:v>
                </c:pt>
                <c:pt idx="5">
                  <c:v>9</c:v>
                </c:pt>
                <c:pt idx="6">
                  <c:v>4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8</c:v>
                </c:pt>
                <c:pt idx="11">
                  <c:v>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0">
                  <c:v>6</c:v>
                </c:pt>
                <c:pt idx="11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989248"/>
        <c:axId val="214024768"/>
      </c:lineChart>
      <c:dateAx>
        <c:axId val="19998924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24768"/>
        <c:crosses val="autoZero"/>
        <c:auto val="1"/>
        <c:lblOffset val="100"/>
        <c:baseTimeUnit val="months"/>
        <c:majorUnit val="1"/>
        <c:majorTimeUnit val="months"/>
      </c:dateAx>
      <c:valAx>
        <c:axId val="214024768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89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Cefepime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23</c:v>
                </c:pt>
                <c:pt idx="8">
                  <c:v>28</c:v>
                </c:pt>
                <c:pt idx="9">
                  <c:v>41</c:v>
                </c:pt>
                <c:pt idx="10">
                  <c:v>66</c:v>
                </c:pt>
                <c:pt idx="11">
                  <c:v>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</c:v>
                </c:pt>
                <c:pt idx="1">
                  <c:v>19</c:v>
                </c:pt>
                <c:pt idx="2">
                  <c:v>36</c:v>
                </c:pt>
                <c:pt idx="3">
                  <c:v>28</c:v>
                </c:pt>
                <c:pt idx="4">
                  <c:v>9</c:v>
                </c:pt>
                <c:pt idx="5">
                  <c:v>70</c:v>
                </c:pt>
                <c:pt idx="6">
                  <c:v>44</c:v>
                </c:pt>
                <c:pt idx="7">
                  <c:v>19</c:v>
                </c:pt>
                <c:pt idx="8">
                  <c:v>43</c:v>
                </c:pt>
                <c:pt idx="9">
                  <c:v>3</c:v>
                </c:pt>
                <c:pt idx="10">
                  <c:v>7</c:v>
                </c:pt>
                <c:pt idx="11">
                  <c:v>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25</c:v>
                </c:pt>
                <c:pt idx="1">
                  <c:v>21</c:v>
                </c:pt>
                <c:pt idx="2">
                  <c:v>18</c:v>
                </c:pt>
                <c:pt idx="3">
                  <c:v>36</c:v>
                </c:pt>
                <c:pt idx="4">
                  <c:v>57</c:v>
                </c:pt>
                <c:pt idx="5">
                  <c:v>71</c:v>
                </c:pt>
                <c:pt idx="6">
                  <c:v>56</c:v>
                </c:pt>
                <c:pt idx="7">
                  <c:v>77</c:v>
                </c:pt>
                <c:pt idx="8">
                  <c:v>21</c:v>
                </c:pt>
                <c:pt idx="9">
                  <c:v>67</c:v>
                </c:pt>
                <c:pt idx="10">
                  <c:v>43</c:v>
                </c:pt>
                <c:pt idx="11">
                  <c:v>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114688"/>
        <c:axId val="214027072"/>
      </c:lineChart>
      <c:dateAx>
        <c:axId val="20011468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27072"/>
        <c:crosses val="autoZero"/>
        <c:auto val="1"/>
        <c:lblOffset val="100"/>
        <c:baseTimeUnit val="months"/>
        <c:majorUnit val="1"/>
        <c:majorTimeUnit val="months"/>
      </c:dateAx>
      <c:valAx>
        <c:axId val="214027072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1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Ceftaroline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15</c:v>
                </c:pt>
                <c:pt idx="8">
                  <c:v>16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690880"/>
        <c:axId val="214029376"/>
      </c:lineChart>
      <c:dateAx>
        <c:axId val="21369088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29376"/>
        <c:crosses val="autoZero"/>
        <c:auto val="1"/>
        <c:lblOffset val="100"/>
        <c:baseTimeUnit val="months"/>
        <c:majorUnit val="1"/>
        <c:majorTimeUnit val="months"/>
      </c:dateAx>
      <c:valAx>
        <c:axId val="21402937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9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Ceftriaxone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26</c:v>
                </c:pt>
                <c:pt idx="3">
                  <c:v>26</c:v>
                </c:pt>
                <c:pt idx="4">
                  <c:v>31</c:v>
                </c:pt>
                <c:pt idx="5">
                  <c:v>48</c:v>
                </c:pt>
                <c:pt idx="6">
                  <c:v>37</c:v>
                </c:pt>
                <c:pt idx="7">
                  <c:v>14</c:v>
                </c:pt>
                <c:pt idx="8">
                  <c:v>31</c:v>
                </c:pt>
                <c:pt idx="9">
                  <c:v>28</c:v>
                </c:pt>
                <c:pt idx="10">
                  <c:v>31</c:v>
                </c:pt>
                <c:pt idx="11">
                  <c:v>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49</c:v>
                </c:pt>
                <c:pt idx="1">
                  <c:v>16</c:v>
                </c:pt>
                <c:pt idx="2">
                  <c:v>17</c:v>
                </c:pt>
                <c:pt idx="3">
                  <c:v>32</c:v>
                </c:pt>
                <c:pt idx="4">
                  <c:v>40</c:v>
                </c:pt>
                <c:pt idx="5">
                  <c:v>29</c:v>
                </c:pt>
                <c:pt idx="6">
                  <c:v>44</c:v>
                </c:pt>
                <c:pt idx="7">
                  <c:v>29</c:v>
                </c:pt>
                <c:pt idx="8">
                  <c:v>27</c:v>
                </c:pt>
                <c:pt idx="9">
                  <c:v>26</c:v>
                </c:pt>
                <c:pt idx="10">
                  <c:v>20</c:v>
                </c:pt>
                <c:pt idx="11">
                  <c:v>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33</c:v>
                </c:pt>
                <c:pt idx="1">
                  <c:v>27</c:v>
                </c:pt>
                <c:pt idx="2">
                  <c:v>36</c:v>
                </c:pt>
                <c:pt idx="3">
                  <c:v>25</c:v>
                </c:pt>
                <c:pt idx="4">
                  <c:v>14</c:v>
                </c:pt>
                <c:pt idx="5">
                  <c:v>21</c:v>
                </c:pt>
                <c:pt idx="6">
                  <c:v>23</c:v>
                </c:pt>
                <c:pt idx="7">
                  <c:v>36</c:v>
                </c:pt>
                <c:pt idx="8">
                  <c:v>27</c:v>
                </c:pt>
                <c:pt idx="9">
                  <c:v>25</c:v>
                </c:pt>
                <c:pt idx="10">
                  <c:v>28</c:v>
                </c:pt>
                <c:pt idx="11">
                  <c:v>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691392"/>
        <c:axId val="214031680"/>
      </c:lineChart>
      <c:dateAx>
        <c:axId val="21369139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31680"/>
        <c:crosses val="autoZero"/>
        <c:auto val="1"/>
        <c:lblOffset val="100"/>
        <c:baseTimeUnit val="months"/>
        <c:majorUnit val="1"/>
        <c:majorTimeUnit val="months"/>
      </c:dateAx>
      <c:valAx>
        <c:axId val="214031680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9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Daptomycin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691904"/>
        <c:axId val="214345408"/>
      </c:lineChart>
      <c:dateAx>
        <c:axId val="21369190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45408"/>
        <c:crosses val="autoZero"/>
        <c:auto val="1"/>
        <c:lblOffset val="100"/>
        <c:baseTimeUnit val="months"/>
        <c:majorUnit val="1"/>
        <c:majorTimeUnit val="months"/>
      </c:dateAx>
      <c:valAx>
        <c:axId val="214345408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91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Dexmedetomidine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2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258688"/>
        <c:axId val="214347712"/>
      </c:lineChart>
      <c:dateAx>
        <c:axId val="21425868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47712"/>
        <c:crosses val="autoZero"/>
        <c:auto val="1"/>
        <c:lblOffset val="100"/>
        <c:baseTimeUnit val="months"/>
        <c:majorUnit val="1"/>
        <c:majorTimeUnit val="months"/>
      </c:dateAx>
      <c:valAx>
        <c:axId val="214347712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5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Eptifibatide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06368"/>
        <c:axId val="214350016"/>
      </c:lineChart>
      <c:dateAx>
        <c:axId val="21490636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50016"/>
        <c:crosses val="autoZero"/>
        <c:auto val="1"/>
        <c:lblOffset val="100"/>
        <c:baseTimeUnit val="months"/>
        <c:majorUnit val="1"/>
        <c:majorTimeUnit val="months"/>
      </c:dateAx>
      <c:valAx>
        <c:axId val="21435001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90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Ertapenem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788096"/>
        <c:axId val="215040576"/>
      </c:lineChart>
      <c:dateAx>
        <c:axId val="21478809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040576"/>
        <c:crosses val="autoZero"/>
        <c:auto val="1"/>
        <c:lblOffset val="100"/>
        <c:baseTimeUnit val="months"/>
        <c:majorUnit val="1"/>
        <c:majorTimeUnit val="months"/>
      </c:dateAx>
      <c:valAx>
        <c:axId val="21504057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8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Esmolol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8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05856"/>
        <c:axId val="215042880"/>
      </c:lineChart>
      <c:dateAx>
        <c:axId val="21490585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042880"/>
        <c:crosses val="autoZero"/>
        <c:auto val="1"/>
        <c:lblOffset val="100"/>
        <c:baseTimeUnit val="months"/>
        <c:majorUnit val="1"/>
        <c:majorTimeUnit val="months"/>
      </c:dateAx>
      <c:valAx>
        <c:axId val="215042880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90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Factor VIII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06880"/>
        <c:axId val="215045184"/>
      </c:lineChart>
      <c:dateAx>
        <c:axId val="21490688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045184"/>
        <c:crosses val="autoZero"/>
        <c:auto val="1"/>
        <c:lblOffset val="100"/>
        <c:baseTimeUnit val="months"/>
        <c:majorUnit val="1"/>
        <c:majorTimeUnit val="months"/>
      </c:dateAx>
      <c:valAx>
        <c:axId val="215045184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90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Amphotericin B Liposomal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7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9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11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203840"/>
        <c:axId val="158406848"/>
      </c:lineChart>
      <c:dateAx>
        <c:axId val="18320384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06848"/>
        <c:crosses val="autoZero"/>
        <c:auto val="1"/>
        <c:lblOffset val="100"/>
        <c:baseTimeUnit val="months"/>
        <c:majorUnit val="1"/>
        <c:majorTimeUnit val="months"/>
      </c:dateAx>
      <c:valAx>
        <c:axId val="15840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0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Levothyroxine IV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097344"/>
        <c:axId val="215047488"/>
      </c:lineChart>
      <c:dateAx>
        <c:axId val="21509734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047488"/>
        <c:crosses val="autoZero"/>
        <c:auto val="1"/>
        <c:lblOffset val="100"/>
        <c:baseTimeUnit val="months"/>
        <c:majorUnit val="1"/>
        <c:majorTimeUnit val="months"/>
      </c:dateAx>
      <c:valAx>
        <c:axId val="215047488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09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Meropenem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24</c:v>
                </c:pt>
                <c:pt idx="1">
                  <c:v>24</c:v>
                </c:pt>
                <c:pt idx="2">
                  <c:v>0</c:v>
                </c:pt>
                <c:pt idx="3">
                  <c:v>48</c:v>
                </c:pt>
                <c:pt idx="4">
                  <c:v>3</c:v>
                </c:pt>
                <c:pt idx="5">
                  <c:v>23</c:v>
                </c:pt>
                <c:pt idx="6">
                  <c:v>5</c:v>
                </c:pt>
                <c:pt idx="7">
                  <c:v>44</c:v>
                </c:pt>
                <c:pt idx="8">
                  <c:v>22</c:v>
                </c:pt>
                <c:pt idx="9">
                  <c:v>3</c:v>
                </c:pt>
                <c:pt idx="10">
                  <c:v>0</c:v>
                </c:pt>
                <c:pt idx="11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</c:v>
                </c:pt>
                <c:pt idx="1">
                  <c:v>2</c:v>
                </c:pt>
                <c:pt idx="2">
                  <c:v>2</c:v>
                </c:pt>
                <c:pt idx="3">
                  <c:v>14</c:v>
                </c:pt>
                <c:pt idx="4">
                  <c:v>0</c:v>
                </c:pt>
                <c:pt idx="5">
                  <c:v>16</c:v>
                </c:pt>
                <c:pt idx="6">
                  <c:v>42</c:v>
                </c:pt>
                <c:pt idx="7">
                  <c:v>0</c:v>
                </c:pt>
                <c:pt idx="8">
                  <c:v>28</c:v>
                </c:pt>
                <c:pt idx="9">
                  <c:v>26</c:v>
                </c:pt>
                <c:pt idx="10">
                  <c:v>4</c:v>
                </c:pt>
                <c:pt idx="11">
                  <c:v>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</c:v>
                </c:pt>
                <c:pt idx="1">
                  <c:v>42</c:v>
                </c:pt>
                <c:pt idx="2">
                  <c:v>8</c:v>
                </c:pt>
                <c:pt idx="3">
                  <c:v>10</c:v>
                </c:pt>
                <c:pt idx="4">
                  <c:v>8</c:v>
                </c:pt>
                <c:pt idx="5">
                  <c:v>19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0</c:v>
                </c:pt>
                <c:pt idx="11">
                  <c:v>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33408"/>
        <c:axId val="215828160"/>
      </c:lineChart>
      <c:dateAx>
        <c:axId val="21563340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828160"/>
        <c:crosses val="autoZero"/>
        <c:auto val="1"/>
        <c:lblOffset val="100"/>
        <c:baseTimeUnit val="months"/>
        <c:majorUnit val="1"/>
        <c:majorTimeUnit val="months"/>
      </c:dateAx>
      <c:valAx>
        <c:axId val="215828160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63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Metronidazole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29</c:v>
                </c:pt>
                <c:pt idx="2">
                  <c:v>0</c:v>
                </c:pt>
                <c:pt idx="3">
                  <c:v>8</c:v>
                </c:pt>
                <c:pt idx="4">
                  <c:v>27</c:v>
                </c:pt>
                <c:pt idx="5">
                  <c:v>31</c:v>
                </c:pt>
                <c:pt idx="6">
                  <c:v>0</c:v>
                </c:pt>
                <c:pt idx="7">
                  <c:v>22</c:v>
                </c:pt>
                <c:pt idx="8">
                  <c:v>10</c:v>
                </c:pt>
                <c:pt idx="9">
                  <c:v>15</c:v>
                </c:pt>
                <c:pt idx="10">
                  <c:v>3</c:v>
                </c:pt>
                <c:pt idx="11">
                  <c:v>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</c:v>
                </c:pt>
                <c:pt idx="1">
                  <c:v>6</c:v>
                </c:pt>
                <c:pt idx="2">
                  <c:v>21</c:v>
                </c:pt>
                <c:pt idx="3">
                  <c:v>15</c:v>
                </c:pt>
                <c:pt idx="4">
                  <c:v>23</c:v>
                </c:pt>
                <c:pt idx="5">
                  <c:v>16</c:v>
                </c:pt>
                <c:pt idx="6">
                  <c:v>36</c:v>
                </c:pt>
                <c:pt idx="7">
                  <c:v>16</c:v>
                </c:pt>
                <c:pt idx="8">
                  <c:v>18</c:v>
                </c:pt>
                <c:pt idx="9">
                  <c:v>15</c:v>
                </c:pt>
                <c:pt idx="10">
                  <c:v>16</c:v>
                </c:pt>
                <c:pt idx="11">
                  <c:v>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29</c:v>
                </c:pt>
                <c:pt idx="1">
                  <c:v>4</c:v>
                </c:pt>
                <c:pt idx="2">
                  <c:v>3</c:v>
                </c:pt>
                <c:pt idx="3">
                  <c:v>8</c:v>
                </c:pt>
                <c:pt idx="4">
                  <c:v>17</c:v>
                </c:pt>
                <c:pt idx="5">
                  <c:v>54</c:v>
                </c:pt>
                <c:pt idx="6">
                  <c:v>54</c:v>
                </c:pt>
                <c:pt idx="7">
                  <c:v>25</c:v>
                </c:pt>
                <c:pt idx="8">
                  <c:v>14</c:v>
                </c:pt>
                <c:pt idx="9">
                  <c:v>44</c:v>
                </c:pt>
                <c:pt idx="10">
                  <c:v>27</c:v>
                </c:pt>
                <c:pt idx="11">
                  <c:v>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267328"/>
        <c:axId val="215830464"/>
      </c:lineChart>
      <c:dateAx>
        <c:axId val="21526732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830464"/>
        <c:crosses val="autoZero"/>
        <c:auto val="1"/>
        <c:lblOffset val="100"/>
        <c:baseTimeUnit val="months"/>
        <c:majorUnit val="1"/>
        <c:majorTimeUnit val="months"/>
      </c:dateAx>
      <c:valAx>
        <c:axId val="215830464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67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Micafungin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268352"/>
        <c:axId val="215832768"/>
      </c:lineChart>
      <c:dateAx>
        <c:axId val="21526835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832768"/>
        <c:crosses val="autoZero"/>
        <c:auto val="1"/>
        <c:lblOffset val="100"/>
        <c:baseTimeUnit val="months"/>
        <c:majorUnit val="1"/>
        <c:majorTimeUnit val="months"/>
      </c:dateAx>
      <c:valAx>
        <c:axId val="215832768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6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Nafcillin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20</c:v>
                </c:pt>
                <c:pt idx="8">
                  <c:v>14</c:v>
                </c:pt>
                <c:pt idx="9">
                  <c:v>0</c:v>
                </c:pt>
                <c:pt idx="10">
                  <c:v>0</c:v>
                </c:pt>
                <c:pt idx="11">
                  <c:v>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51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19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798784"/>
        <c:axId val="216040000"/>
      </c:lineChart>
      <c:dateAx>
        <c:axId val="21579878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040000"/>
        <c:crosses val="autoZero"/>
        <c:auto val="1"/>
        <c:lblOffset val="100"/>
        <c:baseTimeUnit val="months"/>
        <c:majorUnit val="1"/>
        <c:majorTimeUnit val="months"/>
      </c:dateAx>
      <c:valAx>
        <c:axId val="216040000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79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Nicardipine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535</c:v>
                </c:pt>
                <c:pt idx="1">
                  <c:v>359</c:v>
                </c:pt>
                <c:pt idx="2">
                  <c:v>83</c:v>
                </c:pt>
                <c:pt idx="3">
                  <c:v>159</c:v>
                </c:pt>
                <c:pt idx="4">
                  <c:v>329</c:v>
                </c:pt>
                <c:pt idx="5">
                  <c:v>485</c:v>
                </c:pt>
                <c:pt idx="6">
                  <c:v>392</c:v>
                </c:pt>
                <c:pt idx="7">
                  <c:v>220</c:v>
                </c:pt>
                <c:pt idx="8">
                  <c:v>270</c:v>
                </c:pt>
                <c:pt idx="9">
                  <c:v>214</c:v>
                </c:pt>
                <c:pt idx="10">
                  <c:v>294</c:v>
                </c:pt>
                <c:pt idx="11">
                  <c:v>216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200</c:v>
                </c:pt>
                <c:pt idx="1">
                  <c:v>374</c:v>
                </c:pt>
                <c:pt idx="2">
                  <c:v>308</c:v>
                </c:pt>
                <c:pt idx="3">
                  <c:v>175</c:v>
                </c:pt>
                <c:pt idx="4">
                  <c:v>382</c:v>
                </c:pt>
                <c:pt idx="5">
                  <c:v>328</c:v>
                </c:pt>
                <c:pt idx="6">
                  <c:v>292</c:v>
                </c:pt>
                <c:pt idx="7">
                  <c:v>283</c:v>
                </c:pt>
                <c:pt idx="8">
                  <c:v>196</c:v>
                </c:pt>
                <c:pt idx="9">
                  <c:v>223</c:v>
                </c:pt>
                <c:pt idx="10">
                  <c:v>340</c:v>
                </c:pt>
                <c:pt idx="11">
                  <c:v>113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277</c:v>
                </c:pt>
                <c:pt idx="1">
                  <c:v>286</c:v>
                </c:pt>
                <c:pt idx="2">
                  <c:v>112</c:v>
                </c:pt>
                <c:pt idx="3">
                  <c:v>132</c:v>
                </c:pt>
                <c:pt idx="4">
                  <c:v>191</c:v>
                </c:pt>
                <c:pt idx="5">
                  <c:v>248</c:v>
                </c:pt>
                <c:pt idx="6">
                  <c:v>263</c:v>
                </c:pt>
                <c:pt idx="7">
                  <c:v>162</c:v>
                </c:pt>
                <c:pt idx="8">
                  <c:v>200</c:v>
                </c:pt>
                <c:pt idx="9">
                  <c:v>140</c:v>
                </c:pt>
                <c:pt idx="10">
                  <c:v>178</c:v>
                </c:pt>
                <c:pt idx="11">
                  <c:v>255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799296"/>
        <c:axId val="216042304"/>
      </c:lineChart>
      <c:dateAx>
        <c:axId val="21579929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042304"/>
        <c:crosses val="autoZero"/>
        <c:auto val="1"/>
        <c:lblOffset val="100"/>
        <c:baseTimeUnit val="months"/>
        <c:majorUnit val="1"/>
        <c:majorTimeUnit val="months"/>
      </c:dateAx>
      <c:valAx>
        <c:axId val="216042304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79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Nimodipine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47</c:v>
                </c:pt>
                <c:pt idx="2">
                  <c:v>0</c:v>
                </c:pt>
                <c:pt idx="3">
                  <c:v>11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14</c:v>
                </c:pt>
                <c:pt idx="11">
                  <c:v>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14</c:v>
                </c:pt>
                <c:pt idx="5">
                  <c:v>12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801344"/>
        <c:axId val="216044608"/>
      </c:lineChart>
      <c:dateAx>
        <c:axId val="21580134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044608"/>
        <c:crosses val="autoZero"/>
        <c:auto val="1"/>
        <c:lblOffset val="100"/>
        <c:baseTimeUnit val="months"/>
        <c:majorUnit val="1"/>
        <c:majorTimeUnit val="months"/>
      </c:dateAx>
      <c:valAx>
        <c:axId val="216044608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80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Norepinephrine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7</c:v>
                </c:pt>
                <c:pt idx="6">
                  <c:v>2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6</c:v>
                </c:pt>
                <c:pt idx="11">
                  <c:v>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  <c:pt idx="4">
                  <c:v>22</c:v>
                </c:pt>
                <c:pt idx="5">
                  <c:v>12</c:v>
                </c:pt>
                <c:pt idx="6">
                  <c:v>44</c:v>
                </c:pt>
                <c:pt idx="7">
                  <c:v>8</c:v>
                </c:pt>
                <c:pt idx="8">
                  <c:v>24</c:v>
                </c:pt>
                <c:pt idx="9">
                  <c:v>6</c:v>
                </c:pt>
                <c:pt idx="10">
                  <c:v>1</c:v>
                </c:pt>
                <c:pt idx="11">
                  <c:v>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686080"/>
        <c:axId val="216046912"/>
      </c:lineChart>
      <c:dateAx>
        <c:axId val="21668608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046912"/>
        <c:crosses val="autoZero"/>
        <c:auto val="1"/>
        <c:lblOffset val="100"/>
        <c:baseTimeUnit val="months"/>
        <c:majorUnit val="1"/>
        <c:majorTimeUnit val="months"/>
      </c:dateAx>
      <c:valAx>
        <c:axId val="216046912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68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PCC 4-Factor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213504"/>
        <c:axId val="216884928"/>
      </c:lineChart>
      <c:dateAx>
        <c:axId val="21621350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884928"/>
        <c:crosses val="autoZero"/>
        <c:auto val="1"/>
        <c:lblOffset val="100"/>
        <c:baseTimeUnit val="months"/>
        <c:majorUnit val="1"/>
        <c:majorTimeUnit val="months"/>
      </c:dateAx>
      <c:valAx>
        <c:axId val="216884928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21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Piperacillin-Tazobactam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</c:v>
                </c:pt>
                <c:pt idx="1">
                  <c:v>71</c:v>
                </c:pt>
                <c:pt idx="2">
                  <c:v>26</c:v>
                </c:pt>
                <c:pt idx="3">
                  <c:v>38</c:v>
                </c:pt>
                <c:pt idx="4">
                  <c:v>40</c:v>
                </c:pt>
                <c:pt idx="5">
                  <c:v>78</c:v>
                </c:pt>
                <c:pt idx="6">
                  <c:v>38</c:v>
                </c:pt>
                <c:pt idx="7">
                  <c:v>26</c:v>
                </c:pt>
                <c:pt idx="8">
                  <c:v>26</c:v>
                </c:pt>
                <c:pt idx="9">
                  <c:v>28</c:v>
                </c:pt>
                <c:pt idx="10">
                  <c:v>33</c:v>
                </c:pt>
                <c:pt idx="11">
                  <c:v>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</c:v>
                </c:pt>
                <c:pt idx="1">
                  <c:v>37</c:v>
                </c:pt>
                <c:pt idx="2">
                  <c:v>48</c:v>
                </c:pt>
                <c:pt idx="3">
                  <c:v>40</c:v>
                </c:pt>
                <c:pt idx="4">
                  <c:v>0</c:v>
                </c:pt>
                <c:pt idx="5">
                  <c:v>58</c:v>
                </c:pt>
                <c:pt idx="6">
                  <c:v>2</c:v>
                </c:pt>
                <c:pt idx="7">
                  <c:v>40</c:v>
                </c:pt>
                <c:pt idx="8">
                  <c:v>71</c:v>
                </c:pt>
                <c:pt idx="9">
                  <c:v>8</c:v>
                </c:pt>
                <c:pt idx="10">
                  <c:v>46</c:v>
                </c:pt>
                <c:pt idx="11">
                  <c:v>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43</c:v>
                </c:pt>
                <c:pt idx="3">
                  <c:v>40</c:v>
                </c:pt>
                <c:pt idx="4">
                  <c:v>13</c:v>
                </c:pt>
                <c:pt idx="5">
                  <c:v>27</c:v>
                </c:pt>
                <c:pt idx="6">
                  <c:v>55</c:v>
                </c:pt>
                <c:pt idx="7">
                  <c:v>14</c:v>
                </c:pt>
                <c:pt idx="8">
                  <c:v>25</c:v>
                </c:pt>
                <c:pt idx="9">
                  <c:v>20</c:v>
                </c:pt>
                <c:pt idx="10">
                  <c:v>1</c:v>
                </c:pt>
                <c:pt idx="11">
                  <c:v>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739264"/>
        <c:axId val="216887232"/>
      </c:lineChart>
      <c:dateAx>
        <c:axId val="24173926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887232"/>
        <c:crosses val="autoZero"/>
        <c:auto val="1"/>
        <c:lblOffset val="100"/>
        <c:baseTimeUnit val="months"/>
        <c:majorUnit val="1"/>
        <c:majorTimeUnit val="months"/>
      </c:dateAx>
      <c:valAx>
        <c:axId val="216887232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73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Ampicillin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39</c:v>
                </c:pt>
                <c:pt idx="1">
                  <c:v>23</c:v>
                </c:pt>
                <c:pt idx="2">
                  <c:v>5</c:v>
                </c:pt>
                <c:pt idx="3">
                  <c:v>16</c:v>
                </c:pt>
                <c:pt idx="4">
                  <c:v>3</c:v>
                </c:pt>
                <c:pt idx="5">
                  <c:v>34</c:v>
                </c:pt>
                <c:pt idx="6">
                  <c:v>64</c:v>
                </c:pt>
                <c:pt idx="7">
                  <c:v>0</c:v>
                </c:pt>
                <c:pt idx="8">
                  <c:v>9</c:v>
                </c:pt>
                <c:pt idx="9">
                  <c:v>47</c:v>
                </c:pt>
                <c:pt idx="10">
                  <c:v>60</c:v>
                </c:pt>
                <c:pt idx="11">
                  <c:v>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34</c:v>
                </c:pt>
                <c:pt idx="1">
                  <c:v>84</c:v>
                </c:pt>
                <c:pt idx="2">
                  <c:v>46</c:v>
                </c:pt>
                <c:pt idx="3">
                  <c:v>30</c:v>
                </c:pt>
                <c:pt idx="4">
                  <c:v>15</c:v>
                </c:pt>
                <c:pt idx="5">
                  <c:v>7</c:v>
                </c:pt>
                <c:pt idx="6">
                  <c:v>43</c:v>
                </c:pt>
                <c:pt idx="7">
                  <c:v>18</c:v>
                </c:pt>
                <c:pt idx="8">
                  <c:v>61</c:v>
                </c:pt>
                <c:pt idx="9">
                  <c:v>11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"/>
              <c:layout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34</c:v>
                </c:pt>
                <c:pt idx="2">
                  <c:v>51</c:v>
                </c:pt>
                <c:pt idx="3">
                  <c:v>0</c:v>
                </c:pt>
                <c:pt idx="4">
                  <c:v>15</c:v>
                </c:pt>
                <c:pt idx="5">
                  <c:v>39</c:v>
                </c:pt>
                <c:pt idx="6">
                  <c:v>23</c:v>
                </c:pt>
                <c:pt idx="7">
                  <c:v>2</c:v>
                </c:pt>
                <c:pt idx="8">
                  <c:v>16</c:v>
                </c:pt>
                <c:pt idx="9">
                  <c:v>15</c:v>
                </c:pt>
                <c:pt idx="10">
                  <c:v>24</c:v>
                </c:pt>
                <c:pt idx="11">
                  <c:v>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86112"/>
        <c:axId val="171724736"/>
      </c:lineChart>
      <c:dateAx>
        <c:axId val="18338611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24736"/>
        <c:crosses val="autoZero"/>
        <c:auto val="1"/>
        <c:lblOffset val="100"/>
        <c:baseTimeUnit val="months"/>
        <c:majorUnit val="1"/>
        <c:majorTimeUnit val="months"/>
      </c:dateAx>
      <c:valAx>
        <c:axId val="1717247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86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Propofol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8</c:v>
                </c:pt>
                <c:pt idx="11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</c:v>
                </c:pt>
                <c:pt idx="1">
                  <c:v>2</c:v>
                </c:pt>
                <c:pt idx="2">
                  <c:v>0</c:v>
                </c:pt>
                <c:pt idx="3">
                  <c:v>4</c:v>
                </c:pt>
                <c:pt idx="4">
                  <c:v>9</c:v>
                </c:pt>
                <c:pt idx="5">
                  <c:v>9</c:v>
                </c:pt>
                <c:pt idx="6">
                  <c:v>6</c:v>
                </c:pt>
                <c:pt idx="7">
                  <c:v>11</c:v>
                </c:pt>
                <c:pt idx="8">
                  <c:v>6</c:v>
                </c:pt>
                <c:pt idx="9">
                  <c:v>6</c:v>
                </c:pt>
                <c:pt idx="10">
                  <c:v>16</c:v>
                </c:pt>
                <c:pt idx="11">
                  <c:v>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15</c:v>
                </c:pt>
                <c:pt idx="2">
                  <c:v>8</c:v>
                </c:pt>
                <c:pt idx="3">
                  <c:v>10</c:v>
                </c:pt>
                <c:pt idx="4">
                  <c:v>5</c:v>
                </c:pt>
                <c:pt idx="5">
                  <c:v>8</c:v>
                </c:pt>
                <c:pt idx="6">
                  <c:v>18</c:v>
                </c:pt>
                <c:pt idx="7">
                  <c:v>6</c:v>
                </c:pt>
                <c:pt idx="8">
                  <c:v>23</c:v>
                </c:pt>
                <c:pt idx="9">
                  <c:v>9</c:v>
                </c:pt>
                <c:pt idx="10">
                  <c:v>6</c:v>
                </c:pt>
                <c:pt idx="11">
                  <c:v>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510912"/>
        <c:axId val="216889536"/>
      </c:lineChart>
      <c:dateAx>
        <c:axId val="24151091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889536"/>
        <c:crosses val="autoZero"/>
        <c:auto val="1"/>
        <c:lblOffset val="100"/>
        <c:baseTimeUnit val="months"/>
        <c:majorUnit val="1"/>
        <c:majorTimeUnit val="months"/>
      </c:dateAx>
      <c:valAx>
        <c:axId val="21688953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51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Vancomycin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51</c:v>
                </c:pt>
                <c:pt idx="2">
                  <c:v>16</c:v>
                </c:pt>
                <c:pt idx="3">
                  <c:v>51</c:v>
                </c:pt>
                <c:pt idx="4">
                  <c:v>50</c:v>
                </c:pt>
                <c:pt idx="5">
                  <c:v>69</c:v>
                </c:pt>
                <c:pt idx="6">
                  <c:v>25</c:v>
                </c:pt>
                <c:pt idx="7">
                  <c:v>44</c:v>
                </c:pt>
                <c:pt idx="8">
                  <c:v>29</c:v>
                </c:pt>
                <c:pt idx="9">
                  <c:v>48</c:v>
                </c:pt>
                <c:pt idx="10">
                  <c:v>50</c:v>
                </c:pt>
                <c:pt idx="11">
                  <c:v>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25</c:v>
                </c:pt>
                <c:pt idx="1">
                  <c:v>21</c:v>
                </c:pt>
                <c:pt idx="2">
                  <c:v>26</c:v>
                </c:pt>
                <c:pt idx="3">
                  <c:v>70</c:v>
                </c:pt>
                <c:pt idx="4">
                  <c:v>12</c:v>
                </c:pt>
                <c:pt idx="5">
                  <c:v>131</c:v>
                </c:pt>
                <c:pt idx="6">
                  <c:v>56</c:v>
                </c:pt>
                <c:pt idx="7">
                  <c:v>37</c:v>
                </c:pt>
                <c:pt idx="8">
                  <c:v>66</c:v>
                </c:pt>
                <c:pt idx="9">
                  <c:v>30</c:v>
                </c:pt>
                <c:pt idx="10">
                  <c:v>38</c:v>
                </c:pt>
                <c:pt idx="11">
                  <c:v>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</c:v>
                </c:pt>
                <c:pt idx="1">
                  <c:v>47</c:v>
                </c:pt>
                <c:pt idx="2">
                  <c:v>46</c:v>
                </c:pt>
                <c:pt idx="3">
                  <c:v>39</c:v>
                </c:pt>
                <c:pt idx="4">
                  <c:v>30</c:v>
                </c:pt>
                <c:pt idx="5">
                  <c:v>88</c:v>
                </c:pt>
                <c:pt idx="6">
                  <c:v>63</c:v>
                </c:pt>
                <c:pt idx="7">
                  <c:v>62</c:v>
                </c:pt>
                <c:pt idx="8">
                  <c:v>34</c:v>
                </c:pt>
                <c:pt idx="9">
                  <c:v>61</c:v>
                </c:pt>
                <c:pt idx="10">
                  <c:v>37</c:v>
                </c:pt>
                <c:pt idx="11">
                  <c:v>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509888"/>
        <c:axId val="139799360"/>
      </c:lineChart>
      <c:dateAx>
        <c:axId val="24150988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99360"/>
        <c:crosses val="autoZero"/>
        <c:auto val="1"/>
        <c:lblOffset val="100"/>
        <c:baseTimeUnit val="months"/>
        <c:majorUnit val="1"/>
        <c:majorTimeUnit val="months"/>
      </c:dateAx>
      <c:valAx>
        <c:axId val="139799360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50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Vasopressin utilization (HH STRK)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7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962368"/>
        <c:axId val="139801664"/>
      </c:lineChart>
      <c:dateAx>
        <c:axId val="13996236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01664"/>
        <c:crosses val="autoZero"/>
        <c:auto val="1"/>
        <c:lblOffset val="100"/>
        <c:baseTimeUnit val="months"/>
        <c:majorUnit val="1"/>
        <c:majorTimeUnit val="months"/>
      </c:dateAx>
      <c:valAx>
        <c:axId val="139801664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6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Ampicillin-Sulbactam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</c:v>
                </c:pt>
                <c:pt idx="1">
                  <c:v>48</c:v>
                </c:pt>
                <c:pt idx="2">
                  <c:v>57</c:v>
                </c:pt>
                <c:pt idx="3">
                  <c:v>34</c:v>
                </c:pt>
                <c:pt idx="4">
                  <c:v>47</c:v>
                </c:pt>
                <c:pt idx="5">
                  <c:v>5</c:v>
                </c:pt>
                <c:pt idx="6">
                  <c:v>5</c:v>
                </c:pt>
                <c:pt idx="7">
                  <c:v>0</c:v>
                </c:pt>
                <c:pt idx="8">
                  <c:v>22</c:v>
                </c:pt>
                <c:pt idx="9">
                  <c:v>6</c:v>
                </c:pt>
                <c:pt idx="10">
                  <c:v>11</c:v>
                </c:pt>
                <c:pt idx="11">
                  <c:v>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</c:v>
                </c:pt>
                <c:pt idx="1">
                  <c:v>0</c:v>
                </c:pt>
                <c:pt idx="2">
                  <c:v>40</c:v>
                </c:pt>
                <c:pt idx="3">
                  <c:v>19</c:v>
                </c:pt>
                <c:pt idx="4">
                  <c:v>17</c:v>
                </c:pt>
                <c:pt idx="5">
                  <c:v>107</c:v>
                </c:pt>
                <c:pt idx="6">
                  <c:v>43</c:v>
                </c:pt>
                <c:pt idx="7">
                  <c:v>53</c:v>
                </c:pt>
                <c:pt idx="8">
                  <c:v>115</c:v>
                </c:pt>
                <c:pt idx="9">
                  <c:v>49</c:v>
                </c:pt>
                <c:pt idx="10">
                  <c:v>60</c:v>
                </c:pt>
                <c:pt idx="11">
                  <c:v>53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22</c:v>
                </c:pt>
                <c:pt idx="2">
                  <c:v>25</c:v>
                </c:pt>
                <c:pt idx="3">
                  <c:v>4</c:v>
                </c:pt>
                <c:pt idx="4">
                  <c:v>29</c:v>
                </c:pt>
                <c:pt idx="5">
                  <c:v>65</c:v>
                </c:pt>
                <c:pt idx="6">
                  <c:v>4</c:v>
                </c:pt>
                <c:pt idx="7">
                  <c:v>5</c:v>
                </c:pt>
                <c:pt idx="8">
                  <c:v>3</c:v>
                </c:pt>
                <c:pt idx="9">
                  <c:v>29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155520"/>
        <c:axId val="171728896"/>
      </c:lineChart>
      <c:dateAx>
        <c:axId val="17815552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28896"/>
        <c:crosses val="autoZero"/>
        <c:auto val="1"/>
        <c:lblOffset val="100"/>
        <c:baseTimeUnit val="months"/>
        <c:majorUnit val="1"/>
        <c:majorTimeUnit val="months"/>
      </c:dateAx>
      <c:valAx>
        <c:axId val="1717288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55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Cefazolin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186</c:v>
                </c:pt>
                <c:pt idx="1">
                  <c:v>244</c:v>
                </c:pt>
                <c:pt idx="2">
                  <c:v>213</c:v>
                </c:pt>
                <c:pt idx="3">
                  <c:v>150</c:v>
                </c:pt>
                <c:pt idx="4">
                  <c:v>150</c:v>
                </c:pt>
                <c:pt idx="5">
                  <c:v>216</c:v>
                </c:pt>
                <c:pt idx="6">
                  <c:v>206</c:v>
                </c:pt>
                <c:pt idx="7">
                  <c:v>220</c:v>
                </c:pt>
                <c:pt idx="8">
                  <c:v>207</c:v>
                </c:pt>
                <c:pt idx="9">
                  <c:v>259</c:v>
                </c:pt>
                <c:pt idx="10">
                  <c:v>166</c:v>
                </c:pt>
                <c:pt idx="11">
                  <c:v>187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265</c:v>
                </c:pt>
                <c:pt idx="1">
                  <c:v>190</c:v>
                </c:pt>
                <c:pt idx="2">
                  <c:v>203</c:v>
                </c:pt>
                <c:pt idx="3">
                  <c:v>225</c:v>
                </c:pt>
                <c:pt idx="4">
                  <c:v>166</c:v>
                </c:pt>
                <c:pt idx="5">
                  <c:v>240</c:v>
                </c:pt>
                <c:pt idx="6">
                  <c:v>277</c:v>
                </c:pt>
                <c:pt idx="7">
                  <c:v>173</c:v>
                </c:pt>
                <c:pt idx="8">
                  <c:v>233</c:v>
                </c:pt>
                <c:pt idx="9">
                  <c:v>170</c:v>
                </c:pt>
                <c:pt idx="10">
                  <c:v>252</c:v>
                </c:pt>
                <c:pt idx="11">
                  <c:v>260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211</c:v>
                </c:pt>
                <c:pt idx="1">
                  <c:v>273</c:v>
                </c:pt>
                <c:pt idx="2">
                  <c:v>231</c:v>
                </c:pt>
                <c:pt idx="3">
                  <c:v>266</c:v>
                </c:pt>
                <c:pt idx="4">
                  <c:v>203</c:v>
                </c:pt>
                <c:pt idx="5">
                  <c:v>197</c:v>
                </c:pt>
                <c:pt idx="6">
                  <c:v>214</c:v>
                </c:pt>
                <c:pt idx="7">
                  <c:v>185</c:v>
                </c:pt>
                <c:pt idx="8">
                  <c:v>235</c:v>
                </c:pt>
                <c:pt idx="9">
                  <c:v>283</c:v>
                </c:pt>
                <c:pt idx="10">
                  <c:v>181</c:v>
                </c:pt>
                <c:pt idx="11">
                  <c:v>223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158080"/>
        <c:axId val="171728192"/>
      </c:lineChart>
      <c:dateAx>
        <c:axId val="17815808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28192"/>
        <c:crosses val="autoZero"/>
        <c:auto val="1"/>
        <c:lblOffset val="100"/>
        <c:baseTimeUnit val="months"/>
        <c:majorUnit val="1"/>
        <c:majorTimeUnit val="months"/>
      </c:dateAx>
      <c:valAx>
        <c:axId val="171728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5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Cefepime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99</c:v>
                </c:pt>
                <c:pt idx="1">
                  <c:v>2</c:v>
                </c:pt>
                <c:pt idx="2">
                  <c:v>0</c:v>
                </c:pt>
                <c:pt idx="3">
                  <c:v>5</c:v>
                </c:pt>
                <c:pt idx="4">
                  <c:v>1</c:v>
                </c:pt>
                <c:pt idx="5">
                  <c:v>14</c:v>
                </c:pt>
                <c:pt idx="6">
                  <c:v>77</c:v>
                </c:pt>
                <c:pt idx="7">
                  <c:v>242</c:v>
                </c:pt>
                <c:pt idx="8">
                  <c:v>342</c:v>
                </c:pt>
                <c:pt idx="9">
                  <c:v>180</c:v>
                </c:pt>
                <c:pt idx="10">
                  <c:v>288</c:v>
                </c:pt>
                <c:pt idx="11">
                  <c:v>163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257</c:v>
                </c:pt>
                <c:pt idx="1">
                  <c:v>239</c:v>
                </c:pt>
                <c:pt idx="2">
                  <c:v>303</c:v>
                </c:pt>
                <c:pt idx="3">
                  <c:v>286</c:v>
                </c:pt>
                <c:pt idx="4">
                  <c:v>232</c:v>
                </c:pt>
                <c:pt idx="5">
                  <c:v>326</c:v>
                </c:pt>
                <c:pt idx="6">
                  <c:v>229</c:v>
                </c:pt>
                <c:pt idx="7">
                  <c:v>189</c:v>
                </c:pt>
                <c:pt idx="8">
                  <c:v>180</c:v>
                </c:pt>
                <c:pt idx="9">
                  <c:v>197</c:v>
                </c:pt>
                <c:pt idx="10">
                  <c:v>221</c:v>
                </c:pt>
                <c:pt idx="11">
                  <c:v>271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272</c:v>
                </c:pt>
                <c:pt idx="1">
                  <c:v>257</c:v>
                </c:pt>
                <c:pt idx="2">
                  <c:v>303</c:v>
                </c:pt>
                <c:pt idx="3">
                  <c:v>116</c:v>
                </c:pt>
                <c:pt idx="4">
                  <c:v>332</c:v>
                </c:pt>
                <c:pt idx="5">
                  <c:v>318</c:v>
                </c:pt>
                <c:pt idx="6">
                  <c:v>234</c:v>
                </c:pt>
                <c:pt idx="7">
                  <c:v>372</c:v>
                </c:pt>
                <c:pt idx="8">
                  <c:v>304</c:v>
                </c:pt>
                <c:pt idx="9">
                  <c:v>384</c:v>
                </c:pt>
                <c:pt idx="10">
                  <c:v>240</c:v>
                </c:pt>
                <c:pt idx="11">
                  <c:v>413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240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89184"/>
        <c:axId val="92130688"/>
      </c:lineChart>
      <c:dateAx>
        <c:axId val="18338918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130688"/>
        <c:crosses val="autoZero"/>
        <c:auto val="1"/>
        <c:lblOffset val="100"/>
        <c:baseTimeUnit val="months"/>
        <c:majorUnit val="1"/>
        <c:majorTimeUnit val="months"/>
      </c:dateAx>
      <c:valAx>
        <c:axId val="921306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8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Medication Utilization in 7-Jones and Stroke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through: July 2019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4128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5075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7047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8544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0098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8125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1700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5487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585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2337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Utilization in HH 7J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7400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18500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6125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0817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73784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6017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8004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1241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0879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1901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98604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1317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1538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10464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5651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4109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7683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Utilization in HH STRK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3033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30109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1710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3262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6545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3993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17544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4716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61854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7676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2259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2754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07565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1063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09264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754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9560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8218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9270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03418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1786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7920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24184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450095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7154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4756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4523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0057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3298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5616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2591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3305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4283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7285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3875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734</Words>
  <Application>Microsoft Office PowerPoint</Application>
  <PresentationFormat>On-screen Show (4:3)</PresentationFormat>
  <Paragraphs>312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Medication Utilization in 7-Jones and Stroke</vt:lpstr>
      <vt:lpstr>Utilization in HH 7J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Utilization in HH STRK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15</cp:revision>
  <dcterms:created xsi:type="dcterms:W3CDTF">2019-07-29T03:42:55Z</dcterms:created>
  <dcterms:modified xsi:type="dcterms:W3CDTF">2019-08-18T14:14:28Z</dcterms:modified>
</cp:coreProperties>
</file>