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833.0</c:v>
                </c:pt>
                <c:pt idx="1">
                  <c:v>1124.0</c:v>
                </c:pt>
                <c:pt idx="2">
                  <c:v>786.0</c:v>
                </c:pt>
                <c:pt idx="3">
                  <c:v>1229.0</c:v>
                </c:pt>
                <c:pt idx="4">
                  <c:v>1112.0</c:v>
                </c:pt>
                <c:pt idx="5">
                  <c:v>1016.0</c:v>
                </c:pt>
                <c:pt idx="6">
                  <c:v>1268.0</c:v>
                </c:pt>
                <c:pt idx="7">
                  <c:v>1021.0</c:v>
                </c:pt>
                <c:pt idx="8">
                  <c:v>1251.0</c:v>
                </c:pt>
                <c:pt idx="9">
                  <c:v>1450.0</c:v>
                </c:pt>
                <c:pt idx="10">
                  <c:v>1609.0</c:v>
                </c:pt>
                <c:pt idx="11">
                  <c:v>1963.0</c:v>
                </c:pt>
                <c:pt idx="12">
                  <c:v>1809.0</c:v>
                </c:pt>
                <c:pt idx="13">
                  <c:v>1516.0</c:v>
                </c:pt>
                <c:pt idx="14">
                  <c:v>1904.0</c:v>
                </c:pt>
                <c:pt idx="15">
                  <c:v>2008.0</c:v>
                </c:pt>
                <c:pt idx="16">
                  <c:v>1772.0</c:v>
                </c:pt>
                <c:pt idx="17">
                  <c:v>2294.0</c:v>
                </c:pt>
                <c:pt idx="18">
                  <c:v>2033.0</c:v>
                </c:pt>
                <c:pt idx="19">
                  <c:v>1690.0</c:v>
                </c:pt>
                <c:pt idx="20">
                  <c:v>1870.0</c:v>
                </c:pt>
                <c:pt idx="21">
                  <c:v>2378.0</c:v>
                </c:pt>
                <c:pt idx="22">
                  <c:v>2199.0</c:v>
                </c:pt>
                <c:pt idx="23">
                  <c:v>2077.0</c:v>
                </c:pt>
                <c:pt idx="24">
                  <c:v>2201.0</c:v>
                </c:pt>
                <c:pt idx="25">
                  <c:v>2255.0</c:v>
                </c:pt>
                <c:pt idx="26">
                  <c:v>2280.0</c:v>
                </c:pt>
                <c:pt idx="27">
                  <c:v>3065.0</c:v>
                </c:pt>
                <c:pt idx="28">
                  <c:v>2506.0</c:v>
                </c:pt>
                <c:pt idx="29">
                  <c:v>2822.0</c:v>
                </c:pt>
                <c:pt idx="30">
                  <c:v>2879.0</c:v>
                </c:pt>
                <c:pt idx="31">
                  <c:v>3062.0</c:v>
                </c:pt>
                <c:pt idx="32">
                  <c:v>3243.0</c:v>
                </c:pt>
                <c:pt idx="33">
                  <c:v>3390.0</c:v>
                </c:pt>
                <c:pt idx="34">
                  <c:v>4111.0</c:v>
                </c:pt>
                <c:pt idx="35">
                  <c:v>3913.0</c:v>
                </c:pt>
                <c:pt idx="36">
                  <c:v>3797.0</c:v>
                </c:pt>
                <c:pt idx="37">
                  <c:v>3381.0</c:v>
                </c:pt>
                <c:pt idx="38">
                  <c:v>3822.0</c:v>
                </c:pt>
                <c:pt idx="39">
                  <c:v>4276.0</c:v>
                </c:pt>
                <c:pt idx="40">
                  <c:v>4471.0</c:v>
                </c:pt>
                <c:pt idx="41">
                  <c:v>4643.0</c:v>
                </c:pt>
                <c:pt idx="42">
                  <c:v>3649.0</c:v>
                </c:pt>
                <c:pt idx="43">
                  <c:v>3638.0</c:v>
                </c:pt>
                <c:pt idx="44">
                  <c:v>3299.0</c:v>
                </c:pt>
                <c:pt idx="45">
                  <c:v>3265.0</c:v>
                </c:pt>
                <c:pt idx="46">
                  <c:v>3698.0</c:v>
                </c:pt>
                <c:pt idx="47">
                  <c:v>3707.0</c:v>
                </c:pt>
                <c:pt idx="48">
                  <c:v>3475.0</c:v>
                </c:pt>
                <c:pt idx="49">
                  <c:v>3238.0</c:v>
                </c:pt>
                <c:pt idx="50">
                  <c:v>2677.0</c:v>
                </c:pt>
                <c:pt idx="51">
                  <c:v>2806.0</c:v>
                </c:pt>
                <c:pt idx="52">
                  <c:v>2463.0</c:v>
                </c:pt>
                <c:pt idx="53">
                  <c:v>2511.0</c:v>
                </c:pt>
                <c:pt idx="54">
                  <c:v>2435.0</c:v>
                </c:pt>
                <c:pt idx="55">
                  <c:v>2393.0</c:v>
                </c:pt>
                <c:pt idx="56">
                  <c:v>2327.0</c:v>
                </c:pt>
                <c:pt idx="57">
                  <c:v>3250.0</c:v>
                </c:pt>
                <c:pt idx="58">
                  <c:v>3500.0</c:v>
                </c:pt>
                <c:pt idx="59">
                  <c:v>3568.0</c:v>
                </c:pt>
                <c:pt idx="60">
                  <c:v>3684.0</c:v>
                </c:pt>
                <c:pt idx="61">
                  <c:v>3108.0</c:v>
                </c:pt>
                <c:pt idx="62">
                  <c:v>3085.0</c:v>
                </c:pt>
                <c:pt idx="63">
                  <c:v>3621.0</c:v>
                </c:pt>
                <c:pt idx="64">
                  <c:v>3335.0</c:v>
                </c:pt>
                <c:pt idx="65">
                  <c:v>3878.0</c:v>
                </c:pt>
                <c:pt idx="66">
                  <c:v>3712.0</c:v>
                </c:pt>
                <c:pt idx="67">
                  <c:v>3289.0</c:v>
                </c:pt>
                <c:pt idx="68">
                  <c:v>3496.0</c:v>
                </c:pt>
                <c:pt idx="69">
                  <c:v>3501.0</c:v>
                </c:pt>
                <c:pt idx="70">
                  <c:v>3419.0</c:v>
                </c:pt>
                <c:pt idx="71">
                  <c:v>3715.0</c:v>
                </c:pt>
                <c:pt idx="72">
                  <c:v>3823.0</c:v>
                </c:pt>
                <c:pt idx="73">
                  <c:v>3929.0</c:v>
                </c:pt>
                <c:pt idx="74">
                  <c:v>3743.0</c:v>
                </c:pt>
                <c:pt idx="75">
                  <c:v>3797.0</c:v>
                </c:pt>
                <c:pt idx="76">
                  <c:v>3439.0</c:v>
                </c:pt>
                <c:pt idx="77">
                  <c:v>3254.0</c:v>
                </c:pt>
                <c:pt idx="78">
                  <c:v>2636.0</c:v>
                </c:pt>
                <c:pt idx="79">
                  <c:v>1813.0</c:v>
                </c:pt>
                <c:pt idx="80">
                  <c:v>1934.0</c:v>
                </c:pt>
                <c:pt idx="81">
                  <c:v>1692.0</c:v>
                </c:pt>
                <c:pt idx="82">
                  <c:v>1560.0</c:v>
                </c:pt>
                <c:pt idx="83">
                  <c:v>1537.0</c:v>
                </c:pt>
                <c:pt idx="84">
                  <c:v>1772.0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1744.1220104736233</c:v>
                </c:pt>
                <c:pt idx="86">
                  <c:v>1750.8499072177517</c:v>
                </c:pt>
                <c:pt idx="87">
                  <c:v>1749.7281026794403</c:v>
                </c:pt>
                <c:pt idx="88">
                  <c:v>1749.9149377360393</c:v>
                </c:pt>
                <c:pt idx="89">
                  <c:v>1749.883814677471</c:v>
                </c:pt>
                <c:pt idx="90">
                  <c:v>1749.8889990045277</c:v>
                </c:pt>
                <c:pt idx="91">
                  <c:v>1749.8881354200882</c:v>
                </c:pt>
                <c:pt idx="92">
                  <c:v>1749.8882792723987</c:v>
                </c:pt>
                <c:pt idx="93">
                  <c:v>1749.8882553100746</c:v>
                </c:pt>
                <c:pt idx="94">
                  <c:v>1749.888259301619</c:v>
                </c:pt>
                <c:pt idx="95">
                  <c:v>1749.888258636725</c:v>
                </c:pt>
                <c:pt idx="96">
                  <c:v>1749.88825874748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2099.679120687573</c:v>
                </c:pt>
                <c:pt idx="86">
                  <c:v>2227.19946562106</c:v>
                </c:pt>
                <c:pt idx="87">
                  <c:v>2332.0975925613952</c:v>
                </c:pt>
                <c:pt idx="88">
                  <c:v>2424.7103219548576</c:v>
                </c:pt>
                <c:pt idx="89">
                  <c:v>2508.8451707863946</c:v>
                </c:pt>
                <c:pt idx="90">
                  <c:v>2586.912269686765</c:v>
                </c:pt>
                <c:pt idx="91">
                  <c:v>2660.300330327699</c:v>
                </c:pt>
                <c:pt idx="92">
                  <c:v>2729.9534786232994</c:v>
                </c:pt>
                <c:pt idx="93">
                  <c:v>2796.5339853136315</c:v>
                </c:pt>
                <c:pt idx="94">
                  <c:v>2860.5304399572556</c:v>
                </c:pt>
                <c:pt idx="95">
                  <c:v>2922.3149074327657</c:v>
                </c:pt>
                <c:pt idx="96">
                  <c:v>2982.1785522830596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1405.495174105796</c:v>
                </c:pt>
                <c:pt idx="86">
                  <c:v>1320.8455502330492</c:v>
                </c:pt>
                <c:pt idx="87">
                  <c:v>1245.078062400522</c:v>
                </c:pt>
                <c:pt idx="88">
                  <c:v>1183.8805934265138</c:v>
                </c:pt>
                <c:pt idx="89">
                  <c:v>1130.7727629645813</c:v>
                </c:pt>
                <c:pt idx="90">
                  <c:v>1083.7907395180296</c:v>
                </c:pt>
                <c:pt idx="91">
                  <c:v>1041.4712921790867</c:v>
                </c:pt>
                <c:pt idx="92">
                  <c:v>1002.8827251724003</c:v>
                </c:pt>
                <c:pt idx="93">
                  <c:v>967.3606815330556</c:v>
                </c:pt>
                <c:pt idx="94">
                  <c:v>934.4169089273068</c:v>
                </c:pt>
                <c:pt idx="95">
                  <c:v>903.6792750515364</c:v>
                </c:pt>
                <c:pt idx="96">
                  <c:v>874.8566154366416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Sheet1!$B$2:$B$97</c:f>
              <c:numCache>
                <c:formatCode>General</c:formatCode>
                <c:ptCount val="96"/>
                <c:pt idx="0">
                  <c:v>5.0</c:v>
                </c:pt>
                <c:pt idx="1">
                  <c:v>3.0</c:v>
                </c:pt>
                <c:pt idx="2">
                  <c:v>7.0</c:v>
                </c:pt>
                <c:pt idx="3">
                  <c:v>19.0</c:v>
                </c:pt>
                <c:pt idx="4">
                  <c:v>2.0</c:v>
                </c:pt>
                <c:pt idx="5">
                  <c:v>31.0</c:v>
                </c:pt>
                <c:pt idx="6">
                  <c:v>7.0</c:v>
                </c:pt>
                <c:pt idx="7">
                  <c:v>2.0</c:v>
                </c:pt>
                <c:pt idx="8">
                  <c:v>27.0</c:v>
                </c:pt>
                <c:pt idx="9">
                  <c:v>18.0</c:v>
                </c:pt>
                <c:pt idx="10">
                  <c:v>11.0</c:v>
                </c:pt>
                <c:pt idx="11">
                  <c:v>8.0</c:v>
                </c:pt>
                <c:pt idx="12">
                  <c:v>6.0</c:v>
                </c:pt>
                <c:pt idx="13">
                  <c:v>1.0</c:v>
                </c:pt>
                <c:pt idx="14">
                  <c:v>7.0</c:v>
                </c:pt>
                <c:pt idx="15">
                  <c:v>18.0</c:v>
                </c:pt>
                <c:pt idx="16">
                  <c:v>3.0</c:v>
                </c:pt>
                <c:pt idx="17">
                  <c:v>32.0</c:v>
                </c:pt>
                <c:pt idx="18">
                  <c:v>30.0</c:v>
                </c:pt>
                <c:pt idx="19">
                  <c:v>20.0</c:v>
                </c:pt>
                <c:pt idx="20">
                  <c:v>29.0</c:v>
                </c:pt>
                <c:pt idx="21">
                  <c:v>27.0</c:v>
                </c:pt>
                <c:pt idx="22">
                  <c:v>6.0</c:v>
                </c:pt>
                <c:pt idx="23">
                  <c:v>34.0</c:v>
                </c:pt>
                <c:pt idx="24">
                  <c:v>32.0</c:v>
                </c:pt>
                <c:pt idx="25">
                  <c:v>22.0</c:v>
                </c:pt>
                <c:pt idx="26">
                  <c:v>19.0</c:v>
                </c:pt>
                <c:pt idx="27">
                  <c:v>10.0</c:v>
                </c:pt>
                <c:pt idx="28">
                  <c:v>40.0</c:v>
                </c:pt>
                <c:pt idx="29">
                  <c:v>13.0</c:v>
                </c:pt>
                <c:pt idx="30">
                  <c:v>40.0</c:v>
                </c:pt>
                <c:pt idx="31">
                  <c:v>90.0</c:v>
                </c:pt>
                <c:pt idx="32">
                  <c:v>27.0</c:v>
                </c:pt>
                <c:pt idx="33">
                  <c:v>21.0</c:v>
                </c:pt>
                <c:pt idx="34">
                  <c:v>13.0</c:v>
                </c:pt>
                <c:pt idx="35">
                  <c:v>1.0</c:v>
                </c:pt>
                <c:pt idx="36">
                  <c:v>11.0</c:v>
                </c:pt>
                <c:pt idx="37">
                  <c:v>18.0</c:v>
                </c:pt>
                <c:pt idx="38">
                  <c:v>27.0</c:v>
                </c:pt>
                <c:pt idx="39">
                  <c:v>5.0</c:v>
                </c:pt>
                <c:pt idx="40">
                  <c:v>39.0</c:v>
                </c:pt>
                <c:pt idx="41">
                  <c:v>15.0</c:v>
                </c:pt>
                <c:pt idx="42">
                  <c:v>3.0</c:v>
                </c:pt>
                <c:pt idx="43">
                  <c:v>16.0</c:v>
                </c:pt>
                <c:pt idx="44">
                  <c:v>26.0</c:v>
                </c:pt>
                <c:pt idx="45">
                  <c:v>15.0</c:v>
                </c:pt>
                <c:pt idx="46">
                  <c:v>5.0</c:v>
                </c:pt>
                <c:pt idx="47">
                  <c:v>59.0</c:v>
                </c:pt>
                <c:pt idx="48">
                  <c:v>19.0</c:v>
                </c:pt>
                <c:pt idx="49">
                  <c:v>4.0</c:v>
                </c:pt>
                <c:pt idx="50">
                  <c:v>3.0</c:v>
                </c:pt>
                <c:pt idx="51">
                  <c:v>4.0</c:v>
                </c:pt>
                <c:pt idx="52">
                  <c:v>1.0</c:v>
                </c:pt>
                <c:pt idx="53">
                  <c:v>2.0</c:v>
                </c:pt>
                <c:pt idx="54">
                  <c:v>0.0</c:v>
                </c:pt>
                <c:pt idx="55">
                  <c:v>6.0</c:v>
                </c:pt>
                <c:pt idx="56">
                  <c:v>9.0</c:v>
                </c:pt>
                <c:pt idx="57">
                  <c:v>23.0</c:v>
                </c:pt>
                <c:pt idx="58">
                  <c:v>10.0</c:v>
                </c:pt>
                <c:pt idx="59">
                  <c:v>2.0</c:v>
                </c:pt>
                <c:pt idx="60">
                  <c:v>12.0</c:v>
                </c:pt>
                <c:pt idx="61">
                  <c:v>8.0</c:v>
                </c:pt>
                <c:pt idx="62">
                  <c:v>1.0</c:v>
                </c:pt>
                <c:pt idx="63">
                  <c:v>1.0</c:v>
                </c:pt>
                <c:pt idx="64">
                  <c:v>6.0</c:v>
                </c:pt>
                <c:pt idx="65">
                  <c:v>18.0</c:v>
                </c:pt>
                <c:pt idx="66">
                  <c:v>8.0</c:v>
                </c:pt>
                <c:pt idx="67">
                  <c:v>4.0</c:v>
                </c:pt>
                <c:pt idx="68">
                  <c:v>4.0</c:v>
                </c:pt>
                <c:pt idx="69">
                  <c:v>17.0</c:v>
                </c:pt>
                <c:pt idx="70">
                  <c:v>1.0</c:v>
                </c:pt>
                <c:pt idx="71">
                  <c:v>0.0</c:v>
                </c:pt>
                <c:pt idx="72">
                  <c:v>16.0</c:v>
                </c:pt>
                <c:pt idx="73">
                  <c:v>6.0</c:v>
                </c:pt>
                <c:pt idx="74">
                  <c:v>2.0</c:v>
                </c:pt>
                <c:pt idx="75">
                  <c:v>0.0</c:v>
                </c:pt>
                <c:pt idx="76">
                  <c:v>9.0</c:v>
                </c:pt>
                <c:pt idx="77">
                  <c:v>13.0</c:v>
                </c:pt>
                <c:pt idx="78">
                  <c:v>0.0</c:v>
                </c:pt>
                <c:pt idx="79">
                  <c:v>11.0</c:v>
                </c:pt>
                <c:pt idx="80">
                  <c:v>12.0</c:v>
                </c:pt>
                <c:pt idx="81">
                  <c:v>6.0</c:v>
                </c:pt>
                <c:pt idx="82">
                  <c:v>5.0</c:v>
                </c:pt>
                <c:pt idx="83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Sheet1!$C$2:$C$97</c:f>
              <c:numCache>
                <c:formatCode>General</c:formatCode>
                <c:ptCount val="96"/>
                <c:pt idx="84">
                  <c:v>10.72836953073141</c:v>
                </c:pt>
                <c:pt idx="85">
                  <c:v>16.521965048070832</c:v>
                </c:pt>
                <c:pt idx="86">
                  <c:v>4.977368814137051</c:v>
                </c:pt>
                <c:pt idx="87">
                  <c:v>2.625258746297531</c:v>
                </c:pt>
                <c:pt idx="88">
                  <c:v>8.422515205932545</c:v>
                </c:pt>
                <c:pt idx="89">
                  <c:v>15.60152047944952</c:v>
                </c:pt>
                <c:pt idx="90">
                  <c:v>6.306423073651624</c:v>
                </c:pt>
                <c:pt idx="91">
                  <c:v>2.8966749563575456</c:v>
                </c:pt>
                <c:pt idx="92">
                  <c:v>6.883391351911657</c:v>
                </c:pt>
                <c:pt idx="93">
                  <c:v>14.23351710219654</c:v>
                </c:pt>
                <c:pt idx="94">
                  <c:v>7.5483302080923</c:v>
                </c:pt>
                <c:pt idx="95">
                  <c:v>3.299798301925155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Sheet1!$D$2:$D$97</c:f>
              <c:numCache>
                <c:formatCode>General</c:formatCode>
                <c:ptCount val="96"/>
                <c:pt idx="84">
                  <c:v>34.61402936754565</c:v>
                </c:pt>
                <c:pt idx="85">
                  <c:v>51.02296254236164</c:v>
                </c:pt>
                <c:pt idx="86">
                  <c:v>17.6337300288528</c:v>
                </c:pt>
                <c:pt idx="87">
                  <c:v>10.7424172427168</c:v>
                </c:pt>
                <c:pt idx="88">
                  <c:v>30.8558111373534</c:v>
                </c:pt>
                <c:pt idx="89">
                  <c:v>53.29929909379998</c:v>
                </c:pt>
                <c:pt idx="90">
                  <c:v>24.131310930822053</c:v>
                </c:pt>
                <c:pt idx="91">
                  <c:v>12.906688932421751</c:v>
                </c:pt>
                <c:pt idx="92">
                  <c:v>28.280570051836644</c:v>
                </c:pt>
                <c:pt idx="93">
                  <c:v>53.46871726851205</c:v>
                </c:pt>
                <c:pt idx="94">
                  <c:v>30.914973115072918</c:v>
                </c:pt>
                <c:pt idx="95">
                  <c:v>15.75403163323806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Sheet1!$A$2:$A$97</c:f>
              <c:numCache>
                <c:formatCode>yyyy\-mm\-dd</c:formatCode>
                <c:ptCount val="96"/>
                <c:pt idx="0">
                  <c:v>41122.0</c:v>
                </c:pt>
                <c:pt idx="1">
                  <c:v>41153.0</c:v>
                </c:pt>
                <c:pt idx="2">
                  <c:v>41183.0</c:v>
                </c:pt>
                <c:pt idx="3">
                  <c:v>41214.0</c:v>
                </c:pt>
                <c:pt idx="4">
                  <c:v>41244.0</c:v>
                </c:pt>
                <c:pt idx="5">
                  <c:v>41275.0</c:v>
                </c:pt>
                <c:pt idx="6">
                  <c:v>41306.0</c:v>
                </c:pt>
                <c:pt idx="7">
                  <c:v>41334.0</c:v>
                </c:pt>
                <c:pt idx="8">
                  <c:v>41365.0</c:v>
                </c:pt>
                <c:pt idx="9">
                  <c:v>41395.0</c:v>
                </c:pt>
                <c:pt idx="10">
                  <c:v>41426.0</c:v>
                </c:pt>
                <c:pt idx="11">
                  <c:v>41456.0</c:v>
                </c:pt>
                <c:pt idx="12">
                  <c:v>41487.0</c:v>
                </c:pt>
                <c:pt idx="13">
                  <c:v>41518.0</c:v>
                </c:pt>
                <c:pt idx="14">
                  <c:v>41548.0</c:v>
                </c:pt>
                <c:pt idx="15">
                  <c:v>41579.0</c:v>
                </c:pt>
                <c:pt idx="16">
                  <c:v>41609.0</c:v>
                </c:pt>
                <c:pt idx="17">
                  <c:v>41640.0</c:v>
                </c:pt>
                <c:pt idx="18">
                  <c:v>41671.0</c:v>
                </c:pt>
                <c:pt idx="19">
                  <c:v>41699.0</c:v>
                </c:pt>
                <c:pt idx="20">
                  <c:v>41730.0</c:v>
                </c:pt>
                <c:pt idx="21">
                  <c:v>41760.0</c:v>
                </c:pt>
                <c:pt idx="22">
                  <c:v>41791.0</c:v>
                </c:pt>
                <c:pt idx="23">
                  <c:v>41821.0</c:v>
                </c:pt>
                <c:pt idx="24">
                  <c:v>41852.0</c:v>
                </c:pt>
                <c:pt idx="25">
                  <c:v>41883.0</c:v>
                </c:pt>
                <c:pt idx="26">
                  <c:v>41913.0</c:v>
                </c:pt>
                <c:pt idx="27">
                  <c:v>41944.0</c:v>
                </c:pt>
                <c:pt idx="28">
                  <c:v>41974.0</c:v>
                </c:pt>
                <c:pt idx="29">
                  <c:v>42005.0</c:v>
                </c:pt>
                <c:pt idx="30">
                  <c:v>42036.0</c:v>
                </c:pt>
                <c:pt idx="31">
                  <c:v>42064.0</c:v>
                </c:pt>
                <c:pt idx="32">
                  <c:v>42095.0</c:v>
                </c:pt>
                <c:pt idx="33">
                  <c:v>42125.0</c:v>
                </c:pt>
                <c:pt idx="34">
                  <c:v>42156.0</c:v>
                </c:pt>
                <c:pt idx="35">
                  <c:v>42186.0</c:v>
                </c:pt>
                <c:pt idx="36">
                  <c:v>42217.0</c:v>
                </c:pt>
                <c:pt idx="37">
                  <c:v>42248.0</c:v>
                </c:pt>
                <c:pt idx="38">
                  <c:v>42278.0</c:v>
                </c:pt>
                <c:pt idx="39">
                  <c:v>42309.0</c:v>
                </c:pt>
                <c:pt idx="40">
                  <c:v>42339.0</c:v>
                </c:pt>
                <c:pt idx="41">
                  <c:v>42370.0</c:v>
                </c:pt>
                <c:pt idx="42">
                  <c:v>42401.0</c:v>
                </c:pt>
                <c:pt idx="43">
                  <c:v>42430.0</c:v>
                </c:pt>
                <c:pt idx="44">
                  <c:v>42461.0</c:v>
                </c:pt>
                <c:pt idx="45">
                  <c:v>42491.0</c:v>
                </c:pt>
                <c:pt idx="46">
                  <c:v>42522.0</c:v>
                </c:pt>
                <c:pt idx="47">
                  <c:v>42552.0</c:v>
                </c:pt>
                <c:pt idx="48">
                  <c:v>42583.0</c:v>
                </c:pt>
                <c:pt idx="49">
                  <c:v>42614.0</c:v>
                </c:pt>
                <c:pt idx="50">
                  <c:v>42644.0</c:v>
                </c:pt>
                <c:pt idx="51">
                  <c:v>42675.0</c:v>
                </c:pt>
                <c:pt idx="52">
                  <c:v>42705.0</c:v>
                </c:pt>
                <c:pt idx="53">
                  <c:v>42736.0</c:v>
                </c:pt>
                <c:pt idx="54">
                  <c:v>42767.0</c:v>
                </c:pt>
                <c:pt idx="55">
                  <c:v>42795.0</c:v>
                </c:pt>
                <c:pt idx="56">
                  <c:v>42826.0</c:v>
                </c:pt>
                <c:pt idx="57">
                  <c:v>42856.0</c:v>
                </c:pt>
                <c:pt idx="58">
                  <c:v>42887.0</c:v>
                </c:pt>
                <c:pt idx="59">
                  <c:v>42917.0</c:v>
                </c:pt>
                <c:pt idx="60">
                  <c:v>42948.0</c:v>
                </c:pt>
                <c:pt idx="61">
                  <c:v>42979.0</c:v>
                </c:pt>
                <c:pt idx="62">
                  <c:v>43009.0</c:v>
                </c:pt>
                <c:pt idx="63">
                  <c:v>43040.0</c:v>
                </c:pt>
                <c:pt idx="64">
                  <c:v>43070.0</c:v>
                </c:pt>
                <c:pt idx="65">
                  <c:v>43101.0</c:v>
                </c:pt>
                <c:pt idx="66">
                  <c:v>43132.0</c:v>
                </c:pt>
                <c:pt idx="67">
                  <c:v>43160.0</c:v>
                </c:pt>
                <c:pt idx="68">
                  <c:v>43191.0</c:v>
                </c:pt>
                <c:pt idx="69">
                  <c:v>43221.0</c:v>
                </c:pt>
                <c:pt idx="70">
                  <c:v>43252.0</c:v>
                </c:pt>
                <c:pt idx="71">
                  <c:v>43282.0</c:v>
                </c:pt>
                <c:pt idx="72">
                  <c:v>43313.0</c:v>
                </c:pt>
                <c:pt idx="73">
                  <c:v>43344.0</c:v>
                </c:pt>
                <c:pt idx="74">
                  <c:v>43374.0</c:v>
                </c:pt>
                <c:pt idx="75">
                  <c:v>43405.0</c:v>
                </c:pt>
                <c:pt idx="76">
                  <c:v>43435.0</c:v>
                </c:pt>
                <c:pt idx="77">
                  <c:v>43466.0</c:v>
                </c:pt>
                <c:pt idx="78">
                  <c:v>43497.0</c:v>
                </c:pt>
                <c:pt idx="79">
                  <c:v>43525.0</c:v>
                </c:pt>
                <c:pt idx="80">
                  <c:v>43556.0</c:v>
                </c:pt>
                <c:pt idx="81">
                  <c:v>43586.0</c:v>
                </c:pt>
                <c:pt idx="82">
                  <c:v>43617.0</c:v>
                </c:pt>
                <c:pt idx="83">
                  <c:v>43647.0</c:v>
                </c:pt>
                <c:pt idx="84">
                  <c:v>43678.0</c:v>
                </c:pt>
                <c:pt idx="85">
                  <c:v>43709.0</c:v>
                </c:pt>
                <c:pt idx="86">
                  <c:v>43739.0</c:v>
                </c:pt>
                <c:pt idx="87">
                  <c:v>43770.0</c:v>
                </c:pt>
                <c:pt idx="88">
                  <c:v>43800.0</c:v>
                </c:pt>
                <c:pt idx="89">
                  <c:v>43831.0</c:v>
                </c:pt>
                <c:pt idx="90">
                  <c:v>43862.0</c:v>
                </c:pt>
                <c:pt idx="91">
                  <c:v>43891.0</c:v>
                </c:pt>
                <c:pt idx="92">
                  <c:v>43922.0</c:v>
                </c:pt>
                <c:pt idx="93">
                  <c:v>43952.0</c:v>
                </c:pt>
                <c:pt idx="94">
                  <c:v>43983.0</c:v>
                </c:pt>
                <c:pt idx="95">
                  <c:v>44013.0</c:v>
                </c:pt>
              </c:numCache>
            </c:numRef>
          </c:cat>
          <c:val>
            <c:numRef>
              <c:f>Sheet1!$E$2:$E$97</c:f>
              <c:numCache>
                <c:formatCode>General</c:formatCode>
                <c:ptCount val="96"/>
                <c:pt idx="84">
                  <c:v>0.25165265069839565</c:v>
                </c:pt>
                <c:pt idx="85">
                  <c:v>0.5424496974777735</c:v>
                </c:pt>
                <c:pt idx="86">
                  <c:v>0.05656460351420606</c:v>
                </c:pt>
                <c:pt idx="87">
                  <c:v>0.012244131922368168</c:v>
                </c:pt>
                <c:pt idx="88">
                  <c:v>0.12913072974902529</c:v>
                </c:pt>
                <c:pt idx="89">
                  <c:v>0.40625634958156953</c:v>
                </c:pt>
                <c:pt idx="90">
                  <c:v>0.07149820687885096</c:v>
                </c:pt>
                <c:pt idx="91">
                  <c:v>0.011744225711061592</c:v>
                </c:pt>
                <c:pt idx="92">
                  <c:v>0.0703743331796117</c:v>
                </c:pt>
                <c:pt idx="93">
                  <c:v>0.28837695391506796</c:v>
                </c:pt>
                <c:pt idx="94">
                  <c:v>0.08313093696555687</c:v>
                </c:pt>
                <c:pt idx="95">
                  <c:v>0.012456636703490313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59.0</c:v>
                </c:pt>
                <c:pt idx="1">
                  <c:v>51.0</c:v>
                </c:pt>
                <c:pt idx="2">
                  <c:v>39.0</c:v>
                </c:pt>
                <c:pt idx="3">
                  <c:v>52.0</c:v>
                </c:pt>
                <c:pt idx="4">
                  <c:v>36.0</c:v>
                </c:pt>
                <c:pt idx="5">
                  <c:v>37.0</c:v>
                </c:pt>
                <c:pt idx="6">
                  <c:v>29.0</c:v>
                </c:pt>
                <c:pt idx="7">
                  <c:v>21.0</c:v>
                </c:pt>
                <c:pt idx="8">
                  <c:v>32.0</c:v>
                </c:pt>
                <c:pt idx="9">
                  <c:v>34.0</c:v>
                </c:pt>
                <c:pt idx="10">
                  <c:v>33.0</c:v>
                </c:pt>
                <c:pt idx="11">
                  <c:v>23.0</c:v>
                </c:pt>
                <c:pt idx="12">
                  <c:v>50.0</c:v>
                </c:pt>
                <c:pt idx="13">
                  <c:v>56.0</c:v>
                </c:pt>
                <c:pt idx="14">
                  <c:v>38.0</c:v>
                </c:pt>
                <c:pt idx="15">
                  <c:v>48.0</c:v>
                </c:pt>
                <c:pt idx="16">
                  <c:v>44.0</c:v>
                </c:pt>
                <c:pt idx="17">
                  <c:v>33.0</c:v>
                </c:pt>
                <c:pt idx="18">
                  <c:v>51.0</c:v>
                </c:pt>
                <c:pt idx="19">
                  <c:v>34.0</c:v>
                </c:pt>
                <c:pt idx="20">
                  <c:v>38.0</c:v>
                </c:pt>
                <c:pt idx="21">
                  <c:v>34.0</c:v>
                </c:pt>
                <c:pt idx="22">
                  <c:v>44.0</c:v>
                </c:pt>
                <c:pt idx="23">
                  <c:v>42.0</c:v>
                </c:pt>
                <c:pt idx="24">
                  <c:v>38.0</c:v>
                </c:pt>
                <c:pt idx="25">
                  <c:v>46.0</c:v>
                </c:pt>
                <c:pt idx="26">
                  <c:v>56.0</c:v>
                </c:pt>
                <c:pt idx="27">
                  <c:v>58.0</c:v>
                </c:pt>
                <c:pt idx="28">
                  <c:v>41.0</c:v>
                </c:pt>
                <c:pt idx="29">
                  <c:v>52.0</c:v>
                </c:pt>
                <c:pt idx="30">
                  <c:v>60.0</c:v>
                </c:pt>
                <c:pt idx="31">
                  <c:v>47.0</c:v>
                </c:pt>
                <c:pt idx="32">
                  <c:v>54.0</c:v>
                </c:pt>
                <c:pt idx="33">
                  <c:v>55.0</c:v>
                </c:pt>
                <c:pt idx="34">
                  <c:v>48.0</c:v>
                </c:pt>
                <c:pt idx="35">
                  <c:v>54.0</c:v>
                </c:pt>
                <c:pt idx="36">
                  <c:v>56.0</c:v>
                </c:pt>
                <c:pt idx="37">
                  <c:v>44.0</c:v>
                </c:pt>
                <c:pt idx="38">
                  <c:v>40.0</c:v>
                </c:pt>
                <c:pt idx="39">
                  <c:v>47.0</c:v>
                </c:pt>
                <c:pt idx="40">
                  <c:v>38.0</c:v>
                </c:pt>
                <c:pt idx="41">
                  <c:v>54.0</c:v>
                </c:pt>
                <c:pt idx="42">
                  <c:v>44.0</c:v>
                </c:pt>
                <c:pt idx="43">
                  <c:v>46.0</c:v>
                </c:pt>
                <c:pt idx="44">
                  <c:v>52.0</c:v>
                </c:pt>
                <c:pt idx="45">
                  <c:v>50.0</c:v>
                </c:pt>
                <c:pt idx="46">
                  <c:v>57.0</c:v>
                </c:pt>
                <c:pt idx="47">
                  <c:v>51.0</c:v>
                </c:pt>
                <c:pt idx="48">
                  <c:v>45.0</c:v>
                </c:pt>
                <c:pt idx="49">
                  <c:v>66.0</c:v>
                </c:pt>
                <c:pt idx="50">
                  <c:v>50.0</c:v>
                </c:pt>
                <c:pt idx="51">
                  <c:v>52.0</c:v>
                </c:pt>
                <c:pt idx="52">
                  <c:v>41.0</c:v>
                </c:pt>
                <c:pt idx="53">
                  <c:v>44.0</c:v>
                </c:pt>
                <c:pt idx="54">
                  <c:v>38.0</c:v>
                </c:pt>
                <c:pt idx="55">
                  <c:v>40.0</c:v>
                </c:pt>
                <c:pt idx="56">
                  <c:v>58.0</c:v>
                </c:pt>
                <c:pt idx="57">
                  <c:v>38.0</c:v>
                </c:pt>
                <c:pt idx="58">
                  <c:v>56.0</c:v>
                </c:pt>
                <c:pt idx="59">
                  <c:v>54.0</c:v>
                </c:pt>
                <c:pt idx="60">
                  <c:v>63.0</c:v>
                </c:pt>
                <c:pt idx="61">
                  <c:v>49.0</c:v>
                </c:pt>
                <c:pt idx="62">
                  <c:v>48.0</c:v>
                </c:pt>
                <c:pt idx="63">
                  <c:v>61.0</c:v>
                </c:pt>
                <c:pt idx="64">
                  <c:v>52.0</c:v>
                </c:pt>
                <c:pt idx="65">
                  <c:v>57.0</c:v>
                </c:pt>
                <c:pt idx="66">
                  <c:v>53.0</c:v>
                </c:pt>
                <c:pt idx="67">
                  <c:v>54.0</c:v>
                </c:pt>
                <c:pt idx="68">
                  <c:v>60.0</c:v>
                </c:pt>
                <c:pt idx="69">
                  <c:v>60.0</c:v>
                </c:pt>
                <c:pt idx="70">
                  <c:v>56.0</c:v>
                </c:pt>
                <c:pt idx="71">
                  <c:v>55.0</c:v>
                </c:pt>
                <c:pt idx="72">
                  <c:v>60.0</c:v>
                </c:pt>
                <c:pt idx="73">
                  <c:v>69.0</c:v>
                </c:pt>
                <c:pt idx="74">
                  <c:v>58.0</c:v>
                </c:pt>
                <c:pt idx="75">
                  <c:v>83.0</c:v>
                </c:pt>
                <c:pt idx="76">
                  <c:v>76.0</c:v>
                </c:pt>
                <c:pt idx="77">
                  <c:v>52.0</c:v>
                </c:pt>
                <c:pt idx="78">
                  <c:v>68.0</c:v>
                </c:pt>
                <c:pt idx="79">
                  <c:v>49.0</c:v>
                </c:pt>
                <c:pt idx="80">
                  <c:v>68.0</c:v>
                </c:pt>
                <c:pt idx="81">
                  <c:v>60.0</c:v>
                </c:pt>
                <c:pt idx="82">
                  <c:v>59.0</c:v>
                </c:pt>
                <c:pt idx="83">
                  <c:v>47.0</c:v>
                </c:pt>
                <c:pt idx="84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46.201611168271654</c:v>
                </c:pt>
                <c:pt idx="86">
                  <c:v>46.201611168271654</c:v>
                </c:pt>
                <c:pt idx="87">
                  <c:v>46.201611168271654</c:v>
                </c:pt>
                <c:pt idx="88">
                  <c:v>46.201611168271654</c:v>
                </c:pt>
                <c:pt idx="89">
                  <c:v>46.201611168271654</c:v>
                </c:pt>
                <c:pt idx="90">
                  <c:v>46.201611168271654</c:v>
                </c:pt>
                <c:pt idx="91">
                  <c:v>46.201611168271654</c:v>
                </c:pt>
                <c:pt idx="92">
                  <c:v>46.201611168271654</c:v>
                </c:pt>
                <c:pt idx="93">
                  <c:v>46.201611168271654</c:v>
                </c:pt>
                <c:pt idx="94">
                  <c:v>46.201611168271654</c:v>
                </c:pt>
                <c:pt idx="95">
                  <c:v>46.201611168271654</c:v>
                </c:pt>
                <c:pt idx="96">
                  <c:v>46.201611168271654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58.622998091713505</c:v>
                </c:pt>
                <c:pt idx="86">
                  <c:v>59.33115195416292</c:v>
                </c:pt>
                <c:pt idx="87">
                  <c:v>59.99345248688886</c:v>
                </c:pt>
                <c:pt idx="88">
                  <c:v>60.617128834364856</c:v>
                </c:pt>
                <c:pt idx="89">
                  <c:v>61.20770476872201</c:v>
                </c:pt>
                <c:pt idx="90">
                  <c:v>61.7695125993781</c:v>
                </c:pt>
                <c:pt idx="91">
                  <c:v>62.30602378136174</c:v>
                </c:pt>
                <c:pt idx="92">
                  <c:v>62.820070278826</c:v>
                </c:pt>
                <c:pt idx="93">
                  <c:v>63.313997789148274</c:v>
                </c:pt>
                <c:pt idx="94">
                  <c:v>63.789774820726414</c:v>
                </c:pt>
                <c:pt idx="95">
                  <c:v>64.24907223254364</c:v>
                </c:pt>
                <c:pt idx="96">
                  <c:v>64.69332245472441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32.733122039907215</c:v>
                </c:pt>
                <c:pt idx="86">
                  <c:v>31.67705234494308</c:v>
                </c:pt>
                <c:pt idx="87">
                  <c:v>30.6600578599743</c:v>
                </c:pt>
                <c:pt idx="88">
                  <c:v>29.674540141182064</c:v>
                </c:pt>
                <c:pt idx="89">
                  <c:v>28.714571537077745</c:v>
                </c:pt>
                <c:pt idx="90">
                  <c:v>27.775376562259993</c:v>
                </c:pt>
                <c:pt idx="91">
                  <c:v>26.85299570967028</c:v>
                </c:pt>
                <c:pt idx="92">
                  <c:v>25.94405744328991</c:v>
                </c:pt>
                <c:pt idx="93">
                  <c:v>25.04561700607566</c:v>
                </c:pt>
                <c:pt idx="94">
                  <c:v>24.155037711611286</c:v>
                </c:pt>
                <c:pt idx="95">
                  <c:v>23.269899665544123</c:v>
                </c:pt>
                <c:pt idx="96">
                  <c:v>22.38792610280722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Sheet1!$B$2:$B$96</c:f>
              <c:numCache>
                <c:formatCode>General</c:formatCode>
                <c:ptCount val="95"/>
                <c:pt idx="0">
                  <c:v>3.0</c:v>
                </c:pt>
                <c:pt idx="1">
                  <c:v>0.0</c:v>
                </c:pt>
                <c:pt idx="2">
                  <c:v>1.0</c:v>
                </c:pt>
                <c:pt idx="3">
                  <c:v>1.0</c:v>
                </c:pt>
                <c:pt idx="4">
                  <c:v>0.0</c:v>
                </c:pt>
                <c:pt idx="5">
                  <c:v>0.0</c:v>
                </c:pt>
                <c:pt idx="6">
                  <c:v>0.0</c:v>
                </c:pt>
                <c:pt idx="7">
                  <c:v>0.0</c:v>
                </c:pt>
                <c:pt idx="8">
                  <c:v>4.0</c:v>
                </c:pt>
                <c:pt idx="9">
                  <c:v>2.0</c:v>
                </c:pt>
                <c:pt idx="10">
                  <c:v>3.0</c:v>
                </c:pt>
                <c:pt idx="11">
                  <c:v>2.0</c:v>
                </c:pt>
                <c:pt idx="12">
                  <c:v>2.0</c:v>
                </c:pt>
                <c:pt idx="13">
                  <c:v>2.0</c:v>
                </c:pt>
                <c:pt idx="14">
                  <c:v>2.0</c:v>
                </c:pt>
                <c:pt idx="15">
                  <c:v>3.0</c:v>
                </c:pt>
                <c:pt idx="16">
                  <c:v>2.0</c:v>
                </c:pt>
                <c:pt idx="17">
                  <c:v>3.0</c:v>
                </c:pt>
                <c:pt idx="18">
                  <c:v>5.0</c:v>
                </c:pt>
                <c:pt idx="19">
                  <c:v>6.0</c:v>
                </c:pt>
                <c:pt idx="20">
                  <c:v>6.0</c:v>
                </c:pt>
                <c:pt idx="21">
                  <c:v>5.0</c:v>
                </c:pt>
                <c:pt idx="22">
                  <c:v>3.0</c:v>
                </c:pt>
                <c:pt idx="23">
                  <c:v>6.0</c:v>
                </c:pt>
                <c:pt idx="24">
                  <c:v>4.0</c:v>
                </c:pt>
                <c:pt idx="25">
                  <c:v>5.0</c:v>
                </c:pt>
                <c:pt idx="26">
                  <c:v>4.0</c:v>
                </c:pt>
                <c:pt idx="27">
                  <c:v>5.0</c:v>
                </c:pt>
                <c:pt idx="28">
                  <c:v>5.0</c:v>
                </c:pt>
                <c:pt idx="29">
                  <c:v>2.0</c:v>
                </c:pt>
                <c:pt idx="30">
                  <c:v>3.0</c:v>
                </c:pt>
                <c:pt idx="31">
                  <c:v>7.0</c:v>
                </c:pt>
                <c:pt idx="32">
                  <c:v>6.0</c:v>
                </c:pt>
                <c:pt idx="33">
                  <c:v>5.0</c:v>
                </c:pt>
                <c:pt idx="34">
                  <c:v>9.0</c:v>
                </c:pt>
                <c:pt idx="35">
                  <c:v>8.0</c:v>
                </c:pt>
                <c:pt idx="36">
                  <c:v>7.0</c:v>
                </c:pt>
                <c:pt idx="37">
                  <c:v>5.0</c:v>
                </c:pt>
                <c:pt idx="38">
                  <c:v>6.0</c:v>
                </c:pt>
                <c:pt idx="39">
                  <c:v>8.0</c:v>
                </c:pt>
                <c:pt idx="40">
                  <c:v>6.0</c:v>
                </c:pt>
                <c:pt idx="41">
                  <c:v>5.0</c:v>
                </c:pt>
                <c:pt idx="42">
                  <c:v>6.0</c:v>
                </c:pt>
                <c:pt idx="43">
                  <c:v>6.0</c:v>
                </c:pt>
                <c:pt idx="44">
                  <c:v>6.0</c:v>
                </c:pt>
                <c:pt idx="45">
                  <c:v>10.0</c:v>
                </c:pt>
                <c:pt idx="46">
                  <c:v>14.0</c:v>
                </c:pt>
                <c:pt idx="47">
                  <c:v>10.0</c:v>
                </c:pt>
                <c:pt idx="48">
                  <c:v>11.0</c:v>
                </c:pt>
                <c:pt idx="49">
                  <c:v>11.0</c:v>
                </c:pt>
                <c:pt idx="50">
                  <c:v>13.0</c:v>
                </c:pt>
                <c:pt idx="51">
                  <c:v>13.0</c:v>
                </c:pt>
                <c:pt idx="52">
                  <c:v>9.0</c:v>
                </c:pt>
                <c:pt idx="53">
                  <c:v>11.0</c:v>
                </c:pt>
                <c:pt idx="54">
                  <c:v>16.0</c:v>
                </c:pt>
                <c:pt idx="55">
                  <c:v>14.0</c:v>
                </c:pt>
                <c:pt idx="56">
                  <c:v>15.0</c:v>
                </c:pt>
                <c:pt idx="57">
                  <c:v>17.0</c:v>
                </c:pt>
                <c:pt idx="58">
                  <c:v>13.0</c:v>
                </c:pt>
                <c:pt idx="59">
                  <c:v>16.0</c:v>
                </c:pt>
                <c:pt idx="60">
                  <c:v>12.0</c:v>
                </c:pt>
                <c:pt idx="61">
                  <c:v>16.0</c:v>
                </c:pt>
                <c:pt idx="62">
                  <c:v>15.0</c:v>
                </c:pt>
                <c:pt idx="63">
                  <c:v>16.0</c:v>
                </c:pt>
                <c:pt idx="64">
                  <c:v>14.0</c:v>
                </c:pt>
                <c:pt idx="65">
                  <c:v>11.0</c:v>
                </c:pt>
                <c:pt idx="66">
                  <c:v>12.0</c:v>
                </c:pt>
                <c:pt idx="67">
                  <c:v>12.0</c:v>
                </c:pt>
                <c:pt idx="68">
                  <c:v>12.0</c:v>
                </c:pt>
                <c:pt idx="69">
                  <c:v>16.0</c:v>
                </c:pt>
                <c:pt idx="70">
                  <c:v>15.0</c:v>
                </c:pt>
                <c:pt idx="71">
                  <c:v>13.0</c:v>
                </c:pt>
                <c:pt idx="72">
                  <c:v>9.0</c:v>
                </c:pt>
                <c:pt idx="73">
                  <c:v>10.0</c:v>
                </c:pt>
                <c:pt idx="74">
                  <c:v>11.0</c:v>
                </c:pt>
                <c:pt idx="75">
                  <c:v>13.0</c:v>
                </c:pt>
                <c:pt idx="76">
                  <c:v>15.0</c:v>
                </c:pt>
                <c:pt idx="77">
                  <c:v>8.0</c:v>
                </c:pt>
                <c:pt idx="78">
                  <c:v>9.0</c:v>
                </c:pt>
                <c:pt idx="79">
                  <c:v>9.0</c:v>
                </c:pt>
                <c:pt idx="80">
                  <c:v>10.0</c:v>
                </c:pt>
                <c:pt idx="81">
                  <c:v>9.0</c:v>
                </c:pt>
                <c:pt idx="82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Sheet1!$C$2:$C$96</c:f>
              <c:numCache>
                <c:formatCode>General</c:formatCode>
                <c:ptCount val="95"/>
                <c:pt idx="83">
                  <c:v>9.239963070668633</c:v>
                </c:pt>
                <c:pt idx="84">
                  <c:v>9.239963070668633</c:v>
                </c:pt>
                <c:pt idx="85">
                  <c:v>9.239963070668633</c:v>
                </c:pt>
                <c:pt idx="86">
                  <c:v>9.239963070668633</c:v>
                </c:pt>
                <c:pt idx="87">
                  <c:v>9.239963070668633</c:v>
                </c:pt>
                <c:pt idx="88">
                  <c:v>9.239963070668633</c:v>
                </c:pt>
                <c:pt idx="89">
                  <c:v>9.239963070668633</c:v>
                </c:pt>
                <c:pt idx="90">
                  <c:v>9.239963070668633</c:v>
                </c:pt>
                <c:pt idx="91">
                  <c:v>9.239963070668633</c:v>
                </c:pt>
                <c:pt idx="92">
                  <c:v>9.239963070668633</c:v>
                </c:pt>
                <c:pt idx="93">
                  <c:v>9.239963070668633</c:v>
                </c:pt>
                <c:pt idx="94">
                  <c:v>9.239963070668633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Sheet1!$D$2:$D$96</c:f>
              <c:numCache>
                <c:formatCode>General</c:formatCode>
                <c:ptCount val="95"/>
                <c:pt idx="83">
                  <c:v>12.094017191355865</c:v>
                </c:pt>
                <c:pt idx="84">
                  <c:v>12.446118841458008</c:v>
                </c:pt>
                <c:pt idx="85">
                  <c:v>12.766939180771143</c:v>
                </c:pt>
                <c:pt idx="86">
                  <c:v>13.063961567018902</c:v>
                </c:pt>
                <c:pt idx="87">
                  <c:v>13.342085250631543</c:v>
                </c:pt>
                <c:pt idx="88">
                  <c:v>13.604725410872765</c:v>
                </c:pt>
                <c:pt idx="89">
                  <c:v>13.854375569570864</c:v>
                </c:pt>
                <c:pt idx="90">
                  <c:v>14.09292241704268</c:v>
                </c:pt>
                <c:pt idx="91">
                  <c:v>14.321834520440197</c:v>
                </c:pt>
                <c:pt idx="92">
                  <c:v>14.542281667238722</c:v>
                </c:pt>
                <c:pt idx="93">
                  <c:v>14.755213676509129</c:v>
                </c:pt>
                <c:pt idx="94">
                  <c:v>14.961414333382471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Sheet1!$A$2:$A$96</c:f>
              <c:numCache>
                <c:formatCode>yyyy\-mm\-dd</c:formatCode>
                <c:ptCount val="95"/>
                <c:pt idx="0">
                  <c:v>41153.0</c:v>
                </c:pt>
                <c:pt idx="1">
                  <c:v>41183.0</c:v>
                </c:pt>
                <c:pt idx="2">
                  <c:v>41214.0</c:v>
                </c:pt>
                <c:pt idx="3">
                  <c:v>41244.0</c:v>
                </c:pt>
                <c:pt idx="4">
                  <c:v>41275.0</c:v>
                </c:pt>
                <c:pt idx="5">
                  <c:v>41306.0</c:v>
                </c:pt>
                <c:pt idx="6">
                  <c:v>41334.0</c:v>
                </c:pt>
                <c:pt idx="7">
                  <c:v>41365.0</c:v>
                </c:pt>
                <c:pt idx="8">
                  <c:v>41395.0</c:v>
                </c:pt>
                <c:pt idx="9">
                  <c:v>41426.0</c:v>
                </c:pt>
                <c:pt idx="10">
                  <c:v>41456.0</c:v>
                </c:pt>
                <c:pt idx="11">
                  <c:v>41487.0</c:v>
                </c:pt>
                <c:pt idx="12">
                  <c:v>41518.0</c:v>
                </c:pt>
                <c:pt idx="13">
                  <c:v>41548.0</c:v>
                </c:pt>
                <c:pt idx="14">
                  <c:v>41579.0</c:v>
                </c:pt>
                <c:pt idx="15">
                  <c:v>41609.0</c:v>
                </c:pt>
                <c:pt idx="16">
                  <c:v>41640.0</c:v>
                </c:pt>
                <c:pt idx="17">
                  <c:v>41671.0</c:v>
                </c:pt>
                <c:pt idx="18">
                  <c:v>41699.0</c:v>
                </c:pt>
                <c:pt idx="19">
                  <c:v>41730.0</c:v>
                </c:pt>
                <c:pt idx="20">
                  <c:v>41760.0</c:v>
                </c:pt>
                <c:pt idx="21">
                  <c:v>41791.0</c:v>
                </c:pt>
                <c:pt idx="22">
                  <c:v>41821.0</c:v>
                </c:pt>
                <c:pt idx="23">
                  <c:v>41852.0</c:v>
                </c:pt>
                <c:pt idx="24">
                  <c:v>41883.0</c:v>
                </c:pt>
                <c:pt idx="25">
                  <c:v>41913.0</c:v>
                </c:pt>
                <c:pt idx="26">
                  <c:v>41944.0</c:v>
                </c:pt>
                <c:pt idx="27">
                  <c:v>41974.0</c:v>
                </c:pt>
                <c:pt idx="28">
                  <c:v>42005.0</c:v>
                </c:pt>
                <c:pt idx="29">
                  <c:v>42036.0</c:v>
                </c:pt>
                <c:pt idx="30">
                  <c:v>42064.0</c:v>
                </c:pt>
                <c:pt idx="31">
                  <c:v>42095.0</c:v>
                </c:pt>
                <c:pt idx="32">
                  <c:v>42125.0</c:v>
                </c:pt>
                <c:pt idx="33">
                  <c:v>42156.0</c:v>
                </c:pt>
                <c:pt idx="34">
                  <c:v>42186.0</c:v>
                </c:pt>
                <c:pt idx="35">
                  <c:v>42217.0</c:v>
                </c:pt>
                <c:pt idx="36">
                  <c:v>42248.0</c:v>
                </c:pt>
                <c:pt idx="37">
                  <c:v>42278.0</c:v>
                </c:pt>
                <c:pt idx="38">
                  <c:v>42309.0</c:v>
                </c:pt>
                <c:pt idx="39">
                  <c:v>42339.0</c:v>
                </c:pt>
                <c:pt idx="40">
                  <c:v>42370.0</c:v>
                </c:pt>
                <c:pt idx="41">
                  <c:v>42401.0</c:v>
                </c:pt>
                <c:pt idx="42">
                  <c:v>42430.0</c:v>
                </c:pt>
                <c:pt idx="43">
                  <c:v>42461.0</c:v>
                </c:pt>
                <c:pt idx="44">
                  <c:v>42491.0</c:v>
                </c:pt>
                <c:pt idx="45">
                  <c:v>42522.0</c:v>
                </c:pt>
                <c:pt idx="46">
                  <c:v>42552.0</c:v>
                </c:pt>
                <c:pt idx="47">
                  <c:v>42583.0</c:v>
                </c:pt>
                <c:pt idx="48">
                  <c:v>42614.0</c:v>
                </c:pt>
                <c:pt idx="49">
                  <c:v>42644.0</c:v>
                </c:pt>
                <c:pt idx="50">
                  <c:v>42675.0</c:v>
                </c:pt>
                <c:pt idx="51">
                  <c:v>42705.0</c:v>
                </c:pt>
                <c:pt idx="52">
                  <c:v>42736.0</c:v>
                </c:pt>
                <c:pt idx="53">
                  <c:v>42767.0</c:v>
                </c:pt>
                <c:pt idx="54">
                  <c:v>42795.0</c:v>
                </c:pt>
                <c:pt idx="55">
                  <c:v>42826.0</c:v>
                </c:pt>
                <c:pt idx="56">
                  <c:v>42856.0</c:v>
                </c:pt>
                <c:pt idx="57">
                  <c:v>42887.0</c:v>
                </c:pt>
                <c:pt idx="58">
                  <c:v>42917.0</c:v>
                </c:pt>
                <c:pt idx="59">
                  <c:v>42948.0</c:v>
                </c:pt>
                <c:pt idx="60">
                  <c:v>42979.0</c:v>
                </c:pt>
                <c:pt idx="61">
                  <c:v>43009.0</c:v>
                </c:pt>
                <c:pt idx="62">
                  <c:v>43040.0</c:v>
                </c:pt>
                <c:pt idx="63">
                  <c:v>43070.0</c:v>
                </c:pt>
                <c:pt idx="64">
                  <c:v>43101.0</c:v>
                </c:pt>
                <c:pt idx="65">
                  <c:v>43132.0</c:v>
                </c:pt>
                <c:pt idx="66">
                  <c:v>43160.0</c:v>
                </c:pt>
                <c:pt idx="67">
                  <c:v>43191.0</c:v>
                </c:pt>
                <c:pt idx="68">
                  <c:v>43221.0</c:v>
                </c:pt>
                <c:pt idx="69">
                  <c:v>43252.0</c:v>
                </c:pt>
                <c:pt idx="70">
                  <c:v>43282.0</c:v>
                </c:pt>
                <c:pt idx="71">
                  <c:v>43313.0</c:v>
                </c:pt>
                <c:pt idx="72">
                  <c:v>43344.0</c:v>
                </c:pt>
                <c:pt idx="73">
                  <c:v>43374.0</c:v>
                </c:pt>
                <c:pt idx="74">
                  <c:v>43405.0</c:v>
                </c:pt>
                <c:pt idx="75">
                  <c:v>43435.0</c:v>
                </c:pt>
                <c:pt idx="76">
                  <c:v>43466.0</c:v>
                </c:pt>
                <c:pt idx="77">
                  <c:v>43497.0</c:v>
                </c:pt>
                <c:pt idx="78">
                  <c:v>43525.0</c:v>
                </c:pt>
                <c:pt idx="79">
                  <c:v>43556.0</c:v>
                </c:pt>
                <c:pt idx="80">
                  <c:v>43586.0</c:v>
                </c:pt>
                <c:pt idx="81">
                  <c:v>43617.0</c:v>
                </c:pt>
                <c:pt idx="82">
                  <c:v>43647.0</c:v>
                </c:pt>
                <c:pt idx="83">
                  <c:v>43678.0</c:v>
                </c:pt>
                <c:pt idx="84">
                  <c:v>43709.0</c:v>
                </c:pt>
                <c:pt idx="85">
                  <c:v>43739.0</c:v>
                </c:pt>
                <c:pt idx="86">
                  <c:v>43770.0</c:v>
                </c:pt>
                <c:pt idx="87">
                  <c:v>43800.0</c:v>
                </c:pt>
                <c:pt idx="88">
                  <c:v>43831.0</c:v>
                </c:pt>
                <c:pt idx="89">
                  <c:v>43862.0</c:v>
                </c:pt>
                <c:pt idx="90">
                  <c:v>43891.0</c:v>
                </c:pt>
                <c:pt idx="91">
                  <c:v>43922.0</c:v>
                </c:pt>
                <c:pt idx="92">
                  <c:v>43952.0</c:v>
                </c:pt>
                <c:pt idx="93">
                  <c:v>43983.0</c:v>
                </c:pt>
                <c:pt idx="94">
                  <c:v>44013.0</c:v>
                </c:pt>
              </c:numCache>
            </c:numRef>
          </c:cat>
          <c:val>
            <c:numRef>
              <c:f>Sheet1!$E$2:$E$96</c:f>
              <c:numCache>
                <c:formatCode>General</c:formatCode>
                <c:ptCount val="95"/>
                <c:pt idx="83">
                  <c:v>6.4723678321712965</c:v>
                </c:pt>
                <c:pt idx="84">
                  <c:v>6.173069179259673</c:v>
                </c:pt>
                <c:pt idx="85">
                  <c:v>5.905191217298677</c:v>
                </c:pt>
                <c:pt idx="86">
                  <c:v>5.661252546297589</c:v>
                </c:pt>
                <c:pt idx="87">
                  <c:v>5.436355927445449</c:v>
                </c:pt>
                <c:pt idx="88">
                  <c:v>5.2270882492468616</c:v>
                </c:pt>
                <c:pt idx="89">
                  <c:v>5.030958116182812</c:v>
                </c:pt>
                <c:pt idx="90">
                  <c:v>4.8460810253173925</c:v>
                </c:pt>
                <c:pt idx="91">
                  <c:v>4.670990660630952</c:v>
                </c:pt>
                <c:pt idx="92">
                  <c:v>4.504519552371873</c:v>
                </c:pt>
                <c:pt idx="93">
                  <c:v>4.345720268796774</c:v>
                </c:pt>
                <c:pt idx="94">
                  <c:v>4.193811484904184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37.0</c:v>
                </c:pt>
                <c:pt idx="1">
                  <c:v>46.0</c:v>
                </c:pt>
                <c:pt idx="2">
                  <c:v>20.0</c:v>
                </c:pt>
                <c:pt idx="3">
                  <c:v>18.0</c:v>
                </c:pt>
                <c:pt idx="4">
                  <c:v>23.0</c:v>
                </c:pt>
                <c:pt idx="5">
                  <c:v>111.0</c:v>
                </c:pt>
                <c:pt idx="6">
                  <c:v>79.0</c:v>
                </c:pt>
                <c:pt idx="7">
                  <c:v>149.0</c:v>
                </c:pt>
                <c:pt idx="8">
                  <c:v>217.0</c:v>
                </c:pt>
                <c:pt idx="9">
                  <c:v>187.0</c:v>
                </c:pt>
                <c:pt idx="10">
                  <c:v>42.0</c:v>
                </c:pt>
                <c:pt idx="11">
                  <c:v>92.0</c:v>
                </c:pt>
                <c:pt idx="12">
                  <c:v>147.0</c:v>
                </c:pt>
                <c:pt idx="13">
                  <c:v>116.0</c:v>
                </c:pt>
                <c:pt idx="14">
                  <c:v>141.0</c:v>
                </c:pt>
                <c:pt idx="15">
                  <c:v>156.0</c:v>
                </c:pt>
                <c:pt idx="16">
                  <c:v>73.0</c:v>
                </c:pt>
                <c:pt idx="17">
                  <c:v>64.0</c:v>
                </c:pt>
                <c:pt idx="18">
                  <c:v>168.0</c:v>
                </c:pt>
                <c:pt idx="19">
                  <c:v>118.0</c:v>
                </c:pt>
                <c:pt idx="20">
                  <c:v>163.0</c:v>
                </c:pt>
                <c:pt idx="21">
                  <c:v>53.0</c:v>
                </c:pt>
                <c:pt idx="22">
                  <c:v>99.0</c:v>
                </c:pt>
                <c:pt idx="23">
                  <c:v>212.0</c:v>
                </c:pt>
                <c:pt idx="24">
                  <c:v>124.0</c:v>
                </c:pt>
                <c:pt idx="25">
                  <c:v>78.0</c:v>
                </c:pt>
                <c:pt idx="26">
                  <c:v>99.0</c:v>
                </c:pt>
                <c:pt idx="27">
                  <c:v>209.0</c:v>
                </c:pt>
                <c:pt idx="28">
                  <c:v>296.0</c:v>
                </c:pt>
                <c:pt idx="29">
                  <c:v>125.0</c:v>
                </c:pt>
                <c:pt idx="30">
                  <c:v>68.0</c:v>
                </c:pt>
                <c:pt idx="31">
                  <c:v>95.0</c:v>
                </c:pt>
                <c:pt idx="32">
                  <c:v>202.0</c:v>
                </c:pt>
                <c:pt idx="33">
                  <c:v>22.0</c:v>
                </c:pt>
                <c:pt idx="34">
                  <c:v>103.0</c:v>
                </c:pt>
                <c:pt idx="35">
                  <c:v>75.0</c:v>
                </c:pt>
                <c:pt idx="36">
                  <c:v>27.0</c:v>
                </c:pt>
                <c:pt idx="37">
                  <c:v>100.0</c:v>
                </c:pt>
                <c:pt idx="38">
                  <c:v>73.0</c:v>
                </c:pt>
                <c:pt idx="39">
                  <c:v>31.0</c:v>
                </c:pt>
                <c:pt idx="40">
                  <c:v>162.0</c:v>
                </c:pt>
                <c:pt idx="41">
                  <c:v>64.0</c:v>
                </c:pt>
                <c:pt idx="42">
                  <c:v>119.0</c:v>
                </c:pt>
                <c:pt idx="43">
                  <c:v>151.0</c:v>
                </c:pt>
                <c:pt idx="44">
                  <c:v>58.0</c:v>
                </c:pt>
                <c:pt idx="45">
                  <c:v>68.0</c:v>
                </c:pt>
                <c:pt idx="46">
                  <c:v>160.0</c:v>
                </c:pt>
                <c:pt idx="47">
                  <c:v>162.0</c:v>
                </c:pt>
                <c:pt idx="48">
                  <c:v>98.0</c:v>
                </c:pt>
                <c:pt idx="49">
                  <c:v>40.0</c:v>
                </c:pt>
                <c:pt idx="50">
                  <c:v>63.0</c:v>
                </c:pt>
                <c:pt idx="51">
                  <c:v>113.0</c:v>
                </c:pt>
                <c:pt idx="52">
                  <c:v>38.0</c:v>
                </c:pt>
                <c:pt idx="53">
                  <c:v>120.0</c:v>
                </c:pt>
                <c:pt idx="54">
                  <c:v>121.0</c:v>
                </c:pt>
                <c:pt idx="55">
                  <c:v>172.0</c:v>
                </c:pt>
                <c:pt idx="56">
                  <c:v>125.0</c:v>
                </c:pt>
                <c:pt idx="57">
                  <c:v>263.0</c:v>
                </c:pt>
                <c:pt idx="58">
                  <c:v>297.0</c:v>
                </c:pt>
                <c:pt idx="59">
                  <c:v>59.0</c:v>
                </c:pt>
                <c:pt idx="60">
                  <c:v>151.0</c:v>
                </c:pt>
                <c:pt idx="61">
                  <c:v>159.0</c:v>
                </c:pt>
                <c:pt idx="62">
                  <c:v>189.0</c:v>
                </c:pt>
                <c:pt idx="63">
                  <c:v>259.0</c:v>
                </c:pt>
                <c:pt idx="64">
                  <c:v>98.0</c:v>
                </c:pt>
                <c:pt idx="65">
                  <c:v>230.0</c:v>
                </c:pt>
                <c:pt idx="66">
                  <c:v>257.0</c:v>
                </c:pt>
                <c:pt idx="67">
                  <c:v>255.0</c:v>
                </c:pt>
                <c:pt idx="68">
                  <c:v>415.0</c:v>
                </c:pt>
                <c:pt idx="69">
                  <c:v>128.0</c:v>
                </c:pt>
                <c:pt idx="70">
                  <c:v>100.0</c:v>
                </c:pt>
                <c:pt idx="71">
                  <c:v>192.0</c:v>
                </c:pt>
                <c:pt idx="72">
                  <c:v>174.0</c:v>
                </c:pt>
                <c:pt idx="73">
                  <c:v>191.0</c:v>
                </c:pt>
                <c:pt idx="74">
                  <c:v>124.0</c:v>
                </c:pt>
                <c:pt idx="75">
                  <c:v>105.0</c:v>
                </c:pt>
                <c:pt idx="76">
                  <c:v>93.0</c:v>
                </c:pt>
                <c:pt idx="77">
                  <c:v>167.0</c:v>
                </c:pt>
                <c:pt idx="78">
                  <c:v>96.0</c:v>
                </c:pt>
                <c:pt idx="79">
                  <c:v>111.0</c:v>
                </c:pt>
                <c:pt idx="80">
                  <c:v>193.0</c:v>
                </c:pt>
                <c:pt idx="81">
                  <c:v>243.0</c:v>
                </c:pt>
                <c:pt idx="82">
                  <c:v>64.0</c:v>
                </c:pt>
                <c:pt idx="83">
                  <c:v>52.0</c:v>
                </c:pt>
                <c:pt idx="84">
                  <c:v>136.0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127.13939578923734</c:v>
                </c:pt>
                <c:pt idx="86">
                  <c:v>127.13939578923734</c:v>
                </c:pt>
                <c:pt idx="87">
                  <c:v>127.13939578923734</c:v>
                </c:pt>
                <c:pt idx="88">
                  <c:v>127.13939578923734</c:v>
                </c:pt>
                <c:pt idx="89">
                  <c:v>127.13939578923734</c:v>
                </c:pt>
                <c:pt idx="90">
                  <c:v>127.13939578923734</c:v>
                </c:pt>
                <c:pt idx="91">
                  <c:v>127.13939578923734</c:v>
                </c:pt>
                <c:pt idx="92">
                  <c:v>127.13939578923734</c:v>
                </c:pt>
                <c:pt idx="93">
                  <c:v>127.13939578923734</c:v>
                </c:pt>
                <c:pt idx="94">
                  <c:v>127.13939578923734</c:v>
                </c:pt>
                <c:pt idx="95">
                  <c:v>127.13939578923734</c:v>
                </c:pt>
                <c:pt idx="96">
                  <c:v>127.13939578923734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222.7169771662732</c:v>
                </c:pt>
                <c:pt idx="86">
                  <c:v>226.54653799403448</c:v>
                </c:pt>
                <c:pt idx="87">
                  <c:v>230.30956594959878</c:v>
                </c:pt>
                <c:pt idx="88">
                  <c:v>234.01144223828948</c:v>
                </c:pt>
                <c:pt idx="89">
                  <c:v>237.65687421961977</c:v>
                </c:pt>
                <c:pt idx="90">
                  <c:v>241.2500075755849</c:v>
                </c:pt>
                <c:pt idx="91">
                  <c:v>244.79451558089443</c:v>
                </c:pt>
                <c:pt idx="92">
                  <c:v>248.2936709390995</c:v>
                </c:pt>
                <c:pt idx="93">
                  <c:v>251.75040417182112</c:v>
                </c:pt>
                <c:pt idx="94">
                  <c:v>255.167351513702</c:v>
                </c:pt>
                <c:pt idx="95">
                  <c:v>258.54689452898475</c:v>
                </c:pt>
                <c:pt idx="96">
                  <c:v>261.89119313316814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47.750240948118325</c:v>
                </c:pt>
                <c:pt idx="86">
                  <c:v>46.310587388643306</c:v>
                </c:pt>
                <c:pt idx="87">
                  <c:v>44.93704425518648</c:v>
                </c:pt>
                <c:pt idx="88">
                  <c:v>43.62422969155995</c:v>
                </c:pt>
                <c:pt idx="89">
                  <c:v>42.3674356839988</c:v>
                </c:pt>
                <c:pt idx="90">
                  <c:v>41.16251589283634</c:v>
                </c:pt>
                <c:pt idx="91">
                  <c:v>40.005796382239076</c:v>
                </c:pt>
                <c:pt idx="92">
                  <c:v>38.894003784046106</c:v>
                </c:pt>
                <c:pt idx="93">
                  <c:v>37.82420690850689</c:v>
                </c:pt>
                <c:pt idx="94">
                  <c:v>36.79376884929533</c:v>
                </c:pt>
                <c:pt idx="95">
                  <c:v>35.80030736689603</c:v>
                </c:pt>
                <c:pt idx="96">
                  <c:v>34.841661866914535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Sheet1!$B$2:$B$62</c:f>
              <c:numCache>
                <c:formatCode>General</c:formatCode>
                <c:ptCount val="61"/>
                <c:pt idx="0">
                  <c:v>8.0</c:v>
                </c:pt>
                <c:pt idx="1">
                  <c:v>33.0</c:v>
                </c:pt>
                <c:pt idx="2">
                  <c:v>8.0</c:v>
                </c:pt>
                <c:pt idx="3">
                  <c:v>81.0</c:v>
                </c:pt>
                <c:pt idx="4">
                  <c:v>77.0</c:v>
                </c:pt>
                <c:pt idx="5">
                  <c:v>97.0</c:v>
                </c:pt>
                <c:pt idx="6">
                  <c:v>2.0</c:v>
                </c:pt>
                <c:pt idx="7">
                  <c:v>58.0</c:v>
                </c:pt>
                <c:pt idx="8">
                  <c:v>93.0</c:v>
                </c:pt>
                <c:pt idx="9">
                  <c:v>57.0</c:v>
                </c:pt>
                <c:pt idx="10">
                  <c:v>23.0</c:v>
                </c:pt>
                <c:pt idx="11">
                  <c:v>37.0</c:v>
                </c:pt>
                <c:pt idx="12">
                  <c:v>33.0</c:v>
                </c:pt>
                <c:pt idx="13">
                  <c:v>0.0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10.0</c:v>
                </c:pt>
                <c:pt idx="18">
                  <c:v>133.0</c:v>
                </c:pt>
                <c:pt idx="19">
                  <c:v>37.0</c:v>
                </c:pt>
                <c:pt idx="20">
                  <c:v>0.0</c:v>
                </c:pt>
                <c:pt idx="21">
                  <c:v>58.0</c:v>
                </c:pt>
                <c:pt idx="22">
                  <c:v>24.0</c:v>
                </c:pt>
                <c:pt idx="23">
                  <c:v>54.0</c:v>
                </c:pt>
                <c:pt idx="24">
                  <c:v>103.0</c:v>
                </c:pt>
                <c:pt idx="25">
                  <c:v>68.0</c:v>
                </c:pt>
                <c:pt idx="26">
                  <c:v>128.0</c:v>
                </c:pt>
                <c:pt idx="27">
                  <c:v>86.0</c:v>
                </c:pt>
                <c:pt idx="28">
                  <c:v>34.0</c:v>
                </c:pt>
                <c:pt idx="29">
                  <c:v>65.0</c:v>
                </c:pt>
                <c:pt idx="30">
                  <c:v>8.0</c:v>
                </c:pt>
                <c:pt idx="31">
                  <c:v>42.0</c:v>
                </c:pt>
                <c:pt idx="32">
                  <c:v>78.0</c:v>
                </c:pt>
                <c:pt idx="33">
                  <c:v>8.0</c:v>
                </c:pt>
                <c:pt idx="34">
                  <c:v>44.0</c:v>
                </c:pt>
                <c:pt idx="35">
                  <c:v>16.0</c:v>
                </c:pt>
                <c:pt idx="36">
                  <c:v>73.0</c:v>
                </c:pt>
                <c:pt idx="37">
                  <c:v>13.0</c:v>
                </c:pt>
                <c:pt idx="38">
                  <c:v>81.0</c:v>
                </c:pt>
                <c:pt idx="39">
                  <c:v>128.0</c:v>
                </c:pt>
                <c:pt idx="40">
                  <c:v>14.0</c:v>
                </c:pt>
                <c:pt idx="41">
                  <c:v>218.0</c:v>
                </c:pt>
                <c:pt idx="42">
                  <c:v>141.0</c:v>
                </c:pt>
                <c:pt idx="43">
                  <c:v>76.0</c:v>
                </c:pt>
                <c:pt idx="44">
                  <c:v>127.0</c:v>
                </c:pt>
                <c:pt idx="45">
                  <c:v>92.0</c:v>
                </c:pt>
                <c:pt idx="46">
                  <c:v>110.0</c:v>
                </c:pt>
                <c:pt idx="47">
                  <c:v>63.0</c:v>
                </c:pt>
                <c:pt idx="48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Sheet1!$C$2:$C$62</c:f>
              <c:numCache>
                <c:formatCode>General</c:formatCode>
                <c:ptCount val="61"/>
                <c:pt idx="49">
                  <c:v>92.91527804324949</c:v>
                </c:pt>
                <c:pt idx="50">
                  <c:v>92.91527804324949</c:v>
                </c:pt>
                <c:pt idx="51">
                  <c:v>92.91527804324949</c:v>
                </c:pt>
                <c:pt idx="52">
                  <c:v>92.91527804324949</c:v>
                </c:pt>
                <c:pt idx="53">
                  <c:v>92.91527804324949</c:v>
                </c:pt>
                <c:pt idx="54">
                  <c:v>92.91527804324949</c:v>
                </c:pt>
                <c:pt idx="55">
                  <c:v>92.91527804324949</c:v>
                </c:pt>
                <c:pt idx="56">
                  <c:v>92.91527804324949</c:v>
                </c:pt>
                <c:pt idx="57">
                  <c:v>92.91527804324949</c:v>
                </c:pt>
                <c:pt idx="58">
                  <c:v>92.91527804324949</c:v>
                </c:pt>
                <c:pt idx="59">
                  <c:v>92.91527804324949</c:v>
                </c:pt>
                <c:pt idx="60">
                  <c:v>92.91527804324949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Sheet1!$D$2:$D$62</c:f>
              <c:numCache>
                <c:formatCode>General</c:formatCode>
                <c:ptCount val="61"/>
                <c:pt idx="49">
                  <c:v>185.09228679149444</c:v>
                </c:pt>
                <c:pt idx="50">
                  <c:v>190.48778480563368</c:v>
                </c:pt>
                <c:pt idx="51">
                  <c:v>195.75109454185025</c:v>
                </c:pt>
                <c:pt idx="52">
                  <c:v>200.8965063890307</c:v>
                </c:pt>
                <c:pt idx="53">
                  <c:v>205.9359162388938</c:v>
                </c:pt>
                <c:pt idx="54">
                  <c:v>210.87935181514518</c:v>
                </c:pt>
                <c:pt idx="55">
                  <c:v>215.73535901843314</c:v>
                </c:pt>
                <c:pt idx="56">
                  <c:v>220.51129126389102</c:v>
                </c:pt>
                <c:pt idx="57">
                  <c:v>225.21353001483862</c:v>
                </c:pt>
                <c:pt idx="58">
                  <c:v>229.8476555097794</c:v>
                </c:pt>
                <c:pt idx="59">
                  <c:v>234.4185807759726</c:v>
                </c:pt>
                <c:pt idx="60">
                  <c:v>238.9306581398974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Sheet1!$A$2:$A$62</c:f>
              <c:numCache>
                <c:formatCode>yyyy\-mm\-dd</c:formatCode>
                <c:ptCount val="61"/>
                <c:pt idx="0">
                  <c:v>42186.0</c:v>
                </c:pt>
                <c:pt idx="1">
                  <c:v>42217.0</c:v>
                </c:pt>
                <c:pt idx="2">
                  <c:v>42248.0</c:v>
                </c:pt>
                <c:pt idx="3">
                  <c:v>42278.0</c:v>
                </c:pt>
                <c:pt idx="4">
                  <c:v>42309.0</c:v>
                </c:pt>
                <c:pt idx="5">
                  <c:v>42339.0</c:v>
                </c:pt>
                <c:pt idx="6">
                  <c:v>42370.0</c:v>
                </c:pt>
                <c:pt idx="7">
                  <c:v>42401.0</c:v>
                </c:pt>
                <c:pt idx="8">
                  <c:v>42430.0</c:v>
                </c:pt>
                <c:pt idx="9">
                  <c:v>42461.0</c:v>
                </c:pt>
                <c:pt idx="10">
                  <c:v>42491.0</c:v>
                </c:pt>
                <c:pt idx="11">
                  <c:v>42522.0</c:v>
                </c:pt>
                <c:pt idx="12">
                  <c:v>42552.0</c:v>
                </c:pt>
                <c:pt idx="13">
                  <c:v>42583.0</c:v>
                </c:pt>
                <c:pt idx="14">
                  <c:v>42614.0</c:v>
                </c:pt>
                <c:pt idx="15">
                  <c:v>42644.0</c:v>
                </c:pt>
                <c:pt idx="16">
                  <c:v>42675.0</c:v>
                </c:pt>
                <c:pt idx="17">
                  <c:v>42705.0</c:v>
                </c:pt>
                <c:pt idx="18">
                  <c:v>42736.0</c:v>
                </c:pt>
                <c:pt idx="19">
                  <c:v>42767.0</c:v>
                </c:pt>
                <c:pt idx="20">
                  <c:v>42795.0</c:v>
                </c:pt>
                <c:pt idx="21">
                  <c:v>42826.0</c:v>
                </c:pt>
                <c:pt idx="22">
                  <c:v>42856.0</c:v>
                </c:pt>
                <c:pt idx="23">
                  <c:v>42887.0</c:v>
                </c:pt>
                <c:pt idx="24">
                  <c:v>42917.0</c:v>
                </c:pt>
                <c:pt idx="25">
                  <c:v>42948.0</c:v>
                </c:pt>
                <c:pt idx="26">
                  <c:v>42979.0</c:v>
                </c:pt>
                <c:pt idx="27">
                  <c:v>43009.0</c:v>
                </c:pt>
                <c:pt idx="28">
                  <c:v>43040.0</c:v>
                </c:pt>
                <c:pt idx="29">
                  <c:v>43070.0</c:v>
                </c:pt>
                <c:pt idx="30">
                  <c:v>43101.0</c:v>
                </c:pt>
                <c:pt idx="31">
                  <c:v>43132.0</c:v>
                </c:pt>
                <c:pt idx="32">
                  <c:v>43160.0</c:v>
                </c:pt>
                <c:pt idx="33">
                  <c:v>43191.0</c:v>
                </c:pt>
                <c:pt idx="34">
                  <c:v>43221.0</c:v>
                </c:pt>
                <c:pt idx="35">
                  <c:v>43252.0</c:v>
                </c:pt>
                <c:pt idx="36">
                  <c:v>43282.0</c:v>
                </c:pt>
                <c:pt idx="37">
                  <c:v>43313.0</c:v>
                </c:pt>
                <c:pt idx="38">
                  <c:v>43344.0</c:v>
                </c:pt>
                <c:pt idx="39">
                  <c:v>43374.0</c:v>
                </c:pt>
                <c:pt idx="40">
                  <c:v>43405.0</c:v>
                </c:pt>
                <c:pt idx="41">
                  <c:v>43435.0</c:v>
                </c:pt>
                <c:pt idx="42">
                  <c:v>43466.0</c:v>
                </c:pt>
                <c:pt idx="43">
                  <c:v>43497.0</c:v>
                </c:pt>
                <c:pt idx="44">
                  <c:v>43525.0</c:v>
                </c:pt>
                <c:pt idx="45">
                  <c:v>43556.0</c:v>
                </c:pt>
                <c:pt idx="46">
                  <c:v>43586.0</c:v>
                </c:pt>
                <c:pt idx="47">
                  <c:v>43617.0</c:v>
                </c:pt>
                <c:pt idx="48">
                  <c:v>43647.0</c:v>
                </c:pt>
                <c:pt idx="49">
                  <c:v>43678.0</c:v>
                </c:pt>
                <c:pt idx="50">
                  <c:v>43709.0</c:v>
                </c:pt>
                <c:pt idx="51">
                  <c:v>43739.0</c:v>
                </c:pt>
                <c:pt idx="52">
                  <c:v>43770.0</c:v>
                </c:pt>
                <c:pt idx="53">
                  <c:v>43800.0</c:v>
                </c:pt>
                <c:pt idx="54">
                  <c:v>43831.0</c:v>
                </c:pt>
                <c:pt idx="55">
                  <c:v>43862.0</c:v>
                </c:pt>
                <c:pt idx="56">
                  <c:v>43891.0</c:v>
                </c:pt>
                <c:pt idx="57">
                  <c:v>43922.0</c:v>
                </c:pt>
                <c:pt idx="58">
                  <c:v>43952.0</c:v>
                </c:pt>
                <c:pt idx="59">
                  <c:v>43983.0</c:v>
                </c:pt>
                <c:pt idx="60">
                  <c:v>44013.0</c:v>
                </c:pt>
              </c:numCache>
            </c:numRef>
          </c:cat>
          <c:val>
            <c:numRef>
              <c:f>Sheet1!$E$2:$E$62</c:f>
              <c:numCache>
                <c:formatCode>General</c:formatCode>
                <c:ptCount val="61"/>
                <c:pt idx="49">
                  <c:v>18.95873130480826</c:v>
                </c:pt>
                <c:pt idx="50">
                  <c:v>17.356668985331297</c:v>
                </c:pt>
                <c:pt idx="51">
                  <c:v>15.885596001440256</c:v>
                </c:pt>
                <c:pt idx="52">
                  <c:v>14.53120324711509</c:v>
                </c:pt>
                <c:pt idx="53">
                  <c:v>13.281575354917525</c:v>
                </c:pt>
                <c:pt idx="54">
                  <c:v>12.126664313853858</c:v>
                </c:pt>
                <c:pt idx="55">
                  <c:v>11.057903066013186</c:v>
                </c:pt>
                <c:pt idx="56">
                  <c:v>10.067916104448368</c:v>
                </c:pt>
                <c:pt idx="57">
                  <c:v>9.150298867848722</c:v>
                </c:pt>
                <c:pt idx="58">
                  <c:v>8.29944693382962</c:v>
                </c:pt>
                <c:pt idx="59">
                  <c:v>7.510421916322981</c:v>
                </c:pt>
                <c:pt idx="60">
                  <c:v>6.77884485527599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Sheet1!$B$2:$B$67</c:f>
              <c:numCache>
                <c:formatCode>General</c:formatCode>
                <c:ptCount val="66"/>
                <c:pt idx="0">
                  <c:v>36.0</c:v>
                </c:pt>
                <c:pt idx="1">
                  <c:v>13.0</c:v>
                </c:pt>
                <c:pt idx="2">
                  <c:v>0.0</c:v>
                </c:pt>
                <c:pt idx="3">
                  <c:v>48.0</c:v>
                </c:pt>
                <c:pt idx="4">
                  <c:v>40.0</c:v>
                </c:pt>
                <c:pt idx="5">
                  <c:v>57.0</c:v>
                </c:pt>
                <c:pt idx="6">
                  <c:v>145.0</c:v>
                </c:pt>
                <c:pt idx="7">
                  <c:v>121.0</c:v>
                </c:pt>
                <c:pt idx="8">
                  <c:v>122.0</c:v>
                </c:pt>
                <c:pt idx="9">
                  <c:v>81.0</c:v>
                </c:pt>
                <c:pt idx="10">
                  <c:v>50.0</c:v>
                </c:pt>
                <c:pt idx="11">
                  <c:v>59.0</c:v>
                </c:pt>
                <c:pt idx="12">
                  <c:v>35.0</c:v>
                </c:pt>
                <c:pt idx="13">
                  <c:v>15.0</c:v>
                </c:pt>
                <c:pt idx="14">
                  <c:v>108.0</c:v>
                </c:pt>
                <c:pt idx="15">
                  <c:v>113.0</c:v>
                </c:pt>
                <c:pt idx="16">
                  <c:v>58.0</c:v>
                </c:pt>
                <c:pt idx="17">
                  <c:v>139.0</c:v>
                </c:pt>
                <c:pt idx="18">
                  <c:v>28.0</c:v>
                </c:pt>
                <c:pt idx="19">
                  <c:v>155.0</c:v>
                </c:pt>
                <c:pt idx="20">
                  <c:v>17.0</c:v>
                </c:pt>
                <c:pt idx="21">
                  <c:v>17.0</c:v>
                </c:pt>
                <c:pt idx="22">
                  <c:v>14.0</c:v>
                </c:pt>
                <c:pt idx="23">
                  <c:v>114.0</c:v>
                </c:pt>
                <c:pt idx="24">
                  <c:v>83.0</c:v>
                </c:pt>
                <c:pt idx="25">
                  <c:v>123.0</c:v>
                </c:pt>
                <c:pt idx="26">
                  <c:v>76.0</c:v>
                </c:pt>
                <c:pt idx="27">
                  <c:v>31.0</c:v>
                </c:pt>
                <c:pt idx="28">
                  <c:v>185.0</c:v>
                </c:pt>
                <c:pt idx="29">
                  <c:v>149.0</c:v>
                </c:pt>
                <c:pt idx="30">
                  <c:v>180.0</c:v>
                </c:pt>
                <c:pt idx="31">
                  <c:v>147.0</c:v>
                </c:pt>
                <c:pt idx="32">
                  <c:v>8.0</c:v>
                </c:pt>
                <c:pt idx="33">
                  <c:v>36.0</c:v>
                </c:pt>
                <c:pt idx="34">
                  <c:v>86.0</c:v>
                </c:pt>
                <c:pt idx="35">
                  <c:v>14.0</c:v>
                </c:pt>
                <c:pt idx="36">
                  <c:v>59.0</c:v>
                </c:pt>
                <c:pt idx="37">
                  <c:v>128.0</c:v>
                </c:pt>
                <c:pt idx="38">
                  <c:v>133.0</c:v>
                </c:pt>
                <c:pt idx="39">
                  <c:v>288.0</c:v>
                </c:pt>
                <c:pt idx="40">
                  <c:v>353.0</c:v>
                </c:pt>
                <c:pt idx="41">
                  <c:v>214.0</c:v>
                </c:pt>
                <c:pt idx="42">
                  <c:v>172.0</c:v>
                </c:pt>
                <c:pt idx="43">
                  <c:v>75.0</c:v>
                </c:pt>
                <c:pt idx="44">
                  <c:v>69.0</c:v>
                </c:pt>
                <c:pt idx="45">
                  <c:v>70.0</c:v>
                </c:pt>
                <c:pt idx="46">
                  <c:v>104.0</c:v>
                </c:pt>
                <c:pt idx="47">
                  <c:v>84.0</c:v>
                </c:pt>
                <c:pt idx="48">
                  <c:v>4.0</c:v>
                </c:pt>
                <c:pt idx="49">
                  <c:v>38.0</c:v>
                </c:pt>
                <c:pt idx="50">
                  <c:v>80.0</c:v>
                </c:pt>
                <c:pt idx="51">
                  <c:v>107.0</c:v>
                </c:pt>
                <c:pt idx="52">
                  <c:v>68.0</c:v>
                </c:pt>
                <c:pt idx="53">
                  <c:v>140.0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Sheet1!$C$2:$C$67</c:f>
              <c:numCache>
                <c:formatCode>General</c:formatCode>
                <c:ptCount val="66"/>
                <c:pt idx="54">
                  <c:v>113.85542198736825</c:v>
                </c:pt>
                <c:pt idx="55">
                  <c:v>98.75695204598188</c:v>
                </c:pt>
                <c:pt idx="56">
                  <c:v>92.59918881813994</c:v>
                </c:pt>
                <c:pt idx="57">
                  <c:v>89.99908884194912</c:v>
                </c:pt>
                <c:pt idx="58">
                  <c:v>88.8836090906367</c:v>
                </c:pt>
                <c:pt idx="59">
                  <c:v>88.40165683878129</c:v>
                </c:pt>
                <c:pt idx="60">
                  <c:v>88.19277814872117</c:v>
                </c:pt>
                <c:pt idx="61">
                  <c:v>88.1021271850267</c:v>
                </c:pt>
                <c:pt idx="62">
                  <c:v>88.0627625037864</c:v>
                </c:pt>
                <c:pt idx="63">
                  <c:v>88.04566422577388</c:v>
                </c:pt>
                <c:pt idx="64">
                  <c:v>88.03823666198865</c:v>
                </c:pt>
                <c:pt idx="65">
                  <c:v>88.03500994089849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Sheet1!$D$2:$D$67</c:f>
              <c:numCache>
                <c:formatCode>General</c:formatCode>
                <c:ptCount val="66"/>
                <c:pt idx="54">
                  <c:v>213.33311694821856</c:v>
                </c:pt>
                <c:pt idx="55">
                  <c:v>202.28622032926634</c:v>
                </c:pt>
                <c:pt idx="56">
                  <c:v>194.60191198105272</c:v>
                </c:pt>
                <c:pt idx="57">
                  <c:v>190.801371693584</c:v>
                </c:pt>
                <c:pt idx="58">
                  <c:v>189.06813866291995</c:v>
                </c:pt>
                <c:pt idx="59">
                  <c:v>188.30002600171036</c:v>
                </c:pt>
                <c:pt idx="60">
                  <c:v>187.9635008162209</c:v>
                </c:pt>
                <c:pt idx="61">
                  <c:v>187.81676946822512</c:v>
                </c:pt>
                <c:pt idx="62">
                  <c:v>187.7529232918855</c:v>
                </c:pt>
                <c:pt idx="63">
                  <c:v>187.72516701121614</c:v>
                </c:pt>
                <c:pt idx="64">
                  <c:v>187.71310497600766</c:v>
                </c:pt>
                <c:pt idx="65">
                  <c:v>187.70786405727583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Sheet1!$A$2:$A$67</c:f>
              <c:numCache>
                <c:formatCode>yyyy\-mm\-dd</c:formatCode>
                <c:ptCount val="66"/>
                <c:pt idx="0">
                  <c:v>42036.0</c:v>
                </c:pt>
                <c:pt idx="1">
                  <c:v>42064.0</c:v>
                </c:pt>
                <c:pt idx="2">
                  <c:v>42095.0</c:v>
                </c:pt>
                <c:pt idx="3">
                  <c:v>42125.0</c:v>
                </c:pt>
                <c:pt idx="4">
                  <c:v>42156.0</c:v>
                </c:pt>
                <c:pt idx="5">
                  <c:v>42186.0</c:v>
                </c:pt>
                <c:pt idx="6">
                  <c:v>42217.0</c:v>
                </c:pt>
                <c:pt idx="7">
                  <c:v>42248.0</c:v>
                </c:pt>
                <c:pt idx="8">
                  <c:v>42278.0</c:v>
                </c:pt>
                <c:pt idx="9">
                  <c:v>42309.0</c:v>
                </c:pt>
                <c:pt idx="10">
                  <c:v>42339.0</c:v>
                </c:pt>
                <c:pt idx="11">
                  <c:v>42370.0</c:v>
                </c:pt>
                <c:pt idx="12">
                  <c:v>42401.0</c:v>
                </c:pt>
                <c:pt idx="13">
                  <c:v>42430.0</c:v>
                </c:pt>
                <c:pt idx="14">
                  <c:v>42461.0</c:v>
                </c:pt>
                <c:pt idx="15">
                  <c:v>42491.0</c:v>
                </c:pt>
                <c:pt idx="16">
                  <c:v>42522.0</c:v>
                </c:pt>
                <c:pt idx="17">
                  <c:v>42552.0</c:v>
                </c:pt>
                <c:pt idx="18">
                  <c:v>42583.0</c:v>
                </c:pt>
                <c:pt idx="19">
                  <c:v>42614.0</c:v>
                </c:pt>
                <c:pt idx="20">
                  <c:v>42644.0</c:v>
                </c:pt>
                <c:pt idx="21">
                  <c:v>42675.0</c:v>
                </c:pt>
                <c:pt idx="22">
                  <c:v>42705.0</c:v>
                </c:pt>
                <c:pt idx="23">
                  <c:v>42736.0</c:v>
                </c:pt>
                <c:pt idx="24">
                  <c:v>42767.0</c:v>
                </c:pt>
                <c:pt idx="25">
                  <c:v>42795.0</c:v>
                </c:pt>
                <c:pt idx="26">
                  <c:v>42826.0</c:v>
                </c:pt>
                <c:pt idx="27">
                  <c:v>42856.0</c:v>
                </c:pt>
                <c:pt idx="28">
                  <c:v>42887.0</c:v>
                </c:pt>
                <c:pt idx="29">
                  <c:v>42917.0</c:v>
                </c:pt>
                <c:pt idx="30">
                  <c:v>42948.0</c:v>
                </c:pt>
                <c:pt idx="31">
                  <c:v>42979.0</c:v>
                </c:pt>
                <c:pt idx="32">
                  <c:v>43009.0</c:v>
                </c:pt>
                <c:pt idx="33">
                  <c:v>43040.0</c:v>
                </c:pt>
                <c:pt idx="34">
                  <c:v>43070.0</c:v>
                </c:pt>
                <c:pt idx="35">
                  <c:v>43101.0</c:v>
                </c:pt>
                <c:pt idx="36">
                  <c:v>43132.0</c:v>
                </c:pt>
                <c:pt idx="37">
                  <c:v>43160.0</c:v>
                </c:pt>
                <c:pt idx="38">
                  <c:v>43191.0</c:v>
                </c:pt>
                <c:pt idx="39">
                  <c:v>43221.0</c:v>
                </c:pt>
                <c:pt idx="40">
                  <c:v>43252.0</c:v>
                </c:pt>
                <c:pt idx="41">
                  <c:v>43282.0</c:v>
                </c:pt>
                <c:pt idx="42">
                  <c:v>43313.0</c:v>
                </c:pt>
                <c:pt idx="43">
                  <c:v>43344.0</c:v>
                </c:pt>
                <c:pt idx="44">
                  <c:v>43374.0</c:v>
                </c:pt>
                <c:pt idx="45">
                  <c:v>43405.0</c:v>
                </c:pt>
                <c:pt idx="46">
                  <c:v>43435.0</c:v>
                </c:pt>
                <c:pt idx="47">
                  <c:v>43466.0</c:v>
                </c:pt>
                <c:pt idx="48">
                  <c:v>43497.0</c:v>
                </c:pt>
                <c:pt idx="49">
                  <c:v>43525.0</c:v>
                </c:pt>
                <c:pt idx="50">
                  <c:v>43556.0</c:v>
                </c:pt>
                <c:pt idx="51">
                  <c:v>43586.0</c:v>
                </c:pt>
                <c:pt idx="52">
                  <c:v>43617.0</c:v>
                </c:pt>
                <c:pt idx="53">
                  <c:v>43647.0</c:v>
                </c:pt>
                <c:pt idx="54">
                  <c:v>43678.0</c:v>
                </c:pt>
                <c:pt idx="55">
                  <c:v>43709.0</c:v>
                </c:pt>
                <c:pt idx="56">
                  <c:v>43739.0</c:v>
                </c:pt>
                <c:pt idx="57">
                  <c:v>43770.0</c:v>
                </c:pt>
                <c:pt idx="58">
                  <c:v>43800.0</c:v>
                </c:pt>
                <c:pt idx="59">
                  <c:v>43831.0</c:v>
                </c:pt>
                <c:pt idx="60">
                  <c:v>43862.0</c:v>
                </c:pt>
                <c:pt idx="61">
                  <c:v>43891.0</c:v>
                </c:pt>
                <c:pt idx="62">
                  <c:v>43922.0</c:v>
                </c:pt>
                <c:pt idx="63">
                  <c:v>43952.0</c:v>
                </c:pt>
                <c:pt idx="64">
                  <c:v>43983.0</c:v>
                </c:pt>
                <c:pt idx="65">
                  <c:v>44013.0</c:v>
                </c:pt>
              </c:numCache>
            </c:numRef>
          </c:cat>
          <c:val>
            <c:numRef>
              <c:f>Sheet1!$E$2:$E$67</c:f>
              <c:numCache>
                <c:formatCode>General</c:formatCode>
                <c:ptCount val="66"/>
                <c:pt idx="54">
                  <c:v>32.04167678281148</c:v>
                </c:pt>
                <c:pt idx="55">
                  <c:v>20.753392236327542</c:v>
                </c:pt>
                <c:pt idx="56">
                  <c:v>17.45500157372313</c:v>
                </c:pt>
                <c:pt idx="57">
                  <c:v>16.251500327855233</c:v>
                </c:pt>
                <c:pt idx="58">
                  <c:v>15.767599681257671</c:v>
                </c:pt>
                <c:pt idx="59">
                  <c:v>15.564412185544812</c:v>
                </c:pt>
                <c:pt idx="60">
                  <c:v>15.477443494333995</c:v>
                </c:pt>
                <c:pt idx="61">
                  <c:v>15.43990494947176</c:v>
                </c:pt>
                <c:pt idx="62">
                  <c:v>15.423642595781343</c:v>
                </c:pt>
                <c:pt idx="63">
                  <c:v>15.416586214950744</c:v>
                </c:pt>
                <c:pt idx="64">
                  <c:v>15.413522264277118</c:v>
                </c:pt>
                <c:pt idx="65">
                  <c:v>15.412191465467938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57.0</c:v>
                </c:pt>
                <c:pt idx="1">
                  <c:v>40.0</c:v>
                </c:pt>
                <c:pt idx="2">
                  <c:v>48.0</c:v>
                </c:pt>
                <c:pt idx="3">
                  <c:v>109.0</c:v>
                </c:pt>
                <c:pt idx="4">
                  <c:v>105.0</c:v>
                </c:pt>
                <c:pt idx="5">
                  <c:v>47.0</c:v>
                </c:pt>
                <c:pt idx="6">
                  <c:v>122.0</c:v>
                </c:pt>
                <c:pt idx="7">
                  <c:v>87.0</c:v>
                </c:pt>
                <c:pt idx="8">
                  <c:v>38.0</c:v>
                </c:pt>
                <c:pt idx="9">
                  <c:v>87.0</c:v>
                </c:pt>
                <c:pt idx="10">
                  <c:v>86.0</c:v>
                </c:pt>
                <c:pt idx="11">
                  <c:v>125.0</c:v>
                </c:pt>
                <c:pt idx="12">
                  <c:v>117.0</c:v>
                </c:pt>
                <c:pt idx="13">
                  <c:v>132.0</c:v>
                </c:pt>
                <c:pt idx="14">
                  <c:v>219.0</c:v>
                </c:pt>
                <c:pt idx="15">
                  <c:v>117.0</c:v>
                </c:pt>
                <c:pt idx="16">
                  <c:v>74.0</c:v>
                </c:pt>
                <c:pt idx="17">
                  <c:v>93.0</c:v>
                </c:pt>
                <c:pt idx="18">
                  <c:v>76.0</c:v>
                </c:pt>
                <c:pt idx="19">
                  <c:v>57.0</c:v>
                </c:pt>
                <c:pt idx="20">
                  <c:v>73.0</c:v>
                </c:pt>
                <c:pt idx="21">
                  <c:v>95.0</c:v>
                </c:pt>
                <c:pt idx="22">
                  <c:v>140.0</c:v>
                </c:pt>
                <c:pt idx="23">
                  <c:v>155.0</c:v>
                </c:pt>
                <c:pt idx="24">
                  <c:v>175.0</c:v>
                </c:pt>
                <c:pt idx="25">
                  <c:v>133.0</c:v>
                </c:pt>
                <c:pt idx="26">
                  <c:v>83.0</c:v>
                </c:pt>
                <c:pt idx="27">
                  <c:v>97.0</c:v>
                </c:pt>
                <c:pt idx="28">
                  <c:v>125.0</c:v>
                </c:pt>
                <c:pt idx="29">
                  <c:v>165.0</c:v>
                </c:pt>
                <c:pt idx="30">
                  <c:v>166.0</c:v>
                </c:pt>
                <c:pt idx="31">
                  <c:v>115.0</c:v>
                </c:pt>
                <c:pt idx="32">
                  <c:v>123.0</c:v>
                </c:pt>
                <c:pt idx="33">
                  <c:v>71.0</c:v>
                </c:pt>
                <c:pt idx="34">
                  <c:v>118.0</c:v>
                </c:pt>
                <c:pt idx="35">
                  <c:v>149.0</c:v>
                </c:pt>
                <c:pt idx="36">
                  <c:v>70.0</c:v>
                </c:pt>
                <c:pt idx="37">
                  <c:v>92.0</c:v>
                </c:pt>
                <c:pt idx="38">
                  <c:v>76.0</c:v>
                </c:pt>
                <c:pt idx="39">
                  <c:v>147.0</c:v>
                </c:pt>
                <c:pt idx="40">
                  <c:v>98.0</c:v>
                </c:pt>
                <c:pt idx="41">
                  <c:v>135.0</c:v>
                </c:pt>
                <c:pt idx="42">
                  <c:v>71.0</c:v>
                </c:pt>
                <c:pt idx="43">
                  <c:v>160.0</c:v>
                </c:pt>
                <c:pt idx="44">
                  <c:v>133.0</c:v>
                </c:pt>
                <c:pt idx="45">
                  <c:v>127.0</c:v>
                </c:pt>
                <c:pt idx="46">
                  <c:v>218.0</c:v>
                </c:pt>
                <c:pt idx="47">
                  <c:v>204.0</c:v>
                </c:pt>
                <c:pt idx="48">
                  <c:v>218.0</c:v>
                </c:pt>
                <c:pt idx="49">
                  <c:v>103.0</c:v>
                </c:pt>
                <c:pt idx="50">
                  <c:v>123.0</c:v>
                </c:pt>
                <c:pt idx="51">
                  <c:v>135.0</c:v>
                </c:pt>
                <c:pt idx="52">
                  <c:v>74.0</c:v>
                </c:pt>
                <c:pt idx="53">
                  <c:v>130.0</c:v>
                </c:pt>
                <c:pt idx="54">
                  <c:v>149.0</c:v>
                </c:pt>
                <c:pt idx="55">
                  <c:v>118.0</c:v>
                </c:pt>
                <c:pt idx="56">
                  <c:v>163.0</c:v>
                </c:pt>
                <c:pt idx="57">
                  <c:v>104.0</c:v>
                </c:pt>
                <c:pt idx="58">
                  <c:v>106.0</c:v>
                </c:pt>
                <c:pt idx="59">
                  <c:v>100.0</c:v>
                </c:pt>
                <c:pt idx="60">
                  <c:v>152.0</c:v>
                </c:pt>
                <c:pt idx="61">
                  <c:v>99.0</c:v>
                </c:pt>
                <c:pt idx="62">
                  <c:v>144.0</c:v>
                </c:pt>
                <c:pt idx="63">
                  <c:v>85.0</c:v>
                </c:pt>
                <c:pt idx="64">
                  <c:v>158.0</c:v>
                </c:pt>
                <c:pt idx="65">
                  <c:v>128.0</c:v>
                </c:pt>
                <c:pt idx="66">
                  <c:v>96.0</c:v>
                </c:pt>
                <c:pt idx="67">
                  <c:v>102.0</c:v>
                </c:pt>
                <c:pt idx="68">
                  <c:v>230.0</c:v>
                </c:pt>
                <c:pt idx="69">
                  <c:v>155.0</c:v>
                </c:pt>
                <c:pt idx="70">
                  <c:v>102.0</c:v>
                </c:pt>
                <c:pt idx="71">
                  <c:v>95.0</c:v>
                </c:pt>
                <c:pt idx="72">
                  <c:v>86.0</c:v>
                </c:pt>
                <c:pt idx="73">
                  <c:v>73.0</c:v>
                </c:pt>
                <c:pt idx="74">
                  <c:v>110.0</c:v>
                </c:pt>
                <c:pt idx="75">
                  <c:v>97.0</c:v>
                </c:pt>
                <c:pt idx="76">
                  <c:v>148.0</c:v>
                </c:pt>
                <c:pt idx="77">
                  <c:v>92.0</c:v>
                </c:pt>
                <c:pt idx="78">
                  <c:v>55.0</c:v>
                </c:pt>
                <c:pt idx="79">
                  <c:v>52.0</c:v>
                </c:pt>
                <c:pt idx="80">
                  <c:v>70.0</c:v>
                </c:pt>
                <c:pt idx="81">
                  <c:v>103.0</c:v>
                </c:pt>
                <c:pt idx="82">
                  <c:v>137.0</c:v>
                </c:pt>
                <c:pt idx="83">
                  <c:v>220.0</c:v>
                </c:pt>
                <c:pt idx="84">
                  <c:v>20.0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64.89549278021167</c:v>
                </c:pt>
                <c:pt idx="86">
                  <c:v>95.5517120830011</c:v>
                </c:pt>
                <c:pt idx="87">
                  <c:v>107.64230229625858</c:v>
                </c:pt>
                <c:pt idx="88">
                  <c:v>111.50713088038395</c:v>
                </c:pt>
                <c:pt idx="89">
                  <c:v>112.66354880247896</c:v>
                </c:pt>
                <c:pt idx="90">
                  <c:v>113.00282020938951</c:v>
                </c:pt>
                <c:pt idx="91">
                  <c:v>113.10178335275964</c:v>
                </c:pt>
                <c:pt idx="92">
                  <c:v>113.13060168799095</c:v>
                </c:pt>
                <c:pt idx="93">
                  <c:v>113.13898955433223</c:v>
                </c:pt>
                <c:pt idx="94">
                  <c:v>113.14143057906284</c:v>
                </c:pt>
                <c:pt idx="95">
                  <c:v>113.14214093306782</c:v>
                </c:pt>
                <c:pt idx="96">
                  <c:v>113.14234764818697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100.76896931298508</c:v>
                </c:pt>
                <c:pt idx="86">
                  <c:v>157.2440121880736</c:v>
                </c:pt>
                <c:pt idx="87">
                  <c:v>179.52315010296135</c:v>
                </c:pt>
                <c:pt idx="88">
                  <c:v>186.63144776844706</c:v>
                </c:pt>
                <c:pt idx="89">
                  <c:v>188.75674798475777</c:v>
                </c:pt>
                <c:pt idx="90">
                  <c:v>189.3801214032671</c:v>
                </c:pt>
                <c:pt idx="91">
                  <c:v>189.56194212329117</c:v>
                </c:pt>
                <c:pt idx="92">
                  <c:v>189.61488769721194</c:v>
                </c:pt>
                <c:pt idx="93">
                  <c:v>189.63029794469506</c:v>
                </c:pt>
                <c:pt idx="94">
                  <c:v>189.6347826046323</c:v>
                </c:pt>
                <c:pt idx="95">
                  <c:v>189.6360876690401</c:v>
                </c:pt>
                <c:pt idx="96">
                  <c:v>189.63646744659036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37.07772871369983</c:v>
                </c:pt>
                <c:pt idx="86">
                  <c:v>50.79787754694396</c:v>
                </c:pt>
                <c:pt idx="87">
                  <c:v>56.14278045679205</c:v>
                </c:pt>
                <c:pt idx="88">
                  <c:v>57.84539678701569</c:v>
                </c:pt>
                <c:pt idx="89">
                  <c:v>58.35435122433912</c:v>
                </c:pt>
                <c:pt idx="90">
                  <c:v>58.5036272466462</c:v>
                </c:pt>
                <c:pt idx="91">
                  <c:v>58.547166514830295</c:v>
                </c:pt>
                <c:pt idx="92">
                  <c:v>58.55984496933284</c:v>
                </c:pt>
                <c:pt idx="93">
                  <c:v>58.563535135791504</c:v>
                </c:pt>
                <c:pt idx="94">
                  <c:v>58.56460904055873</c:v>
                </c:pt>
                <c:pt idx="95">
                  <c:v>58.564921553619634</c:v>
                </c:pt>
                <c:pt idx="96">
                  <c:v>58.56501249583053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71.0</c:v>
                </c:pt>
                <c:pt idx="1">
                  <c:v>80.0</c:v>
                </c:pt>
                <c:pt idx="2">
                  <c:v>120.0</c:v>
                </c:pt>
                <c:pt idx="3">
                  <c:v>81.0</c:v>
                </c:pt>
                <c:pt idx="4">
                  <c:v>179.0</c:v>
                </c:pt>
                <c:pt idx="5">
                  <c:v>143.0</c:v>
                </c:pt>
                <c:pt idx="6">
                  <c:v>61.0</c:v>
                </c:pt>
                <c:pt idx="7">
                  <c:v>126.0</c:v>
                </c:pt>
                <c:pt idx="8">
                  <c:v>101.0</c:v>
                </c:pt>
                <c:pt idx="9">
                  <c:v>71.0</c:v>
                </c:pt>
                <c:pt idx="10">
                  <c:v>151.0</c:v>
                </c:pt>
                <c:pt idx="11">
                  <c:v>96.0</c:v>
                </c:pt>
                <c:pt idx="12">
                  <c:v>83.0</c:v>
                </c:pt>
                <c:pt idx="13">
                  <c:v>124.0</c:v>
                </c:pt>
                <c:pt idx="14">
                  <c:v>89.0</c:v>
                </c:pt>
                <c:pt idx="15">
                  <c:v>118.0</c:v>
                </c:pt>
                <c:pt idx="16">
                  <c:v>84.0</c:v>
                </c:pt>
                <c:pt idx="17">
                  <c:v>123.0</c:v>
                </c:pt>
                <c:pt idx="18">
                  <c:v>123.0</c:v>
                </c:pt>
                <c:pt idx="19">
                  <c:v>76.0</c:v>
                </c:pt>
                <c:pt idx="20">
                  <c:v>82.0</c:v>
                </c:pt>
                <c:pt idx="21">
                  <c:v>93.0</c:v>
                </c:pt>
                <c:pt idx="22">
                  <c:v>71.0</c:v>
                </c:pt>
                <c:pt idx="23">
                  <c:v>137.0</c:v>
                </c:pt>
                <c:pt idx="24">
                  <c:v>236.0</c:v>
                </c:pt>
                <c:pt idx="25">
                  <c:v>161.0</c:v>
                </c:pt>
                <c:pt idx="26">
                  <c:v>143.0</c:v>
                </c:pt>
                <c:pt idx="27">
                  <c:v>97.0</c:v>
                </c:pt>
                <c:pt idx="28">
                  <c:v>116.0</c:v>
                </c:pt>
                <c:pt idx="29">
                  <c:v>117.0</c:v>
                </c:pt>
                <c:pt idx="30">
                  <c:v>218.0</c:v>
                </c:pt>
                <c:pt idx="31">
                  <c:v>110.0</c:v>
                </c:pt>
                <c:pt idx="32">
                  <c:v>127.0</c:v>
                </c:pt>
                <c:pt idx="33">
                  <c:v>171.0</c:v>
                </c:pt>
                <c:pt idx="34">
                  <c:v>169.0</c:v>
                </c:pt>
                <c:pt idx="35">
                  <c:v>191.0</c:v>
                </c:pt>
                <c:pt idx="36">
                  <c:v>266.0</c:v>
                </c:pt>
                <c:pt idx="37">
                  <c:v>165.0</c:v>
                </c:pt>
                <c:pt idx="38">
                  <c:v>168.0</c:v>
                </c:pt>
                <c:pt idx="39">
                  <c:v>199.0</c:v>
                </c:pt>
                <c:pt idx="40">
                  <c:v>191.0</c:v>
                </c:pt>
                <c:pt idx="41">
                  <c:v>165.0</c:v>
                </c:pt>
                <c:pt idx="42">
                  <c:v>142.0</c:v>
                </c:pt>
                <c:pt idx="43">
                  <c:v>185.0</c:v>
                </c:pt>
                <c:pt idx="44">
                  <c:v>158.0</c:v>
                </c:pt>
                <c:pt idx="45">
                  <c:v>151.0</c:v>
                </c:pt>
                <c:pt idx="46">
                  <c:v>137.0</c:v>
                </c:pt>
                <c:pt idx="47">
                  <c:v>147.0</c:v>
                </c:pt>
                <c:pt idx="48">
                  <c:v>82.0</c:v>
                </c:pt>
                <c:pt idx="49">
                  <c:v>96.0</c:v>
                </c:pt>
                <c:pt idx="50">
                  <c:v>152.0</c:v>
                </c:pt>
                <c:pt idx="51">
                  <c:v>134.0</c:v>
                </c:pt>
                <c:pt idx="52">
                  <c:v>186.0</c:v>
                </c:pt>
                <c:pt idx="53">
                  <c:v>157.0</c:v>
                </c:pt>
                <c:pt idx="54">
                  <c:v>203.0</c:v>
                </c:pt>
                <c:pt idx="55">
                  <c:v>137.0</c:v>
                </c:pt>
                <c:pt idx="56">
                  <c:v>155.0</c:v>
                </c:pt>
                <c:pt idx="57">
                  <c:v>197.0</c:v>
                </c:pt>
                <c:pt idx="58">
                  <c:v>145.0</c:v>
                </c:pt>
                <c:pt idx="59">
                  <c:v>157.0</c:v>
                </c:pt>
                <c:pt idx="60">
                  <c:v>122.0</c:v>
                </c:pt>
                <c:pt idx="61">
                  <c:v>121.0</c:v>
                </c:pt>
                <c:pt idx="62">
                  <c:v>102.0</c:v>
                </c:pt>
                <c:pt idx="63">
                  <c:v>128.0</c:v>
                </c:pt>
                <c:pt idx="64">
                  <c:v>161.0</c:v>
                </c:pt>
                <c:pt idx="65">
                  <c:v>185.0</c:v>
                </c:pt>
                <c:pt idx="66">
                  <c:v>229.0</c:v>
                </c:pt>
                <c:pt idx="67">
                  <c:v>102.0</c:v>
                </c:pt>
                <c:pt idx="68">
                  <c:v>132.0</c:v>
                </c:pt>
                <c:pt idx="69">
                  <c:v>188.0</c:v>
                </c:pt>
                <c:pt idx="70">
                  <c:v>128.0</c:v>
                </c:pt>
                <c:pt idx="71">
                  <c:v>143.0</c:v>
                </c:pt>
                <c:pt idx="72">
                  <c:v>105.0</c:v>
                </c:pt>
                <c:pt idx="73">
                  <c:v>129.0</c:v>
                </c:pt>
                <c:pt idx="74">
                  <c:v>148.0</c:v>
                </c:pt>
                <c:pt idx="75">
                  <c:v>167.0</c:v>
                </c:pt>
                <c:pt idx="76">
                  <c:v>124.0</c:v>
                </c:pt>
                <c:pt idx="77">
                  <c:v>69.0</c:v>
                </c:pt>
                <c:pt idx="78">
                  <c:v>142.0</c:v>
                </c:pt>
                <c:pt idx="79">
                  <c:v>107.0</c:v>
                </c:pt>
                <c:pt idx="80">
                  <c:v>103.0</c:v>
                </c:pt>
                <c:pt idx="81">
                  <c:v>122.0</c:v>
                </c:pt>
                <c:pt idx="82">
                  <c:v>203.0</c:v>
                </c:pt>
                <c:pt idx="83">
                  <c:v>123.0</c:v>
                </c:pt>
                <c:pt idx="84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135.74955148037523</c:v>
                </c:pt>
                <c:pt idx="86">
                  <c:v>135.74955148037523</c:v>
                </c:pt>
                <c:pt idx="87">
                  <c:v>135.74955148037523</c:v>
                </c:pt>
                <c:pt idx="88">
                  <c:v>135.74955148037523</c:v>
                </c:pt>
                <c:pt idx="89">
                  <c:v>135.74955148037523</c:v>
                </c:pt>
                <c:pt idx="90">
                  <c:v>135.74955148037523</c:v>
                </c:pt>
                <c:pt idx="91">
                  <c:v>135.74955148037523</c:v>
                </c:pt>
                <c:pt idx="92">
                  <c:v>135.74955148037523</c:v>
                </c:pt>
                <c:pt idx="93">
                  <c:v>135.74955148037523</c:v>
                </c:pt>
                <c:pt idx="94">
                  <c:v>135.74955148037523</c:v>
                </c:pt>
                <c:pt idx="95">
                  <c:v>135.74955148037523</c:v>
                </c:pt>
                <c:pt idx="96">
                  <c:v>135.74955148037523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187.08385759335027</c:v>
                </c:pt>
                <c:pt idx="86">
                  <c:v>188.15432716950417</c:v>
                </c:pt>
                <c:pt idx="87">
                  <c:v>189.2088945034667</c:v>
                </c:pt>
                <c:pt idx="88">
                  <c:v>190.24837074382606</c:v>
                </c:pt>
                <c:pt idx="89">
                  <c:v>191.27350032844134</c:v>
                </c:pt>
                <c:pt idx="90">
                  <c:v>192.28496842197134</c:v>
                </c:pt>
                <c:pt idx="91">
                  <c:v>193.2834073200633</c:v>
                </c:pt>
                <c:pt idx="92">
                  <c:v>194.2694019904371</c:v>
                </c:pt>
                <c:pt idx="93">
                  <c:v>195.24349488891875</c:v>
                </c:pt>
                <c:pt idx="94">
                  <c:v>196.20619016311318</c:v>
                </c:pt>
                <c:pt idx="95">
                  <c:v>197.1579573362755</c:v>
                </c:pt>
                <c:pt idx="96">
                  <c:v>198.099234547846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88.08456553186781</c:v>
                </c:pt>
                <c:pt idx="86">
                  <c:v>87.34955570469789</c:v>
                </c:pt>
                <c:pt idx="87">
                  <c:v>86.63044977619707</c:v>
                </c:pt>
                <c:pt idx="88">
                  <c:v>85.9264365991386</c:v>
                </c:pt>
                <c:pt idx="89">
                  <c:v>85.23677173702751</c:v>
                </c:pt>
                <c:pt idx="90">
                  <c:v>84.5607700265717</c:v>
                </c:pt>
                <c:pt idx="91">
                  <c:v>83.89779917349348</c:v>
                </c:pt>
                <c:pt idx="92">
                  <c:v>83.24727421144492</c:v>
                </c:pt>
                <c:pt idx="93">
                  <c:v>82.6086526859749</c:v>
                </c:pt>
                <c:pt idx="94">
                  <c:v>81.98143045085594</c:v>
                </c:pt>
                <c:pt idx="95">
                  <c:v>81.36513798421312</c:v>
                </c:pt>
                <c:pt idx="96">
                  <c:v>80.75933714798911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48.93104668981363</c:v>
                </c:pt>
                <c:pt idx="9">
                  <c:v>48.93104668981363</c:v>
                </c:pt>
                <c:pt idx="10">
                  <c:v>48.93104668981363</c:v>
                </c:pt>
                <c:pt idx="11">
                  <c:v>48.93104668981363</c:v>
                </c:pt>
                <c:pt idx="12">
                  <c:v>48.93104668981363</c:v>
                </c:pt>
                <c:pt idx="13">
                  <c:v>48.93104668981363</c:v>
                </c:pt>
                <c:pt idx="14">
                  <c:v>48.93104668981363</c:v>
                </c:pt>
                <c:pt idx="15">
                  <c:v>48.93104668981363</c:v>
                </c:pt>
                <c:pt idx="16">
                  <c:v>48.93104668981363</c:v>
                </c:pt>
                <c:pt idx="17">
                  <c:v>48.93104668981363</c:v>
                </c:pt>
                <c:pt idx="18">
                  <c:v>48.93104668981363</c:v>
                </c:pt>
                <c:pt idx="19">
                  <c:v>48.93104668981363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122.20896028706983</c:v>
                </c:pt>
                <c:pt idx="9">
                  <c:v>122.20896028706983</c:v>
                </c:pt>
                <c:pt idx="10">
                  <c:v>122.20896028706983</c:v>
                </c:pt>
                <c:pt idx="11">
                  <c:v>122.20896028706983</c:v>
                </c:pt>
                <c:pt idx="12">
                  <c:v>122.20896028706983</c:v>
                </c:pt>
                <c:pt idx="13">
                  <c:v>122.20896028706983</c:v>
                </c:pt>
                <c:pt idx="14">
                  <c:v>122.20896028706983</c:v>
                </c:pt>
                <c:pt idx="15">
                  <c:v>122.20896028706983</c:v>
                </c:pt>
                <c:pt idx="16">
                  <c:v>122.20896028706983</c:v>
                </c:pt>
                <c:pt idx="17">
                  <c:v>122.20896028706983</c:v>
                </c:pt>
                <c:pt idx="18">
                  <c:v>122.20896028706983</c:v>
                </c:pt>
                <c:pt idx="19">
                  <c:v>122.20896028706983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2.4200680675494786</c:v>
                </c:pt>
                <c:pt idx="9">
                  <c:v>2.4200680675494786</c:v>
                </c:pt>
                <c:pt idx="10">
                  <c:v>2.4200680675494786</c:v>
                </c:pt>
                <c:pt idx="11">
                  <c:v>2.4200680675494786</c:v>
                </c:pt>
                <c:pt idx="12">
                  <c:v>2.4200680675494786</c:v>
                </c:pt>
                <c:pt idx="13">
                  <c:v>2.4200680675494786</c:v>
                </c:pt>
                <c:pt idx="14">
                  <c:v>2.4200680675494786</c:v>
                </c:pt>
                <c:pt idx="15">
                  <c:v>2.4200680675494786</c:v>
                </c:pt>
                <c:pt idx="16">
                  <c:v>2.4200680675494786</c:v>
                </c:pt>
                <c:pt idx="17">
                  <c:v>2.4200680675494786</c:v>
                </c:pt>
                <c:pt idx="18">
                  <c:v>2.4200680675494786</c:v>
                </c:pt>
                <c:pt idx="19">
                  <c:v>2.4200680675494786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999.0</c:v>
                </c:pt>
                <c:pt idx="1">
                  <c:v>1679.0</c:v>
                </c:pt>
                <c:pt idx="2">
                  <c:v>2033.0</c:v>
                </c:pt>
                <c:pt idx="3">
                  <c:v>1328.0</c:v>
                </c:pt>
                <c:pt idx="4">
                  <c:v>1430.0</c:v>
                </c:pt>
                <c:pt idx="5">
                  <c:v>1104.0</c:v>
                </c:pt>
                <c:pt idx="6">
                  <c:v>2210.0</c:v>
                </c:pt>
                <c:pt idx="7">
                  <c:v>878.0</c:v>
                </c:pt>
                <c:pt idx="8">
                  <c:v>1270.0</c:v>
                </c:pt>
                <c:pt idx="9">
                  <c:v>2010.0</c:v>
                </c:pt>
                <c:pt idx="10">
                  <c:v>1406.0</c:v>
                </c:pt>
                <c:pt idx="11">
                  <c:v>1800.0</c:v>
                </c:pt>
                <c:pt idx="12">
                  <c:v>2558.0</c:v>
                </c:pt>
                <c:pt idx="13">
                  <c:v>1958.0</c:v>
                </c:pt>
                <c:pt idx="14">
                  <c:v>1191.0</c:v>
                </c:pt>
                <c:pt idx="15">
                  <c:v>1694.0</c:v>
                </c:pt>
                <c:pt idx="16">
                  <c:v>2088.0</c:v>
                </c:pt>
                <c:pt idx="17">
                  <c:v>1552.0</c:v>
                </c:pt>
                <c:pt idx="18">
                  <c:v>1942.0</c:v>
                </c:pt>
                <c:pt idx="19">
                  <c:v>1530.0</c:v>
                </c:pt>
                <c:pt idx="20">
                  <c:v>2296.0</c:v>
                </c:pt>
                <c:pt idx="21">
                  <c:v>2263.0</c:v>
                </c:pt>
                <c:pt idx="22">
                  <c:v>2736.0</c:v>
                </c:pt>
                <c:pt idx="23">
                  <c:v>1826.0</c:v>
                </c:pt>
                <c:pt idx="24">
                  <c:v>1547.0</c:v>
                </c:pt>
                <c:pt idx="25">
                  <c:v>1121.0</c:v>
                </c:pt>
                <c:pt idx="26">
                  <c:v>1400.0</c:v>
                </c:pt>
                <c:pt idx="27">
                  <c:v>1326.0</c:v>
                </c:pt>
                <c:pt idx="28">
                  <c:v>1999.0</c:v>
                </c:pt>
                <c:pt idx="29">
                  <c:v>1291.0</c:v>
                </c:pt>
                <c:pt idx="30">
                  <c:v>1248.0</c:v>
                </c:pt>
                <c:pt idx="31">
                  <c:v>1130.0</c:v>
                </c:pt>
                <c:pt idx="32">
                  <c:v>1435.0</c:v>
                </c:pt>
                <c:pt idx="33">
                  <c:v>1293.0</c:v>
                </c:pt>
                <c:pt idx="34">
                  <c:v>1394.0</c:v>
                </c:pt>
                <c:pt idx="35">
                  <c:v>1457.0</c:v>
                </c:pt>
                <c:pt idx="36">
                  <c:v>1304.0</c:v>
                </c:pt>
                <c:pt idx="37">
                  <c:v>1369.0</c:v>
                </c:pt>
                <c:pt idx="38">
                  <c:v>1586.0</c:v>
                </c:pt>
                <c:pt idx="39">
                  <c:v>1356.0</c:v>
                </c:pt>
                <c:pt idx="40">
                  <c:v>1178.0</c:v>
                </c:pt>
                <c:pt idx="41">
                  <c:v>1353.0</c:v>
                </c:pt>
                <c:pt idx="42">
                  <c:v>1352.0</c:v>
                </c:pt>
                <c:pt idx="43">
                  <c:v>1482.0</c:v>
                </c:pt>
                <c:pt idx="44">
                  <c:v>1424.0</c:v>
                </c:pt>
                <c:pt idx="45">
                  <c:v>1595.0</c:v>
                </c:pt>
                <c:pt idx="46">
                  <c:v>1615.0</c:v>
                </c:pt>
                <c:pt idx="47">
                  <c:v>1355.0</c:v>
                </c:pt>
                <c:pt idx="48">
                  <c:v>1425.0</c:v>
                </c:pt>
                <c:pt idx="49">
                  <c:v>1642.0</c:v>
                </c:pt>
                <c:pt idx="50">
                  <c:v>1474.0</c:v>
                </c:pt>
                <c:pt idx="51">
                  <c:v>1309.0</c:v>
                </c:pt>
                <c:pt idx="52">
                  <c:v>1397.0</c:v>
                </c:pt>
                <c:pt idx="53">
                  <c:v>1702.0</c:v>
                </c:pt>
                <c:pt idx="54">
                  <c:v>1465.0</c:v>
                </c:pt>
                <c:pt idx="55">
                  <c:v>1681.0</c:v>
                </c:pt>
                <c:pt idx="56">
                  <c:v>1242.0</c:v>
                </c:pt>
                <c:pt idx="57">
                  <c:v>1347.0</c:v>
                </c:pt>
                <c:pt idx="58">
                  <c:v>1302.0</c:v>
                </c:pt>
                <c:pt idx="59">
                  <c:v>1296.0</c:v>
                </c:pt>
                <c:pt idx="60">
                  <c:v>1217.0</c:v>
                </c:pt>
                <c:pt idx="61">
                  <c:v>1193.0</c:v>
                </c:pt>
                <c:pt idx="62">
                  <c:v>1396.0</c:v>
                </c:pt>
                <c:pt idx="63">
                  <c:v>1850.0</c:v>
                </c:pt>
                <c:pt idx="64">
                  <c:v>1283.0</c:v>
                </c:pt>
                <c:pt idx="65">
                  <c:v>1936.0</c:v>
                </c:pt>
                <c:pt idx="66">
                  <c:v>1228.0</c:v>
                </c:pt>
                <c:pt idx="67">
                  <c:v>1067.0</c:v>
                </c:pt>
                <c:pt idx="68">
                  <c:v>1189.0</c:v>
                </c:pt>
                <c:pt idx="69">
                  <c:v>1460.0</c:v>
                </c:pt>
                <c:pt idx="70">
                  <c:v>2000.0</c:v>
                </c:pt>
                <c:pt idx="71">
                  <c:v>1593.0</c:v>
                </c:pt>
                <c:pt idx="72">
                  <c:v>1093.0</c:v>
                </c:pt>
                <c:pt idx="73">
                  <c:v>1134.0</c:v>
                </c:pt>
                <c:pt idx="74">
                  <c:v>1548.0</c:v>
                </c:pt>
                <c:pt idx="75">
                  <c:v>1665.0</c:v>
                </c:pt>
                <c:pt idx="76">
                  <c:v>1144.0</c:v>
                </c:pt>
                <c:pt idx="77">
                  <c:v>1276.0</c:v>
                </c:pt>
                <c:pt idx="78">
                  <c:v>1895.0</c:v>
                </c:pt>
                <c:pt idx="79">
                  <c:v>1118.0</c:v>
                </c:pt>
                <c:pt idx="80">
                  <c:v>1280.0</c:v>
                </c:pt>
                <c:pt idx="81">
                  <c:v>1273.0</c:v>
                </c:pt>
                <c:pt idx="82">
                  <c:v>1099.0</c:v>
                </c:pt>
                <c:pt idx="83">
                  <c:v>1463.0</c:v>
                </c:pt>
                <c:pt idx="84">
                  <c:v>1126.0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1352.866440249493</c:v>
                </c:pt>
                <c:pt idx="86">
                  <c:v>1352.866440249493</c:v>
                </c:pt>
                <c:pt idx="87">
                  <c:v>1352.866440249493</c:v>
                </c:pt>
                <c:pt idx="88">
                  <c:v>1352.866440249493</c:v>
                </c:pt>
                <c:pt idx="89">
                  <c:v>1352.866440249493</c:v>
                </c:pt>
                <c:pt idx="90">
                  <c:v>1352.866440249493</c:v>
                </c:pt>
                <c:pt idx="91">
                  <c:v>1352.866440249493</c:v>
                </c:pt>
                <c:pt idx="92">
                  <c:v>1352.866440249493</c:v>
                </c:pt>
                <c:pt idx="93">
                  <c:v>1352.866440249493</c:v>
                </c:pt>
                <c:pt idx="94">
                  <c:v>1352.866440249493</c:v>
                </c:pt>
                <c:pt idx="95">
                  <c:v>1352.866440249493</c:v>
                </c:pt>
                <c:pt idx="96">
                  <c:v>1352.866440249493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1756.2086005200022</c:v>
                </c:pt>
                <c:pt idx="86">
                  <c:v>1759.630541923196</c:v>
                </c:pt>
                <c:pt idx="87">
                  <c:v>1763.0456906182787</c:v>
                </c:pt>
                <c:pt idx="88">
                  <c:v>1766.4542257032062</c:v>
                </c:pt>
                <c:pt idx="89">
                  <c:v>1769.856321451306</c:v>
                </c:pt>
                <c:pt idx="90">
                  <c:v>1773.252147495155</c:v>
                </c:pt>
                <c:pt idx="91">
                  <c:v>1776.641869003847</c:v>
                </c:pt>
                <c:pt idx="92">
                  <c:v>1780.0256468523119</c:v>
                </c:pt>
                <c:pt idx="93">
                  <c:v>1783.4036377808366</c:v>
                </c:pt>
                <c:pt idx="94">
                  <c:v>1786.7759945480695</c:v>
                </c:pt>
                <c:pt idx="95">
                  <c:v>1790.1428660766849</c:v>
                </c:pt>
                <c:pt idx="96">
                  <c:v>1793.5043975936305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1027.450801383881</c:v>
                </c:pt>
                <c:pt idx="86">
                  <c:v>1026.2038364782304</c:v>
                </c:pt>
                <c:pt idx="87">
                  <c:v>1024.9666927298713</c:v>
                </c:pt>
                <c:pt idx="88">
                  <c:v>1023.7391971892017</c:v>
                </c:pt>
                <c:pt idx="89">
                  <c:v>1022.5211817486678</c:v>
                </c:pt>
                <c:pt idx="90">
                  <c:v>1021.3124829575862</c:v>
                </c:pt>
                <c:pt idx="91">
                  <c:v>1020.1129418451267</c:v>
                </c:pt>
                <c:pt idx="92">
                  <c:v>1018.9224037516151</c:v>
                </c:pt>
                <c:pt idx="93">
                  <c:v>1017.7407181684888</c:v>
                </c:pt>
                <c:pt idx="94">
                  <c:v>1016.5677385854376</c:v>
                </c:pt>
                <c:pt idx="95">
                  <c:v>1015.4033223447512</c:v>
                </c:pt>
                <c:pt idx="96">
                  <c:v>1014.247330501941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Sheet1!$B$2:$B$44</c:f>
              <c:numCache>
                <c:formatCode>General</c:formatCode>
                <c:ptCount val="43"/>
                <c:pt idx="0">
                  <c:v>2.0</c:v>
                </c:pt>
                <c:pt idx="1">
                  <c:v>4.0</c:v>
                </c:pt>
                <c:pt idx="2">
                  <c:v>9.0</c:v>
                </c:pt>
                <c:pt idx="3">
                  <c:v>62.0</c:v>
                </c:pt>
                <c:pt idx="4">
                  <c:v>81.0</c:v>
                </c:pt>
                <c:pt idx="5">
                  <c:v>82.0</c:v>
                </c:pt>
                <c:pt idx="6">
                  <c:v>68.0</c:v>
                </c:pt>
                <c:pt idx="7">
                  <c:v>71.0</c:v>
                </c:pt>
                <c:pt idx="8">
                  <c:v>75.0</c:v>
                </c:pt>
                <c:pt idx="9">
                  <c:v>103.0</c:v>
                </c:pt>
                <c:pt idx="10">
                  <c:v>116.0</c:v>
                </c:pt>
                <c:pt idx="11">
                  <c:v>127.0</c:v>
                </c:pt>
                <c:pt idx="12">
                  <c:v>127.0</c:v>
                </c:pt>
                <c:pt idx="13">
                  <c:v>125.0</c:v>
                </c:pt>
                <c:pt idx="14">
                  <c:v>149.0</c:v>
                </c:pt>
                <c:pt idx="15">
                  <c:v>182.0</c:v>
                </c:pt>
                <c:pt idx="16">
                  <c:v>200.0</c:v>
                </c:pt>
                <c:pt idx="17">
                  <c:v>210.0</c:v>
                </c:pt>
                <c:pt idx="18">
                  <c:v>202.0</c:v>
                </c:pt>
                <c:pt idx="19">
                  <c:v>238.0</c:v>
                </c:pt>
                <c:pt idx="20">
                  <c:v>213.0</c:v>
                </c:pt>
                <c:pt idx="21">
                  <c:v>250.0</c:v>
                </c:pt>
                <c:pt idx="22">
                  <c:v>264.0</c:v>
                </c:pt>
                <c:pt idx="23">
                  <c:v>298.0</c:v>
                </c:pt>
                <c:pt idx="24">
                  <c:v>326.0</c:v>
                </c:pt>
                <c:pt idx="25">
                  <c:v>284.0</c:v>
                </c:pt>
                <c:pt idx="26">
                  <c:v>343.0</c:v>
                </c:pt>
                <c:pt idx="27">
                  <c:v>367.0</c:v>
                </c:pt>
                <c:pt idx="28">
                  <c:v>397.0</c:v>
                </c:pt>
                <c:pt idx="29">
                  <c:v>334.0</c:v>
                </c:pt>
                <c:pt idx="30">
                  <c:v>336.0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Sheet1!$C$2:$C$44</c:f>
              <c:numCache>
                <c:formatCode>General</c:formatCode>
                <c:ptCount val="43"/>
                <c:pt idx="31">
                  <c:v>359.3017634549898</c:v>
                </c:pt>
                <c:pt idx="32">
                  <c:v>381.9118303911123</c:v>
                </c:pt>
                <c:pt idx="33">
                  <c:v>405.250015640748</c:v>
                </c:pt>
                <c:pt idx="34">
                  <c:v>429.31851142604927</c:v>
                </c:pt>
                <c:pt idx="35">
                  <c:v>454.11945570584334</c:v>
                </c:pt>
                <c:pt idx="36">
                  <c:v>479.65493495278173</c:v>
                </c:pt>
                <c:pt idx="37">
                  <c:v>505.9269867184495</c:v>
                </c:pt>
                <c:pt idx="38">
                  <c:v>532.9376020077133</c:v>
                </c:pt>
                <c:pt idx="39">
                  <c:v>560.6887274809607</c:v>
                </c:pt>
                <c:pt idx="40">
                  <c:v>589.182267500646</c:v>
                </c:pt>
                <c:pt idx="41">
                  <c:v>618.4200860366338</c:v>
                </c:pt>
                <c:pt idx="42">
                  <c:v>648.404008443164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Sheet1!$D$2:$D$44</c:f>
              <c:numCache>
                <c:formatCode>General</c:formatCode>
                <c:ptCount val="43"/>
                <c:pt idx="31">
                  <c:v>417.68585361764445</c:v>
                </c:pt>
                <c:pt idx="32">
                  <c:v>469.15572972421114</c:v>
                </c:pt>
                <c:pt idx="33">
                  <c:v>517.0427465552426</c:v>
                </c:pt>
                <c:pt idx="34">
                  <c:v>563.7389851491263</c:v>
                </c:pt>
                <c:pt idx="35">
                  <c:v>610.1363764678903</c:v>
                </c:pt>
                <c:pt idx="36">
                  <c:v>656.6758223765108</c:v>
                </c:pt>
                <c:pt idx="37">
                  <c:v>703.6098439779962</c:v>
                </c:pt>
                <c:pt idx="38">
                  <c:v>751.0970698715914</c:v>
                </c:pt>
                <c:pt idx="39">
                  <c:v>799.2437171308627</c:v>
                </c:pt>
                <c:pt idx="40">
                  <c:v>848.1243236156931</c:v>
                </c:pt>
                <c:pt idx="41">
                  <c:v>897.7931116114107</c:v>
                </c:pt>
                <c:pt idx="42">
                  <c:v>948.2906638880557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Sheet1!$A$2:$A$44</c:f>
              <c:numCache>
                <c:formatCode>yyyy\-mm\-dd</c:formatCode>
                <c:ptCount val="43"/>
                <c:pt idx="0">
                  <c:v>42736.0</c:v>
                </c:pt>
                <c:pt idx="1">
                  <c:v>42767.0</c:v>
                </c:pt>
                <c:pt idx="2">
                  <c:v>42795.0</c:v>
                </c:pt>
                <c:pt idx="3">
                  <c:v>42826.0</c:v>
                </c:pt>
                <c:pt idx="4">
                  <c:v>42856.0</c:v>
                </c:pt>
                <c:pt idx="5">
                  <c:v>42887.0</c:v>
                </c:pt>
                <c:pt idx="6">
                  <c:v>42917.0</c:v>
                </c:pt>
                <c:pt idx="7">
                  <c:v>42948.0</c:v>
                </c:pt>
                <c:pt idx="8">
                  <c:v>42979.0</c:v>
                </c:pt>
                <c:pt idx="9">
                  <c:v>43009.0</c:v>
                </c:pt>
                <c:pt idx="10">
                  <c:v>43040.0</c:v>
                </c:pt>
                <c:pt idx="11">
                  <c:v>43070.0</c:v>
                </c:pt>
                <c:pt idx="12">
                  <c:v>43101.0</c:v>
                </c:pt>
                <c:pt idx="13">
                  <c:v>43132.0</c:v>
                </c:pt>
                <c:pt idx="14">
                  <c:v>43160.0</c:v>
                </c:pt>
                <c:pt idx="15">
                  <c:v>43191.0</c:v>
                </c:pt>
                <c:pt idx="16">
                  <c:v>43221.0</c:v>
                </c:pt>
                <c:pt idx="17">
                  <c:v>43252.0</c:v>
                </c:pt>
                <c:pt idx="18">
                  <c:v>43282.0</c:v>
                </c:pt>
                <c:pt idx="19">
                  <c:v>43313.0</c:v>
                </c:pt>
                <c:pt idx="20">
                  <c:v>43344.0</c:v>
                </c:pt>
                <c:pt idx="21">
                  <c:v>43374.0</c:v>
                </c:pt>
                <c:pt idx="22">
                  <c:v>43405.0</c:v>
                </c:pt>
                <c:pt idx="23">
                  <c:v>43435.0</c:v>
                </c:pt>
                <c:pt idx="24">
                  <c:v>43466.0</c:v>
                </c:pt>
                <c:pt idx="25">
                  <c:v>43497.0</c:v>
                </c:pt>
                <c:pt idx="26">
                  <c:v>43525.0</c:v>
                </c:pt>
                <c:pt idx="27">
                  <c:v>43556.0</c:v>
                </c:pt>
                <c:pt idx="28">
                  <c:v>43586.0</c:v>
                </c:pt>
                <c:pt idx="29">
                  <c:v>43617.0</c:v>
                </c:pt>
                <c:pt idx="30">
                  <c:v>43647.0</c:v>
                </c:pt>
                <c:pt idx="31">
                  <c:v>43678.0</c:v>
                </c:pt>
                <c:pt idx="32">
                  <c:v>43709.0</c:v>
                </c:pt>
                <c:pt idx="33">
                  <c:v>43739.0</c:v>
                </c:pt>
                <c:pt idx="34">
                  <c:v>43770.0</c:v>
                </c:pt>
                <c:pt idx="35">
                  <c:v>43800.0</c:v>
                </c:pt>
                <c:pt idx="36">
                  <c:v>43831.0</c:v>
                </c:pt>
                <c:pt idx="37">
                  <c:v>43862.0</c:v>
                </c:pt>
                <c:pt idx="38">
                  <c:v>43891.0</c:v>
                </c:pt>
                <c:pt idx="39">
                  <c:v>43922.0</c:v>
                </c:pt>
                <c:pt idx="40">
                  <c:v>43952.0</c:v>
                </c:pt>
                <c:pt idx="41">
                  <c:v>43983.0</c:v>
                </c:pt>
                <c:pt idx="42">
                  <c:v>44013.0</c:v>
                </c:pt>
              </c:numCache>
            </c:numRef>
          </c:cat>
          <c:val>
            <c:numRef>
              <c:f>Sheet1!$E$2:$E$44</c:f>
              <c:numCache>
                <c:formatCode>General</c:formatCode>
                <c:ptCount val="43"/>
                <c:pt idx="31">
                  <c:v>302.90553717235787</c:v>
                </c:pt>
                <c:pt idx="32">
                  <c:v>301.50848620317316</c:v>
                </c:pt>
                <c:pt idx="33">
                  <c:v>305.1791439018876</c:v>
                </c:pt>
                <c:pt idx="34">
                  <c:v>311.5288001052684</c:v>
                </c:pt>
                <c:pt idx="35">
                  <c:v>319.668850383837</c:v>
                </c:pt>
                <c:pt idx="36">
                  <c:v>329.1616750858495</c:v>
                </c:pt>
                <c:pt idx="37">
                  <c:v>339.757991186656</c:v>
                </c:pt>
                <c:pt idx="38">
                  <c:v>351.3023643467149</c:v>
                </c:pt>
                <c:pt idx="39">
                  <c:v>363.6917283567945</c:v>
                </c:pt>
                <c:pt idx="40">
                  <c:v>376.85465333555527</c:v>
                </c:pt>
                <c:pt idx="41">
                  <c:v>390.73998266883655</c:v>
                </c:pt>
                <c:pt idx="42">
                  <c:v>405.31015758298014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6.0</c:v>
                </c:pt>
                <c:pt idx="1">
                  <c:v>9.0</c:v>
                </c:pt>
                <c:pt idx="2">
                  <c:v>4.0</c:v>
                </c:pt>
                <c:pt idx="3">
                  <c:v>12.0</c:v>
                </c:pt>
                <c:pt idx="4">
                  <c:v>21.0</c:v>
                </c:pt>
                <c:pt idx="5">
                  <c:v>41.0</c:v>
                </c:pt>
                <c:pt idx="6">
                  <c:v>46.0</c:v>
                </c:pt>
                <c:pt idx="7">
                  <c:v>42.0</c:v>
                </c:pt>
                <c:pt idx="8">
                  <c:v>41.0</c:v>
                </c:pt>
                <c:pt idx="9">
                  <c:v>52.0</c:v>
                </c:pt>
                <c:pt idx="10">
                  <c:v>54.0</c:v>
                </c:pt>
                <c:pt idx="11">
                  <c:v>77.0</c:v>
                </c:pt>
                <c:pt idx="12">
                  <c:v>58.0</c:v>
                </c:pt>
                <c:pt idx="13">
                  <c:v>52.0</c:v>
                </c:pt>
                <c:pt idx="14">
                  <c:v>73.0</c:v>
                </c:pt>
                <c:pt idx="15">
                  <c:v>63.0</c:v>
                </c:pt>
                <c:pt idx="16">
                  <c:v>61.0</c:v>
                </c:pt>
                <c:pt idx="17">
                  <c:v>94.0</c:v>
                </c:pt>
                <c:pt idx="18">
                  <c:v>75.0</c:v>
                </c:pt>
                <c:pt idx="19">
                  <c:v>90.0</c:v>
                </c:pt>
                <c:pt idx="20">
                  <c:v>81.0</c:v>
                </c:pt>
                <c:pt idx="21">
                  <c:v>61.0</c:v>
                </c:pt>
                <c:pt idx="22">
                  <c:v>77.0</c:v>
                </c:pt>
                <c:pt idx="23">
                  <c:v>96.0</c:v>
                </c:pt>
                <c:pt idx="24">
                  <c:v>88.0</c:v>
                </c:pt>
                <c:pt idx="25">
                  <c:v>117.0</c:v>
                </c:pt>
                <c:pt idx="26">
                  <c:v>106.0</c:v>
                </c:pt>
                <c:pt idx="27">
                  <c:v>115.0</c:v>
                </c:pt>
                <c:pt idx="28">
                  <c:v>130.0</c:v>
                </c:pt>
                <c:pt idx="29">
                  <c:v>161.0</c:v>
                </c:pt>
                <c:pt idx="30">
                  <c:v>160.0</c:v>
                </c:pt>
                <c:pt idx="31">
                  <c:v>123.0</c:v>
                </c:pt>
                <c:pt idx="32">
                  <c:v>149.0</c:v>
                </c:pt>
                <c:pt idx="33">
                  <c:v>173.0</c:v>
                </c:pt>
                <c:pt idx="34">
                  <c:v>185.0</c:v>
                </c:pt>
                <c:pt idx="35">
                  <c:v>196.0</c:v>
                </c:pt>
                <c:pt idx="36">
                  <c:v>179.0</c:v>
                </c:pt>
                <c:pt idx="37">
                  <c:v>174.0</c:v>
                </c:pt>
                <c:pt idx="38">
                  <c:v>166.0</c:v>
                </c:pt>
                <c:pt idx="39">
                  <c:v>168.0</c:v>
                </c:pt>
                <c:pt idx="40">
                  <c:v>152.0</c:v>
                </c:pt>
                <c:pt idx="41">
                  <c:v>178.0</c:v>
                </c:pt>
                <c:pt idx="42">
                  <c:v>119.0</c:v>
                </c:pt>
                <c:pt idx="43">
                  <c:v>154.0</c:v>
                </c:pt>
                <c:pt idx="44">
                  <c:v>127.0</c:v>
                </c:pt>
                <c:pt idx="45">
                  <c:v>104.0</c:v>
                </c:pt>
                <c:pt idx="46">
                  <c:v>115.0</c:v>
                </c:pt>
                <c:pt idx="47">
                  <c:v>140.0</c:v>
                </c:pt>
                <c:pt idx="48">
                  <c:v>138.0</c:v>
                </c:pt>
                <c:pt idx="49">
                  <c:v>151.0</c:v>
                </c:pt>
                <c:pt idx="50">
                  <c:v>137.0</c:v>
                </c:pt>
                <c:pt idx="51">
                  <c:v>126.0</c:v>
                </c:pt>
                <c:pt idx="52">
                  <c:v>112.0</c:v>
                </c:pt>
                <c:pt idx="53">
                  <c:v>96.0</c:v>
                </c:pt>
                <c:pt idx="54">
                  <c:v>126.0</c:v>
                </c:pt>
                <c:pt idx="55">
                  <c:v>96.0</c:v>
                </c:pt>
                <c:pt idx="56">
                  <c:v>125.0</c:v>
                </c:pt>
                <c:pt idx="57">
                  <c:v>108.0</c:v>
                </c:pt>
                <c:pt idx="58">
                  <c:v>105.0</c:v>
                </c:pt>
                <c:pt idx="59">
                  <c:v>104.0</c:v>
                </c:pt>
                <c:pt idx="60">
                  <c:v>88.0</c:v>
                </c:pt>
                <c:pt idx="61">
                  <c:v>88.0</c:v>
                </c:pt>
                <c:pt idx="62">
                  <c:v>68.0</c:v>
                </c:pt>
                <c:pt idx="63">
                  <c:v>97.0</c:v>
                </c:pt>
                <c:pt idx="64">
                  <c:v>106.0</c:v>
                </c:pt>
                <c:pt idx="65">
                  <c:v>87.0</c:v>
                </c:pt>
                <c:pt idx="66">
                  <c:v>104.0</c:v>
                </c:pt>
                <c:pt idx="67">
                  <c:v>106.0</c:v>
                </c:pt>
                <c:pt idx="68">
                  <c:v>125.0</c:v>
                </c:pt>
                <c:pt idx="69">
                  <c:v>118.0</c:v>
                </c:pt>
                <c:pt idx="70">
                  <c:v>115.0</c:v>
                </c:pt>
                <c:pt idx="71">
                  <c:v>113.0</c:v>
                </c:pt>
                <c:pt idx="72">
                  <c:v>117.0</c:v>
                </c:pt>
                <c:pt idx="73">
                  <c:v>126.0</c:v>
                </c:pt>
                <c:pt idx="74">
                  <c:v>105.0</c:v>
                </c:pt>
                <c:pt idx="75">
                  <c:v>106.0</c:v>
                </c:pt>
                <c:pt idx="76">
                  <c:v>98.0</c:v>
                </c:pt>
                <c:pt idx="77">
                  <c:v>108.0</c:v>
                </c:pt>
                <c:pt idx="78">
                  <c:v>117.0</c:v>
                </c:pt>
                <c:pt idx="79">
                  <c:v>98.0</c:v>
                </c:pt>
                <c:pt idx="80">
                  <c:v>91.0</c:v>
                </c:pt>
                <c:pt idx="81">
                  <c:v>99.0</c:v>
                </c:pt>
                <c:pt idx="82">
                  <c:v>112.0</c:v>
                </c:pt>
                <c:pt idx="83">
                  <c:v>114.0</c:v>
                </c:pt>
                <c:pt idx="84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121.95400547390298</c:v>
                </c:pt>
                <c:pt idx="86">
                  <c:v>122.74845903207657</c:v>
                </c:pt>
                <c:pt idx="87">
                  <c:v>122.52562373819923</c:v>
                </c:pt>
                <c:pt idx="88">
                  <c:v>122.58802473110092</c:v>
                </c:pt>
                <c:pt idx="89">
                  <c:v>122.57054248237446</c:v>
                </c:pt>
                <c:pt idx="90">
                  <c:v>122.57543967902335</c:v>
                </c:pt>
                <c:pt idx="91">
                  <c:v>122.57406780778096</c:v>
                </c:pt>
                <c:pt idx="92">
                  <c:v>122.57445211169015</c:v>
                </c:pt>
                <c:pt idx="93">
                  <c:v>122.57434445588012</c:v>
                </c:pt>
                <c:pt idx="94">
                  <c:v>122.57437461369021</c:v>
                </c:pt>
                <c:pt idx="95">
                  <c:v>122.57436616552829</c:v>
                </c:pt>
                <c:pt idx="96">
                  <c:v>122.57436853212702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147.222500922539</c:v>
                </c:pt>
                <c:pt idx="86">
                  <c:v>154.57339959580074</c:v>
                </c:pt>
                <c:pt idx="87">
                  <c:v>161.04451238934047</c:v>
                </c:pt>
                <c:pt idx="88">
                  <c:v>166.72194711150436</c:v>
                </c:pt>
                <c:pt idx="89">
                  <c:v>171.88649653963142</c:v>
                </c:pt>
                <c:pt idx="90">
                  <c:v>176.67931197990015</c:v>
                </c:pt>
                <c:pt idx="91">
                  <c:v>181.17901650622255</c:v>
                </c:pt>
                <c:pt idx="92">
                  <c:v>185.4445368989963</c:v>
                </c:pt>
                <c:pt idx="93">
                  <c:v>189.5155042953323</c:v>
                </c:pt>
                <c:pt idx="94">
                  <c:v>193.42219887279083</c:v>
                </c:pt>
                <c:pt idx="95">
                  <c:v>197.18755717568035</c:v>
                </c:pt>
                <c:pt idx="96">
                  <c:v>200.82971423977813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97.81343867756283</c:v>
                </c:pt>
                <c:pt idx="86">
                  <c:v>93.46764464190181</c:v>
                </c:pt>
                <c:pt idx="87">
                  <c:v>88.29099162117477</c:v>
                </c:pt>
                <c:pt idx="88">
                  <c:v>84.38438531160051</c:v>
                </c:pt>
                <c:pt idx="89">
                  <c:v>80.85660679382258</c:v>
                </c:pt>
                <c:pt idx="90">
                  <c:v>77.73783715885688</c:v>
                </c:pt>
                <c:pt idx="91">
                  <c:v>74.90143856155707</c:v>
                </c:pt>
                <c:pt idx="92">
                  <c:v>72.30194492173176</c:v>
                </c:pt>
                <c:pt idx="93">
                  <c:v>69.89595088835216</c:v>
                </c:pt>
                <c:pt idx="94">
                  <c:v>67.65423352069945</c:v>
                </c:pt>
                <c:pt idx="95">
                  <c:v>65.5535590725563</c:v>
                </c:pt>
                <c:pt idx="96">
                  <c:v>63.57587499663619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33.0</c:v>
                </c:pt>
                <c:pt idx="1">
                  <c:v>1.0</c:v>
                </c:pt>
                <c:pt idx="2">
                  <c:v>7.0</c:v>
                </c:pt>
                <c:pt idx="3">
                  <c:v>2.0</c:v>
                </c:pt>
                <c:pt idx="4">
                  <c:v>31.0</c:v>
                </c:pt>
                <c:pt idx="5">
                  <c:v>26.0</c:v>
                </c:pt>
                <c:pt idx="6">
                  <c:v>31.0</c:v>
                </c:pt>
                <c:pt idx="7">
                  <c:v>63.0</c:v>
                </c:pt>
                <c:pt idx="8">
                  <c:v>80.0</c:v>
                </c:pt>
                <c:pt idx="9">
                  <c:v>105.0</c:v>
                </c:pt>
                <c:pt idx="10">
                  <c:v>50.0</c:v>
                </c:pt>
                <c:pt idx="11">
                  <c:v>61.0</c:v>
                </c:pt>
                <c:pt idx="12">
                  <c:v>117.0</c:v>
                </c:pt>
                <c:pt idx="13">
                  <c:v>40.0</c:v>
                </c:pt>
                <c:pt idx="14">
                  <c:v>70.0</c:v>
                </c:pt>
                <c:pt idx="15">
                  <c:v>72.0</c:v>
                </c:pt>
                <c:pt idx="16">
                  <c:v>97.0</c:v>
                </c:pt>
                <c:pt idx="17">
                  <c:v>84.0</c:v>
                </c:pt>
                <c:pt idx="18">
                  <c:v>71.0</c:v>
                </c:pt>
                <c:pt idx="19">
                  <c:v>30.0</c:v>
                </c:pt>
                <c:pt idx="20">
                  <c:v>187.0</c:v>
                </c:pt>
                <c:pt idx="21">
                  <c:v>168.0</c:v>
                </c:pt>
                <c:pt idx="22">
                  <c:v>85.0</c:v>
                </c:pt>
                <c:pt idx="23">
                  <c:v>108.0</c:v>
                </c:pt>
                <c:pt idx="24">
                  <c:v>98.0</c:v>
                </c:pt>
                <c:pt idx="25">
                  <c:v>47.0</c:v>
                </c:pt>
                <c:pt idx="26">
                  <c:v>146.0</c:v>
                </c:pt>
                <c:pt idx="27">
                  <c:v>182.0</c:v>
                </c:pt>
                <c:pt idx="28">
                  <c:v>162.0</c:v>
                </c:pt>
                <c:pt idx="29">
                  <c:v>191.0</c:v>
                </c:pt>
                <c:pt idx="30">
                  <c:v>73.0</c:v>
                </c:pt>
                <c:pt idx="31">
                  <c:v>76.0</c:v>
                </c:pt>
                <c:pt idx="32">
                  <c:v>119.0</c:v>
                </c:pt>
                <c:pt idx="33">
                  <c:v>24.0</c:v>
                </c:pt>
                <c:pt idx="34">
                  <c:v>34.0</c:v>
                </c:pt>
                <c:pt idx="35">
                  <c:v>46.0</c:v>
                </c:pt>
                <c:pt idx="36">
                  <c:v>123.0</c:v>
                </c:pt>
                <c:pt idx="37">
                  <c:v>56.0</c:v>
                </c:pt>
                <c:pt idx="38">
                  <c:v>50.0</c:v>
                </c:pt>
                <c:pt idx="39">
                  <c:v>48.0</c:v>
                </c:pt>
                <c:pt idx="40">
                  <c:v>70.0</c:v>
                </c:pt>
                <c:pt idx="41">
                  <c:v>46.0</c:v>
                </c:pt>
                <c:pt idx="42">
                  <c:v>10.0</c:v>
                </c:pt>
                <c:pt idx="43">
                  <c:v>55.0</c:v>
                </c:pt>
                <c:pt idx="44">
                  <c:v>69.0</c:v>
                </c:pt>
                <c:pt idx="45">
                  <c:v>61.0</c:v>
                </c:pt>
                <c:pt idx="46">
                  <c:v>58.0</c:v>
                </c:pt>
                <c:pt idx="47">
                  <c:v>87.0</c:v>
                </c:pt>
                <c:pt idx="48">
                  <c:v>87.0</c:v>
                </c:pt>
                <c:pt idx="49">
                  <c:v>79.0</c:v>
                </c:pt>
                <c:pt idx="50">
                  <c:v>32.0</c:v>
                </c:pt>
                <c:pt idx="51">
                  <c:v>24.0</c:v>
                </c:pt>
                <c:pt idx="52">
                  <c:v>37.0</c:v>
                </c:pt>
                <c:pt idx="53">
                  <c:v>42.0</c:v>
                </c:pt>
                <c:pt idx="54">
                  <c:v>63.0</c:v>
                </c:pt>
                <c:pt idx="55">
                  <c:v>12.0</c:v>
                </c:pt>
                <c:pt idx="56">
                  <c:v>29.0</c:v>
                </c:pt>
                <c:pt idx="57">
                  <c:v>26.0</c:v>
                </c:pt>
                <c:pt idx="58">
                  <c:v>73.0</c:v>
                </c:pt>
                <c:pt idx="59">
                  <c:v>11.0</c:v>
                </c:pt>
                <c:pt idx="60">
                  <c:v>26.0</c:v>
                </c:pt>
                <c:pt idx="61">
                  <c:v>40.0</c:v>
                </c:pt>
                <c:pt idx="62">
                  <c:v>5.0</c:v>
                </c:pt>
                <c:pt idx="63">
                  <c:v>18.0</c:v>
                </c:pt>
                <c:pt idx="64">
                  <c:v>24.0</c:v>
                </c:pt>
                <c:pt idx="65">
                  <c:v>22.0</c:v>
                </c:pt>
                <c:pt idx="66">
                  <c:v>30.0</c:v>
                </c:pt>
                <c:pt idx="67">
                  <c:v>34.0</c:v>
                </c:pt>
                <c:pt idx="68">
                  <c:v>15.0</c:v>
                </c:pt>
                <c:pt idx="69">
                  <c:v>44.0</c:v>
                </c:pt>
                <c:pt idx="70">
                  <c:v>91.0</c:v>
                </c:pt>
                <c:pt idx="71">
                  <c:v>145.0</c:v>
                </c:pt>
                <c:pt idx="72">
                  <c:v>68.0</c:v>
                </c:pt>
                <c:pt idx="73">
                  <c:v>42.0</c:v>
                </c:pt>
                <c:pt idx="74">
                  <c:v>25.0</c:v>
                </c:pt>
                <c:pt idx="75">
                  <c:v>35.0</c:v>
                </c:pt>
                <c:pt idx="76">
                  <c:v>14.0</c:v>
                </c:pt>
                <c:pt idx="77">
                  <c:v>32.0</c:v>
                </c:pt>
                <c:pt idx="78">
                  <c:v>35.0</c:v>
                </c:pt>
                <c:pt idx="79">
                  <c:v>93.0</c:v>
                </c:pt>
                <c:pt idx="80">
                  <c:v>69.0</c:v>
                </c:pt>
                <c:pt idx="81">
                  <c:v>41.0</c:v>
                </c:pt>
                <c:pt idx="82">
                  <c:v>75.0</c:v>
                </c:pt>
                <c:pt idx="83">
                  <c:v>37.0</c:v>
                </c:pt>
                <c:pt idx="84">
                  <c:v>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56.81936904051143</c:v>
                </c:pt>
                <c:pt idx="86">
                  <c:v>56.49802882913979</c:v>
                </c:pt>
                <c:pt idx="87">
                  <c:v>56.23896948042673</c:v>
                </c:pt>
                <c:pt idx="88">
                  <c:v>56.029954047070554</c:v>
                </c:pt>
                <c:pt idx="89">
                  <c:v>55.86120664729207</c:v>
                </c:pt>
                <c:pt idx="90">
                  <c:v>55.72489828324432</c:v>
                </c:pt>
                <c:pt idx="91">
                  <c:v>55.614746476935125</c:v>
                </c:pt>
                <c:pt idx="92">
                  <c:v>55.52570146768976</c:v>
                </c:pt>
                <c:pt idx="93">
                  <c:v>55.45369887711754</c:v>
                </c:pt>
                <c:pt idx="94">
                  <c:v>55.395463843497815</c:v>
                </c:pt>
                <c:pt idx="95">
                  <c:v>55.34835530359822</c:v>
                </c:pt>
                <c:pt idx="96">
                  <c:v>55.310241787089225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108.35933610435515</c:v>
                </c:pt>
                <c:pt idx="86">
                  <c:v>114.39226379104385</c:v>
                </c:pt>
                <c:pt idx="87">
                  <c:v>118.13568269899791</c:v>
                </c:pt>
                <c:pt idx="88">
                  <c:v>120.4671451878703</c:v>
                </c:pt>
                <c:pt idx="89">
                  <c:v>121.91376877072382</c:v>
                </c:pt>
                <c:pt idx="90">
                  <c:v>122.80283032931499</c:v>
                </c:pt>
                <c:pt idx="91">
                  <c:v>123.34060795698714</c:v>
                </c:pt>
                <c:pt idx="92">
                  <c:v>123.65798599653249</c:v>
                </c:pt>
                <c:pt idx="93">
                  <c:v>123.83817801884273</c:v>
                </c:pt>
                <c:pt idx="94">
                  <c:v>123.93402823355964</c:v>
                </c:pt>
                <c:pt idx="95">
                  <c:v>123.97896736615739</c:v>
                </c:pt>
                <c:pt idx="96">
                  <c:v>123.99400740785198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18.070902802902353</c:v>
                </c:pt>
                <c:pt idx="86">
                  <c:v>16.47146910562831</c:v>
                </c:pt>
                <c:pt idx="87">
                  <c:v>15.519716120244484</c:v>
                </c:pt>
                <c:pt idx="88">
                  <c:v>14.92464661004363</c:v>
                </c:pt>
                <c:pt idx="89">
                  <c:v>14.54061685207198</c:v>
                </c:pt>
                <c:pt idx="90">
                  <c:v>14.287183048355065</c:v>
                </c:pt>
                <c:pt idx="91">
                  <c:v>14.117026859262891</c:v>
                </c:pt>
                <c:pt idx="92">
                  <c:v>14.001120933627963</c:v>
                </c:pt>
                <c:pt idx="93">
                  <c:v>13.921135324750036</c:v>
                </c:pt>
                <c:pt idx="94">
                  <c:v>13.865253059596439</c:v>
                </c:pt>
                <c:pt idx="95">
                  <c:v>13.825736707455905</c:v>
                </c:pt>
                <c:pt idx="96">
                  <c:v>13.797456788081945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325.0</c:v>
                </c:pt>
                <c:pt idx="1">
                  <c:v>404.0</c:v>
                </c:pt>
                <c:pt idx="2">
                  <c:v>338.0</c:v>
                </c:pt>
                <c:pt idx="3">
                  <c:v>404.0</c:v>
                </c:pt>
                <c:pt idx="4">
                  <c:v>500.0</c:v>
                </c:pt>
                <c:pt idx="5">
                  <c:v>608.0</c:v>
                </c:pt>
                <c:pt idx="6">
                  <c:v>623.0</c:v>
                </c:pt>
                <c:pt idx="7">
                  <c:v>385.0</c:v>
                </c:pt>
                <c:pt idx="8">
                  <c:v>394.0</c:v>
                </c:pt>
                <c:pt idx="9">
                  <c:v>430.0</c:v>
                </c:pt>
                <c:pt idx="10">
                  <c:v>502.0</c:v>
                </c:pt>
                <c:pt idx="11">
                  <c:v>442.0</c:v>
                </c:pt>
                <c:pt idx="12">
                  <c:v>383.0</c:v>
                </c:pt>
                <c:pt idx="13">
                  <c:v>501.0</c:v>
                </c:pt>
                <c:pt idx="14">
                  <c:v>472.0</c:v>
                </c:pt>
                <c:pt idx="15">
                  <c:v>463.0</c:v>
                </c:pt>
                <c:pt idx="16">
                  <c:v>422.0</c:v>
                </c:pt>
                <c:pt idx="17">
                  <c:v>598.0</c:v>
                </c:pt>
                <c:pt idx="18">
                  <c:v>563.0</c:v>
                </c:pt>
                <c:pt idx="19">
                  <c:v>482.0</c:v>
                </c:pt>
                <c:pt idx="20">
                  <c:v>567.0</c:v>
                </c:pt>
                <c:pt idx="21">
                  <c:v>429.0</c:v>
                </c:pt>
                <c:pt idx="22">
                  <c:v>656.0</c:v>
                </c:pt>
                <c:pt idx="23">
                  <c:v>635.0</c:v>
                </c:pt>
                <c:pt idx="24">
                  <c:v>570.0</c:v>
                </c:pt>
                <c:pt idx="25">
                  <c:v>503.0</c:v>
                </c:pt>
                <c:pt idx="26">
                  <c:v>507.0</c:v>
                </c:pt>
                <c:pt idx="27">
                  <c:v>559.0</c:v>
                </c:pt>
                <c:pt idx="28">
                  <c:v>553.0</c:v>
                </c:pt>
                <c:pt idx="29">
                  <c:v>513.0</c:v>
                </c:pt>
                <c:pt idx="30">
                  <c:v>603.0</c:v>
                </c:pt>
                <c:pt idx="31">
                  <c:v>522.0</c:v>
                </c:pt>
                <c:pt idx="32">
                  <c:v>587.0</c:v>
                </c:pt>
                <c:pt idx="33">
                  <c:v>784.0</c:v>
                </c:pt>
                <c:pt idx="34">
                  <c:v>508.0</c:v>
                </c:pt>
                <c:pt idx="35">
                  <c:v>670.0</c:v>
                </c:pt>
                <c:pt idx="36">
                  <c:v>581.0</c:v>
                </c:pt>
                <c:pt idx="37">
                  <c:v>738.0</c:v>
                </c:pt>
                <c:pt idx="38">
                  <c:v>644.0</c:v>
                </c:pt>
                <c:pt idx="39">
                  <c:v>652.0</c:v>
                </c:pt>
                <c:pt idx="40">
                  <c:v>621.0</c:v>
                </c:pt>
                <c:pt idx="41">
                  <c:v>806.0</c:v>
                </c:pt>
                <c:pt idx="42">
                  <c:v>809.0</c:v>
                </c:pt>
                <c:pt idx="43">
                  <c:v>687.0</c:v>
                </c:pt>
                <c:pt idx="44">
                  <c:v>905.0</c:v>
                </c:pt>
                <c:pt idx="45">
                  <c:v>664.0</c:v>
                </c:pt>
                <c:pt idx="46">
                  <c:v>562.0</c:v>
                </c:pt>
                <c:pt idx="47">
                  <c:v>657.0</c:v>
                </c:pt>
                <c:pt idx="48">
                  <c:v>811.0</c:v>
                </c:pt>
                <c:pt idx="49">
                  <c:v>654.0</c:v>
                </c:pt>
                <c:pt idx="50">
                  <c:v>530.0</c:v>
                </c:pt>
                <c:pt idx="51">
                  <c:v>709.0</c:v>
                </c:pt>
                <c:pt idx="52">
                  <c:v>717.0</c:v>
                </c:pt>
                <c:pt idx="53">
                  <c:v>634.0</c:v>
                </c:pt>
                <c:pt idx="54">
                  <c:v>857.0</c:v>
                </c:pt>
                <c:pt idx="55">
                  <c:v>644.0</c:v>
                </c:pt>
                <c:pt idx="56">
                  <c:v>757.0</c:v>
                </c:pt>
                <c:pt idx="57">
                  <c:v>850.0</c:v>
                </c:pt>
                <c:pt idx="58">
                  <c:v>819.0</c:v>
                </c:pt>
                <c:pt idx="59">
                  <c:v>806.0</c:v>
                </c:pt>
                <c:pt idx="60">
                  <c:v>712.0</c:v>
                </c:pt>
                <c:pt idx="61">
                  <c:v>812.0</c:v>
                </c:pt>
                <c:pt idx="62">
                  <c:v>863.0</c:v>
                </c:pt>
                <c:pt idx="63">
                  <c:v>945.0</c:v>
                </c:pt>
                <c:pt idx="64">
                  <c:v>894.0</c:v>
                </c:pt>
                <c:pt idx="65">
                  <c:v>944.0</c:v>
                </c:pt>
                <c:pt idx="66">
                  <c:v>1099.0</c:v>
                </c:pt>
                <c:pt idx="67">
                  <c:v>939.0</c:v>
                </c:pt>
                <c:pt idx="68">
                  <c:v>917.0</c:v>
                </c:pt>
                <c:pt idx="69">
                  <c:v>1043.0</c:v>
                </c:pt>
                <c:pt idx="70">
                  <c:v>1096.0</c:v>
                </c:pt>
                <c:pt idx="71">
                  <c:v>782.0</c:v>
                </c:pt>
                <c:pt idx="72">
                  <c:v>904.0</c:v>
                </c:pt>
                <c:pt idx="73">
                  <c:v>804.0</c:v>
                </c:pt>
                <c:pt idx="74">
                  <c:v>1038.0</c:v>
                </c:pt>
                <c:pt idx="75">
                  <c:v>897.0</c:v>
                </c:pt>
                <c:pt idx="76">
                  <c:v>901.0</c:v>
                </c:pt>
                <c:pt idx="77">
                  <c:v>1174.0</c:v>
                </c:pt>
                <c:pt idx="78">
                  <c:v>1017.0</c:v>
                </c:pt>
                <c:pt idx="79">
                  <c:v>873.0</c:v>
                </c:pt>
                <c:pt idx="80">
                  <c:v>1024.0</c:v>
                </c:pt>
                <c:pt idx="81">
                  <c:v>832.0</c:v>
                </c:pt>
                <c:pt idx="82">
                  <c:v>887.0</c:v>
                </c:pt>
                <c:pt idx="83">
                  <c:v>1038.0</c:v>
                </c:pt>
                <c:pt idx="84">
                  <c:v>1073.0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993.5476696781992</c:v>
                </c:pt>
                <c:pt idx="86">
                  <c:v>993.5476696781992</c:v>
                </c:pt>
                <c:pt idx="87">
                  <c:v>993.5476696781992</c:v>
                </c:pt>
                <c:pt idx="88">
                  <c:v>993.5476696781992</c:v>
                </c:pt>
                <c:pt idx="89">
                  <c:v>993.5476696781992</c:v>
                </c:pt>
                <c:pt idx="90">
                  <c:v>993.5476696781992</c:v>
                </c:pt>
                <c:pt idx="91">
                  <c:v>993.5476696781992</c:v>
                </c:pt>
                <c:pt idx="92">
                  <c:v>993.5476696781992</c:v>
                </c:pt>
                <c:pt idx="93">
                  <c:v>993.5476696781992</c:v>
                </c:pt>
                <c:pt idx="94">
                  <c:v>993.5476696781992</c:v>
                </c:pt>
                <c:pt idx="95">
                  <c:v>993.5476696781992</c:v>
                </c:pt>
                <c:pt idx="96">
                  <c:v>993.5476696781992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1172.271254249825</c:v>
                </c:pt>
                <c:pt idx="86">
                  <c:v>1180.6845131955959</c:v>
                </c:pt>
                <c:pt idx="87">
                  <c:v>1188.8070806110184</c:v>
                </c:pt>
                <c:pt idx="88">
                  <c:v>1196.6709380240138</c:v>
                </c:pt>
                <c:pt idx="89">
                  <c:v>1204.3026145456752</c:v>
                </c:pt>
                <c:pt idx="90">
                  <c:v>1211.724405368462</c:v>
                </c:pt>
                <c:pt idx="91">
                  <c:v>1218.9552610569747</c:v>
                </c:pt>
                <c:pt idx="92">
                  <c:v>1226.0114502186534</c:v>
                </c:pt>
                <c:pt idx="93">
                  <c:v>1232.90706237517</c:v>
                </c:pt>
                <c:pt idx="94">
                  <c:v>1239.6543957486956</c:v>
                </c:pt>
                <c:pt idx="95">
                  <c:v>1246.2642606028778</c:v>
                </c:pt>
                <c:pt idx="96">
                  <c:v>1252.7462195807839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824.4795824891388</c:v>
                </c:pt>
                <c:pt idx="86">
                  <c:v>817.9808380728143</c:v>
                </c:pt>
                <c:pt idx="87">
                  <c:v>811.7728433575834</c:v>
                </c:pt>
                <c:pt idx="88">
                  <c:v>805.8236168163394</c:v>
                </c:pt>
                <c:pt idx="89">
                  <c:v>800.1066293388052</c:v>
                </c:pt>
                <c:pt idx="90">
                  <c:v>794.5995857333377</c:v>
                </c:pt>
                <c:pt idx="91">
                  <c:v>789.2835354361513</c:v>
                </c:pt>
                <c:pt idx="92">
                  <c:v>784.1422098406227</c:v>
                </c:pt>
                <c:pt idx="93">
                  <c:v>779.1615194258958</c:v>
                </c:pt>
                <c:pt idx="94">
                  <c:v>774.329165970616</c:v>
                </c:pt>
                <c:pt idx="95">
                  <c:v>769.6343392119519</c:v>
                </c:pt>
                <c:pt idx="96">
                  <c:v>765.0674765076527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72.0</c:v>
                </c:pt>
                <c:pt idx="1">
                  <c:v>40.0</c:v>
                </c:pt>
                <c:pt idx="2">
                  <c:v>66.0</c:v>
                </c:pt>
                <c:pt idx="3">
                  <c:v>80.0</c:v>
                </c:pt>
                <c:pt idx="4">
                  <c:v>56.0</c:v>
                </c:pt>
                <c:pt idx="5">
                  <c:v>64.0</c:v>
                </c:pt>
                <c:pt idx="6">
                  <c:v>100.0</c:v>
                </c:pt>
                <c:pt idx="7">
                  <c:v>87.0</c:v>
                </c:pt>
                <c:pt idx="8">
                  <c:v>43.0</c:v>
                </c:pt>
                <c:pt idx="9">
                  <c:v>59.0</c:v>
                </c:pt>
                <c:pt idx="10">
                  <c:v>72.0</c:v>
                </c:pt>
                <c:pt idx="11">
                  <c:v>105.0</c:v>
                </c:pt>
                <c:pt idx="12">
                  <c:v>49.0</c:v>
                </c:pt>
                <c:pt idx="13">
                  <c:v>173.0</c:v>
                </c:pt>
                <c:pt idx="14">
                  <c:v>83.0</c:v>
                </c:pt>
                <c:pt idx="15">
                  <c:v>70.0</c:v>
                </c:pt>
                <c:pt idx="16">
                  <c:v>75.0</c:v>
                </c:pt>
                <c:pt idx="17">
                  <c:v>117.0</c:v>
                </c:pt>
                <c:pt idx="18">
                  <c:v>107.0</c:v>
                </c:pt>
                <c:pt idx="19">
                  <c:v>102.0</c:v>
                </c:pt>
                <c:pt idx="20">
                  <c:v>101.0</c:v>
                </c:pt>
                <c:pt idx="21">
                  <c:v>92.0</c:v>
                </c:pt>
                <c:pt idx="22">
                  <c:v>78.0</c:v>
                </c:pt>
                <c:pt idx="23">
                  <c:v>100.0</c:v>
                </c:pt>
                <c:pt idx="24">
                  <c:v>91.0</c:v>
                </c:pt>
                <c:pt idx="25">
                  <c:v>98.0</c:v>
                </c:pt>
                <c:pt idx="26">
                  <c:v>135.0</c:v>
                </c:pt>
                <c:pt idx="27">
                  <c:v>91.0</c:v>
                </c:pt>
                <c:pt idx="28">
                  <c:v>71.0</c:v>
                </c:pt>
                <c:pt idx="29">
                  <c:v>94.0</c:v>
                </c:pt>
                <c:pt idx="30">
                  <c:v>160.0</c:v>
                </c:pt>
                <c:pt idx="31">
                  <c:v>152.0</c:v>
                </c:pt>
                <c:pt idx="32">
                  <c:v>126.0</c:v>
                </c:pt>
                <c:pt idx="33">
                  <c:v>153.0</c:v>
                </c:pt>
                <c:pt idx="34">
                  <c:v>133.0</c:v>
                </c:pt>
                <c:pt idx="35">
                  <c:v>76.0</c:v>
                </c:pt>
                <c:pt idx="36">
                  <c:v>69.0</c:v>
                </c:pt>
                <c:pt idx="37">
                  <c:v>94.0</c:v>
                </c:pt>
                <c:pt idx="38">
                  <c:v>60.0</c:v>
                </c:pt>
                <c:pt idx="39">
                  <c:v>95.0</c:v>
                </c:pt>
                <c:pt idx="40">
                  <c:v>163.0</c:v>
                </c:pt>
                <c:pt idx="41">
                  <c:v>131.0</c:v>
                </c:pt>
                <c:pt idx="42">
                  <c:v>100.0</c:v>
                </c:pt>
                <c:pt idx="43">
                  <c:v>75.0</c:v>
                </c:pt>
                <c:pt idx="44">
                  <c:v>83.0</c:v>
                </c:pt>
                <c:pt idx="45">
                  <c:v>75.0</c:v>
                </c:pt>
                <c:pt idx="46">
                  <c:v>50.0</c:v>
                </c:pt>
                <c:pt idx="47">
                  <c:v>71.0</c:v>
                </c:pt>
                <c:pt idx="48">
                  <c:v>160.0</c:v>
                </c:pt>
                <c:pt idx="49">
                  <c:v>104.0</c:v>
                </c:pt>
                <c:pt idx="50">
                  <c:v>90.0</c:v>
                </c:pt>
                <c:pt idx="51">
                  <c:v>124.0</c:v>
                </c:pt>
                <c:pt idx="52">
                  <c:v>158.0</c:v>
                </c:pt>
                <c:pt idx="53">
                  <c:v>186.0</c:v>
                </c:pt>
                <c:pt idx="54">
                  <c:v>105.0</c:v>
                </c:pt>
                <c:pt idx="55">
                  <c:v>70.0</c:v>
                </c:pt>
                <c:pt idx="56">
                  <c:v>136.0</c:v>
                </c:pt>
                <c:pt idx="57">
                  <c:v>66.0</c:v>
                </c:pt>
                <c:pt idx="58">
                  <c:v>141.0</c:v>
                </c:pt>
                <c:pt idx="59">
                  <c:v>54.0</c:v>
                </c:pt>
                <c:pt idx="60">
                  <c:v>127.0</c:v>
                </c:pt>
                <c:pt idx="61">
                  <c:v>138.0</c:v>
                </c:pt>
                <c:pt idx="62">
                  <c:v>53.0</c:v>
                </c:pt>
                <c:pt idx="63">
                  <c:v>30.0</c:v>
                </c:pt>
                <c:pt idx="64">
                  <c:v>45.0</c:v>
                </c:pt>
                <c:pt idx="65">
                  <c:v>78.0</c:v>
                </c:pt>
                <c:pt idx="66">
                  <c:v>103.0</c:v>
                </c:pt>
                <c:pt idx="67">
                  <c:v>54.0</c:v>
                </c:pt>
                <c:pt idx="68">
                  <c:v>81.0</c:v>
                </c:pt>
                <c:pt idx="69">
                  <c:v>84.0</c:v>
                </c:pt>
                <c:pt idx="70">
                  <c:v>76.0</c:v>
                </c:pt>
                <c:pt idx="71">
                  <c:v>64.0</c:v>
                </c:pt>
                <c:pt idx="72">
                  <c:v>82.0</c:v>
                </c:pt>
                <c:pt idx="73">
                  <c:v>53.0</c:v>
                </c:pt>
                <c:pt idx="74">
                  <c:v>61.0</c:v>
                </c:pt>
                <c:pt idx="75">
                  <c:v>85.0</c:v>
                </c:pt>
                <c:pt idx="76">
                  <c:v>147.0</c:v>
                </c:pt>
                <c:pt idx="77">
                  <c:v>178.0</c:v>
                </c:pt>
                <c:pt idx="78">
                  <c:v>44.0</c:v>
                </c:pt>
                <c:pt idx="79">
                  <c:v>46.0</c:v>
                </c:pt>
                <c:pt idx="80">
                  <c:v>100.0</c:v>
                </c:pt>
                <c:pt idx="81">
                  <c:v>74.0</c:v>
                </c:pt>
                <c:pt idx="82">
                  <c:v>85.0</c:v>
                </c:pt>
                <c:pt idx="83">
                  <c:v>33.0</c:v>
                </c:pt>
                <c:pt idx="84">
                  <c:v>85.0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90.53915275557218</c:v>
                </c:pt>
                <c:pt idx="86">
                  <c:v>89.29744500557545</c:v>
                </c:pt>
                <c:pt idx="87">
                  <c:v>83.79689930834344</c:v>
                </c:pt>
                <c:pt idx="88">
                  <c:v>72.9678232202316</c:v>
                </c:pt>
                <c:pt idx="89">
                  <c:v>92.12715979014122</c:v>
                </c:pt>
                <c:pt idx="90">
                  <c:v>90.08556242441628</c:v>
                </c:pt>
                <c:pt idx="91">
                  <c:v>90.08556242441628</c:v>
                </c:pt>
                <c:pt idx="92">
                  <c:v>90.08556242441628</c:v>
                </c:pt>
                <c:pt idx="93">
                  <c:v>90.08556242441628</c:v>
                </c:pt>
                <c:pt idx="94">
                  <c:v>90.08556242441628</c:v>
                </c:pt>
                <c:pt idx="95">
                  <c:v>90.08556242441628</c:v>
                </c:pt>
                <c:pt idx="96">
                  <c:v>90.08556242441628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139.05500261759332</c:v>
                </c:pt>
                <c:pt idx="86">
                  <c:v>143.02083898918377</c:v>
                </c:pt>
                <c:pt idx="87">
                  <c:v>133.93751984214336</c:v>
                </c:pt>
                <c:pt idx="88">
                  <c:v>118.96104942360846</c:v>
                </c:pt>
                <c:pt idx="89">
                  <c:v>154.4897514926453</c:v>
                </c:pt>
                <c:pt idx="90">
                  <c:v>155.64346901429667</c:v>
                </c:pt>
                <c:pt idx="91">
                  <c:v>155.64346901429667</c:v>
                </c:pt>
                <c:pt idx="92">
                  <c:v>155.64346901429667</c:v>
                </c:pt>
                <c:pt idx="93">
                  <c:v>155.64346901429667</c:v>
                </c:pt>
                <c:pt idx="94">
                  <c:v>155.64346901429667</c:v>
                </c:pt>
                <c:pt idx="95">
                  <c:v>155.64346901429667</c:v>
                </c:pt>
                <c:pt idx="96">
                  <c:v>155.64346901429667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53.29447798652597</c:v>
                </c:pt>
                <c:pt idx="86">
                  <c:v>50.89442217772798</c:v>
                </c:pt>
                <c:pt idx="87">
                  <c:v>48.01820268310934</c:v>
                </c:pt>
                <c:pt idx="88">
                  <c:v>41.49878111908111</c:v>
                </c:pt>
                <c:pt idx="89">
                  <c:v>50.57449424729267</c:v>
                </c:pt>
                <c:pt idx="90">
                  <c:v>48.40589802744834</c:v>
                </c:pt>
                <c:pt idx="91">
                  <c:v>48.40589802744834</c:v>
                </c:pt>
                <c:pt idx="92">
                  <c:v>48.40589802744834</c:v>
                </c:pt>
                <c:pt idx="93">
                  <c:v>48.40589802744834</c:v>
                </c:pt>
                <c:pt idx="94">
                  <c:v>48.40589802744834</c:v>
                </c:pt>
                <c:pt idx="95">
                  <c:v>48.40589802744834</c:v>
                </c:pt>
                <c:pt idx="96">
                  <c:v>48.40589802744834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forecast (inpatient)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33.0</c:v>
                </c:pt>
                <c:pt idx="1">
                  <c:v>46.0</c:v>
                </c:pt>
                <c:pt idx="2">
                  <c:v>62.0</c:v>
                </c:pt>
                <c:pt idx="3">
                  <c:v>31.0</c:v>
                </c:pt>
                <c:pt idx="4">
                  <c:v>47.0</c:v>
                </c:pt>
                <c:pt idx="5">
                  <c:v>45.0</c:v>
                </c:pt>
                <c:pt idx="6">
                  <c:v>37.0</c:v>
                </c:pt>
                <c:pt idx="7">
                  <c:v>34.0</c:v>
                </c:pt>
                <c:pt idx="8">
                  <c:v>44.0</c:v>
                </c:pt>
                <c:pt idx="9">
                  <c:v>62.0</c:v>
                </c:pt>
                <c:pt idx="10">
                  <c:v>49.0</c:v>
                </c:pt>
                <c:pt idx="11">
                  <c:v>64.0</c:v>
                </c:pt>
                <c:pt idx="12">
                  <c:v>40.0</c:v>
                </c:pt>
                <c:pt idx="13">
                  <c:v>55.0</c:v>
                </c:pt>
                <c:pt idx="14">
                  <c:v>46.0</c:v>
                </c:pt>
                <c:pt idx="15">
                  <c:v>55.0</c:v>
                </c:pt>
                <c:pt idx="16">
                  <c:v>50.0</c:v>
                </c:pt>
                <c:pt idx="17">
                  <c:v>33.0</c:v>
                </c:pt>
                <c:pt idx="18">
                  <c:v>44.0</c:v>
                </c:pt>
                <c:pt idx="19">
                  <c:v>44.0</c:v>
                </c:pt>
                <c:pt idx="20">
                  <c:v>73.0</c:v>
                </c:pt>
                <c:pt idx="21">
                  <c:v>57.0</c:v>
                </c:pt>
                <c:pt idx="22">
                  <c:v>48.0</c:v>
                </c:pt>
                <c:pt idx="23">
                  <c:v>70.0</c:v>
                </c:pt>
                <c:pt idx="24">
                  <c:v>40.0</c:v>
                </c:pt>
                <c:pt idx="25">
                  <c:v>51.0</c:v>
                </c:pt>
                <c:pt idx="26">
                  <c:v>44.0</c:v>
                </c:pt>
                <c:pt idx="27">
                  <c:v>71.0</c:v>
                </c:pt>
                <c:pt idx="28">
                  <c:v>80.0</c:v>
                </c:pt>
                <c:pt idx="29">
                  <c:v>59.0</c:v>
                </c:pt>
                <c:pt idx="30">
                  <c:v>36.0</c:v>
                </c:pt>
                <c:pt idx="31">
                  <c:v>58.0</c:v>
                </c:pt>
                <c:pt idx="32">
                  <c:v>60.0</c:v>
                </c:pt>
                <c:pt idx="33">
                  <c:v>55.0</c:v>
                </c:pt>
                <c:pt idx="34">
                  <c:v>61.0</c:v>
                </c:pt>
                <c:pt idx="35">
                  <c:v>32.0</c:v>
                </c:pt>
                <c:pt idx="36">
                  <c:v>85.0</c:v>
                </c:pt>
                <c:pt idx="37">
                  <c:v>54.0</c:v>
                </c:pt>
                <c:pt idx="38">
                  <c:v>54.0</c:v>
                </c:pt>
                <c:pt idx="39">
                  <c:v>59.0</c:v>
                </c:pt>
                <c:pt idx="40">
                  <c:v>53.0</c:v>
                </c:pt>
                <c:pt idx="41">
                  <c:v>50.0</c:v>
                </c:pt>
                <c:pt idx="42">
                  <c:v>51.0</c:v>
                </c:pt>
                <c:pt idx="43">
                  <c:v>50.0</c:v>
                </c:pt>
                <c:pt idx="44">
                  <c:v>77.0</c:v>
                </c:pt>
                <c:pt idx="45">
                  <c:v>55.0</c:v>
                </c:pt>
                <c:pt idx="46">
                  <c:v>49.0</c:v>
                </c:pt>
                <c:pt idx="47">
                  <c:v>69.0</c:v>
                </c:pt>
                <c:pt idx="48">
                  <c:v>52.0</c:v>
                </c:pt>
                <c:pt idx="49">
                  <c:v>25.0</c:v>
                </c:pt>
                <c:pt idx="50">
                  <c:v>24.0</c:v>
                </c:pt>
                <c:pt idx="51">
                  <c:v>47.0</c:v>
                </c:pt>
                <c:pt idx="52">
                  <c:v>44.0</c:v>
                </c:pt>
                <c:pt idx="53">
                  <c:v>35.0</c:v>
                </c:pt>
                <c:pt idx="54">
                  <c:v>25.0</c:v>
                </c:pt>
                <c:pt idx="55">
                  <c:v>31.0</c:v>
                </c:pt>
                <c:pt idx="56">
                  <c:v>33.0</c:v>
                </c:pt>
                <c:pt idx="57">
                  <c:v>45.0</c:v>
                </c:pt>
                <c:pt idx="58">
                  <c:v>48.0</c:v>
                </c:pt>
                <c:pt idx="59">
                  <c:v>48.0</c:v>
                </c:pt>
                <c:pt idx="60">
                  <c:v>54.0</c:v>
                </c:pt>
                <c:pt idx="61">
                  <c:v>19.0</c:v>
                </c:pt>
                <c:pt idx="62">
                  <c:v>22.0</c:v>
                </c:pt>
                <c:pt idx="63">
                  <c:v>26.0</c:v>
                </c:pt>
                <c:pt idx="64">
                  <c:v>44.0</c:v>
                </c:pt>
                <c:pt idx="65">
                  <c:v>69.0</c:v>
                </c:pt>
                <c:pt idx="66">
                  <c:v>55.0</c:v>
                </c:pt>
                <c:pt idx="67">
                  <c:v>35.0</c:v>
                </c:pt>
                <c:pt idx="68">
                  <c:v>68.0</c:v>
                </c:pt>
                <c:pt idx="69">
                  <c:v>36.0</c:v>
                </c:pt>
                <c:pt idx="70">
                  <c:v>32.0</c:v>
                </c:pt>
                <c:pt idx="71">
                  <c:v>48.0</c:v>
                </c:pt>
                <c:pt idx="72">
                  <c:v>37.0</c:v>
                </c:pt>
                <c:pt idx="73">
                  <c:v>46.0</c:v>
                </c:pt>
                <c:pt idx="74">
                  <c:v>33.0</c:v>
                </c:pt>
                <c:pt idx="75">
                  <c:v>36.0</c:v>
                </c:pt>
                <c:pt idx="76">
                  <c:v>36.0</c:v>
                </c:pt>
                <c:pt idx="77">
                  <c:v>34.0</c:v>
                </c:pt>
                <c:pt idx="78">
                  <c:v>54.0</c:v>
                </c:pt>
                <c:pt idx="79">
                  <c:v>28.0</c:v>
                </c:pt>
                <c:pt idx="80">
                  <c:v>41.0</c:v>
                </c:pt>
                <c:pt idx="81">
                  <c:v>63.0</c:v>
                </c:pt>
                <c:pt idx="82">
                  <c:v>46.0</c:v>
                </c:pt>
                <c:pt idx="83">
                  <c:v>55.0</c:v>
                </c:pt>
                <c:pt idx="84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49.66476815803498</c:v>
                </c:pt>
                <c:pt idx="86">
                  <c:v>46.540739048147145</c:v>
                </c:pt>
                <c:pt idx="87">
                  <c:v>46.540739048147145</c:v>
                </c:pt>
                <c:pt idx="88">
                  <c:v>46.540739048147145</c:v>
                </c:pt>
                <c:pt idx="89">
                  <c:v>46.540739048147145</c:v>
                </c:pt>
                <c:pt idx="90">
                  <c:v>46.540739048147145</c:v>
                </c:pt>
                <c:pt idx="91">
                  <c:v>46.540739048147145</c:v>
                </c:pt>
                <c:pt idx="92">
                  <c:v>46.540739048147145</c:v>
                </c:pt>
                <c:pt idx="93">
                  <c:v>46.540739048147145</c:v>
                </c:pt>
                <c:pt idx="94">
                  <c:v>46.540739048147145</c:v>
                </c:pt>
                <c:pt idx="95">
                  <c:v>46.540739048147145</c:v>
                </c:pt>
                <c:pt idx="96">
                  <c:v>46.540739048147145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75.00177135796031</c:v>
                </c:pt>
                <c:pt idx="86">
                  <c:v>71.47271453055642</c:v>
                </c:pt>
                <c:pt idx="87">
                  <c:v>71.79203289527287</c:v>
                </c:pt>
                <c:pt idx="88">
                  <c:v>72.111557517503</c:v>
                </c:pt>
                <c:pt idx="89">
                  <c:v>72.43131121926531</c:v>
                </c:pt>
                <c:pt idx="90">
                  <c:v>72.75131623187774</c:v>
                </c:pt>
                <c:pt idx="91">
                  <c:v>73.07159422674715</c:v>
                </c:pt>
                <c:pt idx="92">
                  <c:v>73.39216634430294</c:v>
                </c:pt>
                <c:pt idx="93">
                  <c:v>73.71305322120618</c:v>
                </c:pt>
                <c:pt idx="94">
                  <c:v>74.03427501596097</c:v>
                </c:pt>
                <c:pt idx="95">
                  <c:v>74.35585143304446</c:v>
                </c:pt>
                <c:pt idx="96">
                  <c:v>74.67780174566077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31.72229294087687</c:v>
                </c:pt>
                <c:pt idx="86">
                  <c:v>29.777179687607546</c:v>
                </c:pt>
                <c:pt idx="87">
                  <c:v>29.708395282663723</c:v>
                </c:pt>
                <c:pt idx="88">
                  <c:v>29.640373362869713</c:v>
                </c:pt>
                <c:pt idx="89">
                  <c:v>29.573096373568895</c:v>
                </c:pt>
                <c:pt idx="90">
                  <c:v>29.506547387878175</c:v>
                </c:pt>
                <c:pt idx="91">
                  <c:v>29.440710076218327</c:v>
                </c:pt>
                <c:pt idx="92">
                  <c:v>29.375568677705747</c:v>
                </c:pt>
                <c:pt idx="93">
                  <c:v>29.311107973270417</c:v>
                </c:pt>
                <c:pt idx="94">
                  <c:v>29.24731326037456</c:v>
                </c:pt>
                <c:pt idx="95">
                  <c:v>29.184170329217046</c:v>
                </c:pt>
                <c:pt idx="96">
                  <c:v>29.121665440318534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forecast (outpatient)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Sheet1!$B$2:$B$98</c:f>
              <c:numCache>
                <c:formatCode>General</c:formatCode>
                <c:ptCount val="97"/>
                <c:pt idx="0">
                  <c:v>5.0</c:v>
                </c:pt>
                <c:pt idx="1">
                  <c:v>3.0</c:v>
                </c:pt>
                <c:pt idx="2">
                  <c:v>4.0</c:v>
                </c:pt>
                <c:pt idx="3">
                  <c:v>3.0</c:v>
                </c:pt>
                <c:pt idx="4">
                  <c:v>2.0</c:v>
                </c:pt>
                <c:pt idx="5">
                  <c:v>5.0</c:v>
                </c:pt>
                <c:pt idx="6">
                  <c:v>4.0</c:v>
                </c:pt>
                <c:pt idx="7">
                  <c:v>13.0</c:v>
                </c:pt>
                <c:pt idx="8">
                  <c:v>7.0</c:v>
                </c:pt>
                <c:pt idx="9">
                  <c:v>6.0</c:v>
                </c:pt>
                <c:pt idx="10">
                  <c:v>8.0</c:v>
                </c:pt>
                <c:pt idx="11">
                  <c:v>5.0</c:v>
                </c:pt>
                <c:pt idx="12">
                  <c:v>12.0</c:v>
                </c:pt>
                <c:pt idx="13">
                  <c:v>10.0</c:v>
                </c:pt>
                <c:pt idx="14">
                  <c:v>16.0</c:v>
                </c:pt>
                <c:pt idx="15">
                  <c:v>12.0</c:v>
                </c:pt>
                <c:pt idx="16">
                  <c:v>7.0</c:v>
                </c:pt>
                <c:pt idx="17">
                  <c:v>7.0</c:v>
                </c:pt>
                <c:pt idx="18">
                  <c:v>9.0</c:v>
                </c:pt>
                <c:pt idx="19">
                  <c:v>6.0</c:v>
                </c:pt>
                <c:pt idx="20">
                  <c:v>7.0</c:v>
                </c:pt>
                <c:pt idx="21">
                  <c:v>7.0</c:v>
                </c:pt>
                <c:pt idx="22">
                  <c:v>7.0</c:v>
                </c:pt>
                <c:pt idx="23">
                  <c:v>2.0</c:v>
                </c:pt>
                <c:pt idx="24">
                  <c:v>6.0</c:v>
                </c:pt>
                <c:pt idx="25">
                  <c:v>5.0</c:v>
                </c:pt>
                <c:pt idx="26">
                  <c:v>10.0</c:v>
                </c:pt>
                <c:pt idx="27">
                  <c:v>9.0</c:v>
                </c:pt>
                <c:pt idx="28">
                  <c:v>11.0</c:v>
                </c:pt>
                <c:pt idx="29">
                  <c:v>10.0</c:v>
                </c:pt>
                <c:pt idx="30">
                  <c:v>11.0</c:v>
                </c:pt>
                <c:pt idx="31">
                  <c:v>9.0</c:v>
                </c:pt>
                <c:pt idx="32">
                  <c:v>12.0</c:v>
                </c:pt>
                <c:pt idx="33">
                  <c:v>10.0</c:v>
                </c:pt>
                <c:pt idx="34">
                  <c:v>11.0</c:v>
                </c:pt>
                <c:pt idx="35">
                  <c:v>11.0</c:v>
                </c:pt>
                <c:pt idx="36">
                  <c:v>14.0</c:v>
                </c:pt>
                <c:pt idx="37">
                  <c:v>8.0</c:v>
                </c:pt>
                <c:pt idx="38">
                  <c:v>9.0</c:v>
                </c:pt>
                <c:pt idx="39">
                  <c:v>10.0</c:v>
                </c:pt>
                <c:pt idx="40">
                  <c:v>9.0</c:v>
                </c:pt>
                <c:pt idx="41">
                  <c:v>13.0</c:v>
                </c:pt>
                <c:pt idx="42">
                  <c:v>11.0</c:v>
                </c:pt>
                <c:pt idx="43">
                  <c:v>12.0</c:v>
                </c:pt>
                <c:pt idx="44">
                  <c:v>14.0</c:v>
                </c:pt>
                <c:pt idx="45">
                  <c:v>8.0</c:v>
                </c:pt>
                <c:pt idx="46">
                  <c:v>12.0</c:v>
                </c:pt>
                <c:pt idx="47">
                  <c:v>11.0</c:v>
                </c:pt>
                <c:pt idx="48">
                  <c:v>12.0</c:v>
                </c:pt>
                <c:pt idx="49">
                  <c:v>12.0</c:v>
                </c:pt>
                <c:pt idx="50">
                  <c:v>15.0</c:v>
                </c:pt>
                <c:pt idx="51">
                  <c:v>15.0</c:v>
                </c:pt>
                <c:pt idx="52">
                  <c:v>19.0</c:v>
                </c:pt>
                <c:pt idx="53">
                  <c:v>15.0</c:v>
                </c:pt>
                <c:pt idx="54">
                  <c:v>20.0</c:v>
                </c:pt>
                <c:pt idx="55">
                  <c:v>17.0</c:v>
                </c:pt>
                <c:pt idx="56">
                  <c:v>19.0</c:v>
                </c:pt>
                <c:pt idx="57">
                  <c:v>15.0</c:v>
                </c:pt>
                <c:pt idx="58">
                  <c:v>18.0</c:v>
                </c:pt>
                <c:pt idx="59">
                  <c:v>24.0</c:v>
                </c:pt>
                <c:pt idx="60">
                  <c:v>19.0</c:v>
                </c:pt>
                <c:pt idx="61">
                  <c:v>20.0</c:v>
                </c:pt>
                <c:pt idx="62">
                  <c:v>22.0</c:v>
                </c:pt>
                <c:pt idx="63">
                  <c:v>16.0</c:v>
                </c:pt>
                <c:pt idx="64">
                  <c:v>20.0</c:v>
                </c:pt>
                <c:pt idx="65">
                  <c:v>21.0</c:v>
                </c:pt>
                <c:pt idx="66">
                  <c:v>16.0</c:v>
                </c:pt>
                <c:pt idx="67">
                  <c:v>20.0</c:v>
                </c:pt>
                <c:pt idx="68">
                  <c:v>26.0</c:v>
                </c:pt>
                <c:pt idx="69">
                  <c:v>24.0</c:v>
                </c:pt>
                <c:pt idx="70">
                  <c:v>22.0</c:v>
                </c:pt>
                <c:pt idx="71">
                  <c:v>25.0</c:v>
                </c:pt>
                <c:pt idx="72">
                  <c:v>23.0</c:v>
                </c:pt>
                <c:pt idx="73">
                  <c:v>20.0</c:v>
                </c:pt>
                <c:pt idx="74">
                  <c:v>19.0</c:v>
                </c:pt>
                <c:pt idx="75">
                  <c:v>21.0</c:v>
                </c:pt>
                <c:pt idx="76">
                  <c:v>20.0</c:v>
                </c:pt>
                <c:pt idx="77">
                  <c:v>23.0</c:v>
                </c:pt>
                <c:pt idx="78">
                  <c:v>34.0</c:v>
                </c:pt>
                <c:pt idx="79">
                  <c:v>21.0</c:v>
                </c:pt>
                <c:pt idx="80">
                  <c:v>24.0</c:v>
                </c:pt>
                <c:pt idx="81">
                  <c:v>28.0</c:v>
                </c:pt>
                <c:pt idx="82">
                  <c:v>23.0</c:v>
                </c:pt>
                <c:pt idx="83">
                  <c:v>22.0</c:v>
                </c:pt>
                <c:pt idx="84">
                  <c:v>23.0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Sheet1!$C$2:$C$98</c:f>
              <c:numCache>
                <c:formatCode>General</c:formatCode>
                <c:ptCount val="97"/>
                <c:pt idx="85">
                  <c:v>24.577429524156653</c:v>
                </c:pt>
                <c:pt idx="86">
                  <c:v>24.894245506286932</c:v>
                </c:pt>
                <c:pt idx="87">
                  <c:v>25.212599562077838</c:v>
                </c:pt>
                <c:pt idx="88">
                  <c:v>25.532486749560483</c:v>
                </c:pt>
                <c:pt idx="89">
                  <c:v>25.853902182625742</c:v>
                </c:pt>
                <c:pt idx="90">
                  <c:v>26.17684102994071</c:v>
                </c:pt>
                <c:pt idx="91">
                  <c:v>26.50129851389493</c:v>
                </c:pt>
                <c:pt idx="92">
                  <c:v>26.82726990957528</c:v>
                </c:pt>
                <c:pt idx="93">
                  <c:v>27.154750543768614</c:v>
                </c:pt>
                <c:pt idx="94">
                  <c:v>27.483735793991116</c:v>
                </c:pt>
                <c:pt idx="95">
                  <c:v>27.814221087543476</c:v>
                </c:pt>
                <c:pt idx="96">
                  <c:v>28.14620190059098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Sheet1!$D$2:$D$98</c:f>
              <c:numCache>
                <c:formatCode>General</c:formatCode>
                <c:ptCount val="97"/>
                <c:pt idx="85">
                  <c:v>29.78430830013449</c:v>
                </c:pt>
                <c:pt idx="86">
                  <c:v>30.395232856665263</c:v>
                </c:pt>
                <c:pt idx="87">
                  <c:v>30.998774685062852</c:v>
                </c:pt>
                <c:pt idx="88">
                  <c:v>31.596125533353625</c:v>
                </c:pt>
                <c:pt idx="89">
                  <c:v>32.188246132510734</c:v>
                </c:pt>
                <c:pt idx="90">
                  <c:v>32.775923478815905</c:v>
                </c:pt>
                <c:pt idx="91">
                  <c:v>33.359811128011614</c:v>
                </c:pt>
                <c:pt idx="92">
                  <c:v>33.940458270536006</c:v>
                </c:pt>
                <c:pt idx="93">
                  <c:v>34.51833117738872</c:v>
                </c:pt>
                <c:pt idx="94">
                  <c:v>35.09382932432995</c:v>
                </c:pt>
                <c:pt idx="95">
                  <c:v>35.66729772080923</c:v>
                </c:pt>
                <c:pt idx="96">
                  <c:v>36.23903647871793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Sheet1!$A$2:$A$98</c:f>
              <c:numCache>
                <c:formatCode>yyyy\-mm\-dd</c:formatCode>
                <c:ptCount val="97"/>
                <c:pt idx="0">
                  <c:v>41091.0</c:v>
                </c:pt>
                <c:pt idx="1">
                  <c:v>41122.0</c:v>
                </c:pt>
                <c:pt idx="2">
                  <c:v>41153.0</c:v>
                </c:pt>
                <c:pt idx="3">
                  <c:v>41183.0</c:v>
                </c:pt>
                <c:pt idx="4">
                  <c:v>41214.0</c:v>
                </c:pt>
                <c:pt idx="5">
                  <c:v>41244.0</c:v>
                </c:pt>
                <c:pt idx="6">
                  <c:v>41275.0</c:v>
                </c:pt>
                <c:pt idx="7">
                  <c:v>41306.0</c:v>
                </c:pt>
                <c:pt idx="8">
                  <c:v>41334.0</c:v>
                </c:pt>
                <c:pt idx="9">
                  <c:v>41365.0</c:v>
                </c:pt>
                <c:pt idx="10">
                  <c:v>41395.0</c:v>
                </c:pt>
                <c:pt idx="11">
                  <c:v>41426.0</c:v>
                </c:pt>
                <c:pt idx="12">
                  <c:v>41456.0</c:v>
                </c:pt>
                <c:pt idx="13">
                  <c:v>41487.0</c:v>
                </c:pt>
                <c:pt idx="14">
                  <c:v>41518.0</c:v>
                </c:pt>
                <c:pt idx="15">
                  <c:v>41548.0</c:v>
                </c:pt>
                <c:pt idx="16">
                  <c:v>41579.0</c:v>
                </c:pt>
                <c:pt idx="17">
                  <c:v>41609.0</c:v>
                </c:pt>
                <c:pt idx="18">
                  <c:v>41640.0</c:v>
                </c:pt>
                <c:pt idx="19">
                  <c:v>41671.0</c:v>
                </c:pt>
                <c:pt idx="20">
                  <c:v>41699.0</c:v>
                </c:pt>
                <c:pt idx="21">
                  <c:v>41730.0</c:v>
                </c:pt>
                <c:pt idx="22">
                  <c:v>41760.0</c:v>
                </c:pt>
                <c:pt idx="23">
                  <c:v>41791.0</c:v>
                </c:pt>
                <c:pt idx="24">
                  <c:v>41821.0</c:v>
                </c:pt>
                <c:pt idx="25">
                  <c:v>41852.0</c:v>
                </c:pt>
                <c:pt idx="26">
                  <c:v>41883.0</c:v>
                </c:pt>
                <c:pt idx="27">
                  <c:v>41913.0</c:v>
                </c:pt>
                <c:pt idx="28">
                  <c:v>41944.0</c:v>
                </c:pt>
                <c:pt idx="29">
                  <c:v>41974.0</c:v>
                </c:pt>
                <c:pt idx="30">
                  <c:v>42005.0</c:v>
                </c:pt>
                <c:pt idx="31">
                  <c:v>42036.0</c:v>
                </c:pt>
                <c:pt idx="32">
                  <c:v>42064.0</c:v>
                </c:pt>
                <c:pt idx="33">
                  <c:v>42095.0</c:v>
                </c:pt>
                <c:pt idx="34">
                  <c:v>42125.0</c:v>
                </c:pt>
                <c:pt idx="35">
                  <c:v>42156.0</c:v>
                </c:pt>
                <c:pt idx="36">
                  <c:v>42186.0</c:v>
                </c:pt>
                <c:pt idx="37">
                  <c:v>42217.0</c:v>
                </c:pt>
                <c:pt idx="38">
                  <c:v>42248.0</c:v>
                </c:pt>
                <c:pt idx="39">
                  <c:v>42278.0</c:v>
                </c:pt>
                <c:pt idx="40">
                  <c:v>42309.0</c:v>
                </c:pt>
                <c:pt idx="41">
                  <c:v>42339.0</c:v>
                </c:pt>
                <c:pt idx="42">
                  <c:v>42370.0</c:v>
                </c:pt>
                <c:pt idx="43">
                  <c:v>42401.0</c:v>
                </c:pt>
                <c:pt idx="44">
                  <c:v>42430.0</c:v>
                </c:pt>
                <c:pt idx="45">
                  <c:v>42461.0</c:v>
                </c:pt>
                <c:pt idx="46">
                  <c:v>42491.0</c:v>
                </c:pt>
                <c:pt idx="47">
                  <c:v>42522.0</c:v>
                </c:pt>
                <c:pt idx="48">
                  <c:v>42552.0</c:v>
                </c:pt>
                <c:pt idx="49">
                  <c:v>42583.0</c:v>
                </c:pt>
                <c:pt idx="50">
                  <c:v>42614.0</c:v>
                </c:pt>
                <c:pt idx="51">
                  <c:v>42644.0</c:v>
                </c:pt>
                <c:pt idx="52">
                  <c:v>42675.0</c:v>
                </c:pt>
                <c:pt idx="53">
                  <c:v>42705.0</c:v>
                </c:pt>
                <c:pt idx="54">
                  <c:v>42736.0</c:v>
                </c:pt>
                <c:pt idx="55">
                  <c:v>42767.0</c:v>
                </c:pt>
                <c:pt idx="56">
                  <c:v>42795.0</c:v>
                </c:pt>
                <c:pt idx="57">
                  <c:v>42826.0</c:v>
                </c:pt>
                <c:pt idx="58">
                  <c:v>42856.0</c:v>
                </c:pt>
                <c:pt idx="59">
                  <c:v>42887.0</c:v>
                </c:pt>
                <c:pt idx="60">
                  <c:v>42917.0</c:v>
                </c:pt>
                <c:pt idx="61">
                  <c:v>42948.0</c:v>
                </c:pt>
                <c:pt idx="62">
                  <c:v>42979.0</c:v>
                </c:pt>
                <c:pt idx="63">
                  <c:v>43009.0</c:v>
                </c:pt>
                <c:pt idx="64">
                  <c:v>43040.0</c:v>
                </c:pt>
                <c:pt idx="65">
                  <c:v>43070.0</c:v>
                </c:pt>
                <c:pt idx="66">
                  <c:v>43101.0</c:v>
                </c:pt>
                <c:pt idx="67">
                  <c:v>43132.0</c:v>
                </c:pt>
                <c:pt idx="68">
                  <c:v>43160.0</c:v>
                </c:pt>
                <c:pt idx="69">
                  <c:v>43191.0</c:v>
                </c:pt>
                <c:pt idx="70">
                  <c:v>43221.0</c:v>
                </c:pt>
                <c:pt idx="71">
                  <c:v>43252.0</c:v>
                </c:pt>
                <c:pt idx="72">
                  <c:v>43282.0</c:v>
                </c:pt>
                <c:pt idx="73">
                  <c:v>43313.0</c:v>
                </c:pt>
                <c:pt idx="74">
                  <c:v>43344.0</c:v>
                </c:pt>
                <c:pt idx="75">
                  <c:v>43374.0</c:v>
                </c:pt>
                <c:pt idx="76">
                  <c:v>43405.0</c:v>
                </c:pt>
                <c:pt idx="77">
                  <c:v>43435.0</c:v>
                </c:pt>
                <c:pt idx="78">
                  <c:v>43466.0</c:v>
                </c:pt>
                <c:pt idx="79">
                  <c:v>43497.0</c:v>
                </c:pt>
                <c:pt idx="80">
                  <c:v>43525.0</c:v>
                </c:pt>
                <c:pt idx="81">
                  <c:v>43556.0</c:v>
                </c:pt>
                <c:pt idx="82">
                  <c:v>43586.0</c:v>
                </c:pt>
                <c:pt idx="83">
                  <c:v>43617.0</c:v>
                </c:pt>
                <c:pt idx="84">
                  <c:v>43647.0</c:v>
                </c:pt>
                <c:pt idx="85">
                  <c:v>43678.0</c:v>
                </c:pt>
                <c:pt idx="86">
                  <c:v>43709.0</c:v>
                </c:pt>
                <c:pt idx="87">
                  <c:v>43739.0</c:v>
                </c:pt>
                <c:pt idx="88">
                  <c:v>43770.0</c:v>
                </c:pt>
                <c:pt idx="89">
                  <c:v>43800.0</c:v>
                </c:pt>
                <c:pt idx="90">
                  <c:v>43831.0</c:v>
                </c:pt>
                <c:pt idx="91">
                  <c:v>43862.0</c:v>
                </c:pt>
                <c:pt idx="92">
                  <c:v>43891.0</c:v>
                </c:pt>
                <c:pt idx="93">
                  <c:v>43922.0</c:v>
                </c:pt>
                <c:pt idx="94">
                  <c:v>43952.0</c:v>
                </c:pt>
                <c:pt idx="95">
                  <c:v>43983.0</c:v>
                </c:pt>
                <c:pt idx="96">
                  <c:v>44013.0</c:v>
                </c:pt>
              </c:numCache>
            </c:numRef>
          </c:cat>
          <c:val>
            <c:numRef>
              <c:f>Sheet1!$E$2:$E$98</c:f>
              <c:numCache>
                <c:formatCode>General</c:formatCode>
                <c:ptCount val="97"/>
                <c:pt idx="85">
                  <c:v>19.53482163551199</c:v>
                </c:pt>
                <c:pt idx="86">
                  <c:v>19.597089124468415</c:v>
                </c:pt>
                <c:pt idx="87">
                  <c:v>19.669571465396334</c:v>
                </c:pt>
                <c:pt idx="88">
                  <c:v>19.751070870321396</c:v>
                </c:pt>
                <c:pt idx="89">
                  <c:v>19.840620591038665</c:v>
                </c:pt>
                <c:pt idx="90">
                  <c:v>19.93742763721812</c:v>
                </c:pt>
                <c:pt idx="91">
                  <c:v>20.040832482686355</c:v>
                </c:pt>
                <c:pt idx="92">
                  <c:v>20.15027999059347</c:v>
                </c:pt>
                <c:pt idx="93">
                  <c:v>20.26529796791886</c:v>
                </c:pt>
                <c:pt idx="94">
                  <c:v>20.38548104161482</c:v>
                </c:pt>
                <c:pt idx="95">
                  <c:v>20.51047832999321</c:v>
                </c:pt>
                <c:pt idx="96">
                  <c:v>20.639983874262178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Doses per month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