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4864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3D6AC284-E100-4CB8-A58E-ACF2A130E3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30936" y="1004888"/>
            <a:ext cx="7891272" cy="5486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5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6</cp:revision>
  <dcterms:created xsi:type="dcterms:W3CDTF">2019-07-29T03:42:55Z</dcterms:created>
  <dcterms:modified xsi:type="dcterms:W3CDTF">2022-01-14T17:07:53Z</dcterms:modified>
</cp:coreProperties>
</file>