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BB9B-DDE4-4CF1-B9CC-35EA4E74B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F635C-A1E1-4A65-A021-E3B5EDFCB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B15FF-1B9B-4087-A358-5F0D1026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A038-BFCD-4DFC-BB56-4BC56F04C4B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2DB45-40FE-4E8F-9FAA-E994FC83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98DD9-805A-47DA-B880-06FF74CD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285-40D0-48BE-B7EB-BBDFE103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2A91-73E8-40CC-8982-63559D17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3368F-EF49-4709-B7E0-A6ABA4EB4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0BA26-E7E3-4283-B49B-8DFF5E5E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A038-BFCD-4DFC-BB56-4BC56F04C4B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E7A10-68D0-4574-AA57-7B671D0A1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3047A-11A6-4CFE-843C-5BFC54A7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285-40D0-48BE-B7EB-BBDFE103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831B74-D358-4B98-B7EC-763481812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A2C64-4478-4D98-ACC8-A293A2640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AED2D-22DB-433B-B860-6D2011EE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A038-BFCD-4DFC-BB56-4BC56F04C4B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0C916-4125-4DB6-88FC-E1A72F435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4F4BF-079F-4EC3-9BEB-3A91252D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285-40D0-48BE-B7EB-BBDFE103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3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7C0A7-648C-413C-BEF9-DA99E4C8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B6371-AF24-4098-907A-2E6214028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98AB1-8D30-48BB-8591-ED562E16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A038-BFCD-4DFC-BB56-4BC56F04C4B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D3C35-FCC6-4D79-818A-D592C91C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32DAA-1A5C-42C6-810D-2EE96822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285-40D0-48BE-B7EB-BBDFE103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0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B995-E680-4B08-BF54-5F4BEAEA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D7680-15CA-4BD9-A833-288FC23CE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36FEF-2A3E-49C5-90F6-F5605CA1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A038-BFCD-4DFC-BB56-4BC56F04C4B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603A0-49FA-4C49-A7DC-FF7FE6E6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30E15-4E02-493B-B6C7-1E316A9FF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285-40D0-48BE-B7EB-BBDFE103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6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1A8E-2199-4B1F-A689-9FB1EBE8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1D260-6379-425B-9E71-E827BE72C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BE909-0C41-44F6-A3B2-43D86F410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D3589-2BAD-4897-BFB9-16F37AA6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A038-BFCD-4DFC-BB56-4BC56F04C4B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C1DB1-40EE-4DDF-AF0B-3E27FA41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34AAE-DE5D-4BCD-AC33-F1B291C36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285-40D0-48BE-B7EB-BBDFE103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6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1FA3-DA12-45ED-8BD3-A2D895A8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C4458-9DD9-4A1A-92DA-5C47B979B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2658C-72FD-488B-B152-B1BC41267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917354-63DC-4200-9BEF-8197B0E36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5DE35-98B8-411A-81EA-81BE545FA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5A9984-DE62-401F-BAAC-E6CC4684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A038-BFCD-4DFC-BB56-4BC56F04C4B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123AE5-323B-445B-A5DC-EBE2CDC6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4ADB47-C0AA-4D6B-9ED5-48D816EF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285-40D0-48BE-B7EB-BBDFE103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0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4F06-433C-4ECB-B891-17C5462A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4F8CE6-64D6-4691-B750-64212454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A038-BFCD-4DFC-BB56-4BC56F04C4B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C3EDF-D1C8-4C5D-B90C-4BD3BAA9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C320B-D231-40C6-A924-327BBEC2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285-40D0-48BE-B7EB-BBDFE103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2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AC359-DE75-49D8-B065-58EED684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A038-BFCD-4DFC-BB56-4BC56F04C4B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769FE-BECF-4A57-91B8-F662D67A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25EA3-72B1-4453-862F-1B46C50B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285-40D0-48BE-B7EB-BBDFE103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0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E38DF-F9A0-4639-BF5D-8A40E0DA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92009-2C98-4A74-B997-F5778F915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10FB6-DBE2-4BC7-B3B3-4039ADE9E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E0DBF-C861-4927-9510-8328C2BE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A038-BFCD-4DFC-BB56-4BC56F04C4B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AE85F-5A92-49EC-B7D7-C2127BD7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199D8-7C21-4BCC-958D-D9850CC0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285-40D0-48BE-B7EB-BBDFE103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0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3892-0A7C-473F-A95A-63AD97F84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CB8895-24EA-49E6-B644-5B8A98597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CFFCE-B9F1-4895-A35D-3E2D012F7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80C6C-A64A-4571-8621-7C8EBDF75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A038-BFCD-4DFC-BB56-4BC56F04C4B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660DB-B7EA-4E9F-A33C-419585A4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1E423-3E3B-4F22-AED9-CD76CA96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285-40D0-48BE-B7EB-BBDFE103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5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BE1C7-4002-4246-BA10-4A66EF0E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772D4-7A22-41CA-A363-A7A904312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60071-AF47-4BAF-A9C7-37954FA20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4A038-BFCD-4DFC-BB56-4BC56F04C4B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6BD5F-344E-4385-AFC4-507744365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2E89D-D93A-4936-A7EB-68BFC1A6B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2285-40D0-48BE-B7EB-BBDFE103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1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9BD6-4C44-42F8-B729-71C8EDF143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Warfarin Dosing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D51A1-47A9-49A3-BFA9-05584B6CC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Fiscal Year 2021</a:t>
            </a:r>
          </a:p>
          <a:p>
            <a:r>
              <a:rPr lang="en-US" dirty="0"/>
              <a:t>Brian Gulbis, PharmD, BCPS</a:t>
            </a:r>
          </a:p>
        </p:txBody>
      </p:sp>
    </p:spTree>
    <p:extLst>
      <p:ext uri="{BB962C8B-B14F-4D97-AF65-F5344CB8AC3E}">
        <p14:creationId xmlns:p14="http://schemas.microsoft.com/office/powerpoint/2010/main" val="4099070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Warfarin Dosing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Warfarin Dosing Analysis</dc:title>
  <dc:creator>Brian Gulbis</dc:creator>
  <cp:lastModifiedBy>Brian Gulbis</cp:lastModifiedBy>
  <cp:revision>1</cp:revision>
  <dcterms:created xsi:type="dcterms:W3CDTF">2022-01-11T15:56:54Z</dcterms:created>
  <dcterms:modified xsi:type="dcterms:W3CDTF">2022-01-11T15:57:58Z</dcterms:modified>
</cp:coreProperties>
</file>