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BB9B-DDE4-4CF1-B9CC-35EA4E7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F635C-A1E1-4A65-A021-E3B5EDFC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5FF-1B9B-4087-A358-5F0D102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DB45-40FE-4E8F-9FAA-E994FC83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8DD9-805A-47DA-B880-06FF74CD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892-0A7C-473F-A95A-63AD97F8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8895-24EA-49E6-B644-5B8A9859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FFCE-B9F1-4895-A35D-3E2D012F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0C6C-A64A-4571-8621-7C8EBDF7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0DB-B7EA-4E9F-A33C-419585A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E423-3E3B-4F22-AED9-CD76CA96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91-73E8-40CC-8982-63559D1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368F-EF49-4709-B7E0-A6ABA4E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BA26-E7E3-4283-B49B-8DFF5E5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7A10-68D0-4574-AA57-7B671D0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047A-11A6-4CFE-843C-5BFC54A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31B74-D358-4B98-B7EC-76348181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A2C64-4478-4D98-ACC8-A293A264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ED2D-22DB-433B-B860-6D2011E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916-4125-4DB6-88FC-E1A72F4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4BF-079F-4EC3-9BEB-3A91252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C0A7-648C-413C-BEF9-DA99E4C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371-AF24-4098-907A-2E62140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AB1-8D30-48BB-8591-ED562E16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3C35-FCC6-4D79-818A-D592C91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2DAA-1A5C-42C6-810D-2EE9682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C0A7-648C-413C-BEF9-DA99E4C8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72800" cy="457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371-AF24-4098-907A-2E621402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914400"/>
            <a:ext cx="109728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989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B995-E680-4B08-BF54-5F4BEAE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7680-15CA-4BD9-A833-288FC23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6FEF-2A3E-49C5-90F6-F5605CA1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03A0-49FA-4C49-A7DC-FF7FE6E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0E15-4E02-493B-B6C7-1E316A9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1A8E-2199-4B1F-A689-9FB1EBE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D260-6379-425B-9E71-E827BE72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E909-0C41-44F6-A3B2-43D86F41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3589-2BAD-4897-BFB9-16F37AA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1DB1-40EE-4DDF-AF0B-3E27FA41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34AAE-DE5D-4BCD-AC33-F1B291C3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1FA3-DA12-45ED-8BD3-A2D895A8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4458-9DD9-4A1A-92DA-5C47B979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658C-72FD-488B-B152-B1BC4126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17354-63DC-4200-9BEF-8197B0E3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DE35-98B8-411A-81EA-81BE545F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9984-DE62-401F-BAAC-E6CC4684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23AE5-323B-445B-A5DC-EBE2CDC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ADB47-C0AA-4D6B-9ED5-48D816EF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F06-433C-4ECB-B891-17C5462A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F8CE6-64D6-4691-B750-6421245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C3EDF-D1C8-4C5D-B90C-4BD3BAA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C320B-D231-40C6-A924-327BBEC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C359-DE75-49D8-B065-58EED68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69FE-BECF-4A57-91B8-F662D67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5EA3-72B1-4453-862F-1B46C50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38DF-F9A0-4639-BF5D-8A40E0D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2009-2C98-4A74-B997-F5778F9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0FB6-DBE2-4BC7-B3B3-4039ADE9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0DBF-C861-4927-9510-8328C2BE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E85F-5A92-49EC-B7D7-C2127BD7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99D8-7C21-4BCC-958D-D9850CC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E1C7-4002-4246-BA10-4A66EF0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72D4-7A22-41CA-A363-A7A90431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0071-AF47-4BAF-A9C7-37954FA2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038-BFCD-4DFC-BB56-4BC56F04C4B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BD5F-344E-4385-AFC4-50774436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89D-D93A-4936-A7EB-68BFC1A6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Warfarin Dosing Analysis</dc:title>
  <dc:creator>Brian Gulbis</dc:creator>
  <cp:lastModifiedBy>Brian Gulbis</cp:lastModifiedBy>
  <cp:revision>5</cp:revision>
  <dcterms:created xsi:type="dcterms:W3CDTF">2022-01-11T15:56:54Z</dcterms:created>
  <dcterms:modified xsi:type="dcterms:W3CDTF">2022-01-12T17:00:36Z</dcterms:modified>
</cp:coreProperties>
</file>