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990" y="2095718"/>
            <a:ext cx="11082019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033" y="1476324"/>
            <a:ext cx="11047933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816" y="2914756"/>
            <a:ext cx="11010367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Get</a:t>
            </a:r>
            <a:r>
              <a:rPr lang="en-US" spc="360" dirty="0"/>
              <a:t>t</a:t>
            </a:r>
            <a:r>
              <a:rPr spc="-70" dirty="0"/>
              <a:t>ing</a:t>
            </a:r>
            <a:r>
              <a:rPr spc="-210" dirty="0"/>
              <a:t> </a:t>
            </a:r>
            <a:r>
              <a:rPr spc="-114" dirty="0"/>
              <a:t>Started</a:t>
            </a:r>
            <a:r>
              <a:rPr spc="-210" dirty="0"/>
              <a:t> </a:t>
            </a:r>
            <a:r>
              <a:rPr spc="-80" dirty="0"/>
              <a:t>with</a:t>
            </a:r>
            <a:r>
              <a:rPr spc="-215" dirty="0"/>
              <a:t> </a:t>
            </a:r>
            <a:r>
              <a:rPr spc="-70" dirty="0"/>
              <a:t>SQL</a:t>
            </a:r>
            <a:r>
              <a:rPr spc="-210" dirty="0"/>
              <a:t> </a:t>
            </a:r>
            <a:r>
              <a:rPr spc="-90"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9117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SQL</a:t>
            </a:r>
            <a:r>
              <a:rPr sz="4800" spc="-10" dirty="0"/>
              <a:t> </a:t>
            </a:r>
            <a:r>
              <a:rPr sz="4800" spc="-5" dirty="0"/>
              <a:t>Server </a:t>
            </a:r>
            <a:r>
              <a:rPr sz="4800" spc="-10" dirty="0"/>
              <a:t>Components </a:t>
            </a:r>
            <a:r>
              <a:rPr sz="4800" dirty="0"/>
              <a:t>and</a:t>
            </a:r>
            <a:r>
              <a:rPr sz="4800" spc="-5" dirty="0"/>
              <a:t> </a:t>
            </a:r>
            <a:r>
              <a:rPr sz="4800" dirty="0"/>
              <a:t>Services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9847" y="1947405"/>
            <a:ext cx="11841480" cy="825500"/>
            <a:chOff x="199847" y="1947405"/>
            <a:chExt cx="11841480" cy="825500"/>
          </a:xfrm>
        </p:grpSpPr>
        <p:sp>
          <p:nvSpPr>
            <p:cNvPr id="4" name="object 4"/>
            <p:cNvSpPr/>
            <p:nvPr/>
          </p:nvSpPr>
          <p:spPr>
            <a:xfrm>
              <a:off x="205740" y="1953768"/>
              <a:ext cx="11829415" cy="814069"/>
            </a:xfrm>
            <a:custGeom>
              <a:avLst/>
              <a:gdLst/>
              <a:ahLst/>
              <a:cxnLst/>
              <a:rect l="l" t="t" r="r" b="b"/>
              <a:pathLst>
                <a:path w="11829415" h="814069">
                  <a:moveTo>
                    <a:pt x="11748516" y="813815"/>
                  </a:moveTo>
                  <a:lnTo>
                    <a:pt x="82296" y="813815"/>
                  </a:lnTo>
                  <a:lnTo>
                    <a:pt x="50266" y="806995"/>
                  </a:lnTo>
                  <a:lnTo>
                    <a:pt x="24193" y="789322"/>
                  </a:lnTo>
                  <a:lnTo>
                    <a:pt x="6597" y="763322"/>
                  </a:lnTo>
                  <a:lnTo>
                    <a:pt x="0" y="731519"/>
                  </a:lnTo>
                  <a:lnTo>
                    <a:pt x="0" y="80771"/>
                  </a:lnTo>
                  <a:lnTo>
                    <a:pt x="6597" y="49424"/>
                  </a:lnTo>
                  <a:lnTo>
                    <a:pt x="24193" y="23736"/>
                  </a:lnTo>
                  <a:lnTo>
                    <a:pt x="50266" y="6373"/>
                  </a:lnTo>
                  <a:lnTo>
                    <a:pt x="82296" y="0"/>
                  </a:lnTo>
                  <a:lnTo>
                    <a:pt x="11748516" y="0"/>
                  </a:lnTo>
                  <a:lnTo>
                    <a:pt x="11779763" y="6373"/>
                  </a:lnTo>
                  <a:lnTo>
                    <a:pt x="11805418" y="23736"/>
                  </a:lnTo>
                  <a:lnTo>
                    <a:pt x="11822814" y="49424"/>
                  </a:lnTo>
                  <a:lnTo>
                    <a:pt x="11829288" y="80771"/>
                  </a:lnTo>
                  <a:lnTo>
                    <a:pt x="11829288" y="731519"/>
                  </a:lnTo>
                  <a:lnTo>
                    <a:pt x="11822814" y="763322"/>
                  </a:lnTo>
                  <a:lnTo>
                    <a:pt x="11805418" y="789322"/>
                  </a:lnTo>
                  <a:lnTo>
                    <a:pt x="11779763" y="806995"/>
                  </a:lnTo>
                  <a:lnTo>
                    <a:pt x="11748516" y="81381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847" y="1947405"/>
              <a:ext cx="11841480" cy="825500"/>
            </a:xfrm>
            <a:custGeom>
              <a:avLst/>
              <a:gdLst/>
              <a:ahLst/>
              <a:cxnLst/>
              <a:rect l="l" t="t" r="r" b="b"/>
              <a:pathLst>
                <a:path w="11841480" h="825500">
                  <a:moveTo>
                    <a:pt x="11775617" y="822960"/>
                  </a:moveTo>
                  <a:lnTo>
                    <a:pt x="65633" y="822960"/>
                  </a:lnTo>
                  <a:lnTo>
                    <a:pt x="57403" y="820419"/>
                  </a:lnTo>
                  <a:lnTo>
                    <a:pt x="53416" y="817880"/>
                  </a:lnTo>
                  <a:lnTo>
                    <a:pt x="49529" y="816610"/>
                  </a:lnTo>
                  <a:lnTo>
                    <a:pt x="45758" y="814069"/>
                  </a:lnTo>
                  <a:lnTo>
                    <a:pt x="42075" y="812800"/>
                  </a:lnTo>
                  <a:lnTo>
                    <a:pt x="38519" y="810260"/>
                  </a:lnTo>
                  <a:lnTo>
                    <a:pt x="22656" y="796289"/>
                  </a:lnTo>
                  <a:lnTo>
                    <a:pt x="19900" y="793750"/>
                  </a:lnTo>
                  <a:lnTo>
                    <a:pt x="17297" y="789939"/>
                  </a:lnTo>
                  <a:lnTo>
                    <a:pt x="14858" y="786130"/>
                  </a:lnTo>
                  <a:lnTo>
                    <a:pt x="12572" y="782319"/>
                  </a:lnTo>
                  <a:lnTo>
                    <a:pt x="10464" y="779780"/>
                  </a:lnTo>
                  <a:lnTo>
                    <a:pt x="8521" y="775969"/>
                  </a:lnTo>
                  <a:lnTo>
                    <a:pt x="6769" y="772160"/>
                  </a:lnTo>
                  <a:lnTo>
                    <a:pt x="5207" y="767080"/>
                  </a:lnTo>
                  <a:lnTo>
                    <a:pt x="3822" y="763269"/>
                  </a:lnTo>
                  <a:lnTo>
                    <a:pt x="2641" y="759460"/>
                  </a:lnTo>
                  <a:lnTo>
                    <a:pt x="1663" y="755650"/>
                  </a:lnTo>
                  <a:lnTo>
                    <a:pt x="330" y="746760"/>
                  </a:lnTo>
                  <a:lnTo>
                    <a:pt x="0" y="741680"/>
                  </a:lnTo>
                  <a:lnTo>
                    <a:pt x="0" y="82550"/>
                  </a:lnTo>
                  <a:lnTo>
                    <a:pt x="330" y="77469"/>
                  </a:lnTo>
                  <a:lnTo>
                    <a:pt x="889" y="73660"/>
                  </a:lnTo>
                  <a:lnTo>
                    <a:pt x="1663" y="69850"/>
                  </a:lnTo>
                  <a:lnTo>
                    <a:pt x="2641" y="64769"/>
                  </a:lnTo>
                  <a:lnTo>
                    <a:pt x="19900" y="31750"/>
                  </a:lnTo>
                  <a:lnTo>
                    <a:pt x="22656" y="27939"/>
                  </a:lnTo>
                  <a:lnTo>
                    <a:pt x="25552" y="25400"/>
                  </a:lnTo>
                  <a:lnTo>
                    <a:pt x="28600" y="21589"/>
                  </a:lnTo>
                  <a:lnTo>
                    <a:pt x="31775" y="19050"/>
                  </a:lnTo>
                  <a:lnTo>
                    <a:pt x="35090" y="16510"/>
                  </a:lnTo>
                  <a:lnTo>
                    <a:pt x="38519" y="13969"/>
                  </a:lnTo>
                  <a:lnTo>
                    <a:pt x="42075" y="11430"/>
                  </a:lnTo>
                  <a:lnTo>
                    <a:pt x="45758" y="10160"/>
                  </a:lnTo>
                  <a:lnTo>
                    <a:pt x="49529" y="7619"/>
                  </a:lnTo>
                  <a:lnTo>
                    <a:pt x="53416" y="6350"/>
                  </a:lnTo>
                  <a:lnTo>
                    <a:pt x="65633" y="2539"/>
                  </a:lnTo>
                  <a:lnTo>
                    <a:pt x="74193" y="0"/>
                  </a:lnTo>
                  <a:lnTo>
                    <a:pt x="11767045" y="0"/>
                  </a:lnTo>
                  <a:lnTo>
                    <a:pt x="11775617" y="2539"/>
                  </a:lnTo>
                  <a:lnTo>
                    <a:pt x="11787835" y="6350"/>
                  </a:lnTo>
                  <a:lnTo>
                    <a:pt x="11791721" y="7619"/>
                  </a:lnTo>
                  <a:lnTo>
                    <a:pt x="11795493" y="10160"/>
                  </a:lnTo>
                  <a:lnTo>
                    <a:pt x="11799163" y="11430"/>
                  </a:lnTo>
                  <a:lnTo>
                    <a:pt x="87706" y="11430"/>
                  </a:lnTo>
                  <a:lnTo>
                    <a:pt x="83515" y="12700"/>
                  </a:lnTo>
                  <a:lnTo>
                    <a:pt x="76276" y="12700"/>
                  </a:lnTo>
                  <a:lnTo>
                    <a:pt x="72275" y="13969"/>
                  </a:lnTo>
                  <a:lnTo>
                    <a:pt x="68961" y="13969"/>
                  </a:lnTo>
                  <a:lnTo>
                    <a:pt x="65100" y="15239"/>
                  </a:lnTo>
                  <a:lnTo>
                    <a:pt x="65392" y="15239"/>
                  </a:lnTo>
                  <a:lnTo>
                    <a:pt x="61620" y="16510"/>
                  </a:lnTo>
                  <a:lnTo>
                    <a:pt x="61912" y="16510"/>
                  </a:lnTo>
                  <a:lnTo>
                    <a:pt x="58216" y="17780"/>
                  </a:lnTo>
                  <a:lnTo>
                    <a:pt x="58508" y="17780"/>
                  </a:lnTo>
                  <a:lnTo>
                    <a:pt x="54902" y="19050"/>
                  </a:lnTo>
                  <a:lnTo>
                    <a:pt x="55181" y="19050"/>
                  </a:lnTo>
                  <a:lnTo>
                    <a:pt x="51676" y="21589"/>
                  </a:lnTo>
                  <a:lnTo>
                    <a:pt x="51955" y="21589"/>
                  </a:lnTo>
                  <a:lnTo>
                    <a:pt x="48539" y="22860"/>
                  </a:lnTo>
                  <a:lnTo>
                    <a:pt x="48806" y="22860"/>
                  </a:lnTo>
                  <a:lnTo>
                    <a:pt x="45504" y="25400"/>
                  </a:lnTo>
                  <a:lnTo>
                    <a:pt x="45758" y="25400"/>
                  </a:lnTo>
                  <a:lnTo>
                    <a:pt x="42570" y="26669"/>
                  </a:lnTo>
                  <a:lnTo>
                    <a:pt x="42811" y="26669"/>
                  </a:lnTo>
                  <a:lnTo>
                    <a:pt x="39738" y="29210"/>
                  </a:lnTo>
                  <a:lnTo>
                    <a:pt x="39979" y="29210"/>
                  </a:lnTo>
                  <a:lnTo>
                    <a:pt x="37033" y="31750"/>
                  </a:lnTo>
                  <a:lnTo>
                    <a:pt x="37249" y="31750"/>
                  </a:lnTo>
                  <a:lnTo>
                    <a:pt x="34429" y="34289"/>
                  </a:lnTo>
                  <a:lnTo>
                    <a:pt x="34645" y="34289"/>
                  </a:lnTo>
                  <a:lnTo>
                    <a:pt x="31953" y="36830"/>
                  </a:lnTo>
                  <a:lnTo>
                    <a:pt x="32156" y="36830"/>
                  </a:lnTo>
                  <a:lnTo>
                    <a:pt x="29603" y="39369"/>
                  </a:lnTo>
                  <a:lnTo>
                    <a:pt x="29794" y="39369"/>
                  </a:lnTo>
                  <a:lnTo>
                    <a:pt x="27381" y="41910"/>
                  </a:lnTo>
                  <a:lnTo>
                    <a:pt x="27558" y="41910"/>
                  </a:lnTo>
                  <a:lnTo>
                    <a:pt x="26051" y="44450"/>
                  </a:lnTo>
                  <a:lnTo>
                    <a:pt x="25463" y="44450"/>
                  </a:lnTo>
                  <a:lnTo>
                    <a:pt x="23355" y="48260"/>
                  </a:lnTo>
                  <a:lnTo>
                    <a:pt x="23507" y="48260"/>
                  </a:lnTo>
                  <a:lnTo>
                    <a:pt x="21551" y="50800"/>
                  </a:lnTo>
                  <a:lnTo>
                    <a:pt x="21691" y="50800"/>
                  </a:lnTo>
                  <a:lnTo>
                    <a:pt x="19900" y="54610"/>
                  </a:lnTo>
                  <a:lnTo>
                    <a:pt x="20040" y="54610"/>
                  </a:lnTo>
                  <a:lnTo>
                    <a:pt x="18948" y="57150"/>
                  </a:lnTo>
                  <a:lnTo>
                    <a:pt x="18529" y="57150"/>
                  </a:lnTo>
                  <a:lnTo>
                    <a:pt x="17068" y="60960"/>
                  </a:lnTo>
                  <a:lnTo>
                    <a:pt x="15900" y="64769"/>
                  </a:lnTo>
                  <a:lnTo>
                    <a:pt x="14897" y="68580"/>
                  </a:lnTo>
                  <a:lnTo>
                    <a:pt x="14372" y="71119"/>
                  </a:lnTo>
                  <a:lnTo>
                    <a:pt x="14135" y="71119"/>
                  </a:lnTo>
                  <a:lnTo>
                    <a:pt x="13601" y="74930"/>
                  </a:lnTo>
                  <a:lnTo>
                    <a:pt x="13461" y="74930"/>
                  </a:lnTo>
                  <a:lnTo>
                    <a:pt x="13081" y="78739"/>
                  </a:lnTo>
                  <a:lnTo>
                    <a:pt x="12750" y="82550"/>
                  </a:lnTo>
                  <a:lnTo>
                    <a:pt x="12674" y="741680"/>
                  </a:lnTo>
                  <a:lnTo>
                    <a:pt x="12979" y="745489"/>
                  </a:lnTo>
                  <a:lnTo>
                    <a:pt x="13461" y="749300"/>
                  </a:lnTo>
                  <a:lnTo>
                    <a:pt x="14135" y="753110"/>
                  </a:lnTo>
                  <a:lnTo>
                    <a:pt x="14297" y="753110"/>
                  </a:lnTo>
                  <a:lnTo>
                    <a:pt x="14973" y="756919"/>
                  </a:lnTo>
                  <a:lnTo>
                    <a:pt x="15265" y="756919"/>
                  </a:lnTo>
                  <a:lnTo>
                    <a:pt x="16001" y="759460"/>
                  </a:lnTo>
                  <a:lnTo>
                    <a:pt x="17183" y="763269"/>
                  </a:lnTo>
                  <a:lnTo>
                    <a:pt x="18529" y="767080"/>
                  </a:lnTo>
                  <a:lnTo>
                    <a:pt x="18402" y="767080"/>
                  </a:lnTo>
                  <a:lnTo>
                    <a:pt x="20040" y="769619"/>
                  </a:lnTo>
                  <a:lnTo>
                    <a:pt x="19900" y="769619"/>
                  </a:lnTo>
                  <a:lnTo>
                    <a:pt x="21691" y="773430"/>
                  </a:lnTo>
                  <a:lnTo>
                    <a:pt x="21551" y="773430"/>
                  </a:lnTo>
                  <a:lnTo>
                    <a:pt x="23507" y="775969"/>
                  </a:lnTo>
                  <a:lnTo>
                    <a:pt x="23355" y="775969"/>
                  </a:lnTo>
                  <a:lnTo>
                    <a:pt x="25463" y="779780"/>
                  </a:lnTo>
                  <a:lnTo>
                    <a:pt x="25298" y="779780"/>
                  </a:lnTo>
                  <a:lnTo>
                    <a:pt x="27558" y="782319"/>
                  </a:lnTo>
                  <a:lnTo>
                    <a:pt x="27381" y="782319"/>
                  </a:lnTo>
                  <a:lnTo>
                    <a:pt x="29794" y="784860"/>
                  </a:lnTo>
                  <a:lnTo>
                    <a:pt x="29603" y="784860"/>
                  </a:lnTo>
                  <a:lnTo>
                    <a:pt x="32156" y="787400"/>
                  </a:lnTo>
                  <a:lnTo>
                    <a:pt x="31953" y="787400"/>
                  </a:lnTo>
                  <a:lnTo>
                    <a:pt x="34645" y="791210"/>
                  </a:lnTo>
                  <a:lnTo>
                    <a:pt x="35839" y="791210"/>
                  </a:lnTo>
                  <a:lnTo>
                    <a:pt x="37249" y="792480"/>
                  </a:lnTo>
                  <a:lnTo>
                    <a:pt x="37033" y="792480"/>
                  </a:lnTo>
                  <a:lnTo>
                    <a:pt x="39979" y="795019"/>
                  </a:lnTo>
                  <a:lnTo>
                    <a:pt x="39738" y="795019"/>
                  </a:lnTo>
                  <a:lnTo>
                    <a:pt x="42811" y="797560"/>
                  </a:lnTo>
                  <a:lnTo>
                    <a:pt x="42570" y="797560"/>
                  </a:lnTo>
                  <a:lnTo>
                    <a:pt x="45758" y="800100"/>
                  </a:lnTo>
                  <a:lnTo>
                    <a:pt x="45504" y="800100"/>
                  </a:lnTo>
                  <a:lnTo>
                    <a:pt x="48806" y="801369"/>
                  </a:lnTo>
                  <a:lnTo>
                    <a:pt x="48539" y="801369"/>
                  </a:lnTo>
                  <a:lnTo>
                    <a:pt x="51955" y="803910"/>
                  </a:lnTo>
                  <a:lnTo>
                    <a:pt x="51676" y="803910"/>
                  </a:lnTo>
                  <a:lnTo>
                    <a:pt x="55181" y="805180"/>
                  </a:lnTo>
                  <a:lnTo>
                    <a:pt x="54902" y="805180"/>
                  </a:lnTo>
                  <a:lnTo>
                    <a:pt x="58508" y="806450"/>
                  </a:lnTo>
                  <a:lnTo>
                    <a:pt x="58216" y="806450"/>
                  </a:lnTo>
                  <a:lnTo>
                    <a:pt x="61912" y="807719"/>
                  </a:lnTo>
                  <a:lnTo>
                    <a:pt x="61620" y="807719"/>
                  </a:lnTo>
                  <a:lnTo>
                    <a:pt x="65392" y="808989"/>
                  </a:lnTo>
                  <a:lnTo>
                    <a:pt x="65100" y="808989"/>
                  </a:lnTo>
                  <a:lnTo>
                    <a:pt x="68961" y="810260"/>
                  </a:lnTo>
                  <a:lnTo>
                    <a:pt x="68643" y="810260"/>
                  </a:lnTo>
                  <a:lnTo>
                    <a:pt x="72580" y="811530"/>
                  </a:lnTo>
                  <a:lnTo>
                    <a:pt x="79705" y="811530"/>
                  </a:lnTo>
                  <a:lnTo>
                    <a:pt x="83832" y="812800"/>
                  </a:lnTo>
                  <a:lnTo>
                    <a:pt x="11799163" y="812800"/>
                  </a:lnTo>
                  <a:lnTo>
                    <a:pt x="11795493" y="814069"/>
                  </a:lnTo>
                  <a:lnTo>
                    <a:pt x="11791721" y="816610"/>
                  </a:lnTo>
                  <a:lnTo>
                    <a:pt x="11787835" y="817880"/>
                  </a:lnTo>
                  <a:lnTo>
                    <a:pt x="11783847" y="820419"/>
                  </a:lnTo>
                  <a:lnTo>
                    <a:pt x="11775617" y="822960"/>
                  </a:lnTo>
                  <a:close/>
                </a:path>
                <a:path w="11841480" h="825500">
                  <a:moveTo>
                    <a:pt x="11753710" y="12700"/>
                  </a:moveTo>
                  <a:lnTo>
                    <a:pt x="87541" y="12700"/>
                  </a:lnTo>
                  <a:lnTo>
                    <a:pt x="87706" y="11430"/>
                  </a:lnTo>
                  <a:lnTo>
                    <a:pt x="11753545" y="11430"/>
                  </a:lnTo>
                  <a:lnTo>
                    <a:pt x="11753710" y="12700"/>
                  </a:lnTo>
                  <a:close/>
                </a:path>
                <a:path w="11841480" h="825500">
                  <a:moveTo>
                    <a:pt x="11815953" y="45719"/>
                  </a:moveTo>
                  <a:lnTo>
                    <a:pt x="11813692" y="41910"/>
                  </a:lnTo>
                  <a:lnTo>
                    <a:pt x="11813870" y="41910"/>
                  </a:lnTo>
                  <a:lnTo>
                    <a:pt x="11811457" y="39369"/>
                  </a:lnTo>
                  <a:lnTo>
                    <a:pt x="11811647" y="39369"/>
                  </a:lnTo>
                  <a:lnTo>
                    <a:pt x="11809095" y="36830"/>
                  </a:lnTo>
                  <a:lnTo>
                    <a:pt x="11809298" y="36830"/>
                  </a:lnTo>
                  <a:lnTo>
                    <a:pt x="11806605" y="34289"/>
                  </a:lnTo>
                  <a:lnTo>
                    <a:pt x="11806821" y="34289"/>
                  </a:lnTo>
                  <a:lnTo>
                    <a:pt x="11804002" y="31750"/>
                  </a:lnTo>
                  <a:lnTo>
                    <a:pt x="11804218" y="31750"/>
                  </a:lnTo>
                  <a:lnTo>
                    <a:pt x="11801271" y="29210"/>
                  </a:lnTo>
                  <a:lnTo>
                    <a:pt x="11801500" y="29210"/>
                  </a:lnTo>
                  <a:lnTo>
                    <a:pt x="11798439" y="26669"/>
                  </a:lnTo>
                  <a:lnTo>
                    <a:pt x="11798681" y="26669"/>
                  </a:lnTo>
                  <a:lnTo>
                    <a:pt x="11795493" y="25400"/>
                  </a:lnTo>
                  <a:lnTo>
                    <a:pt x="11795747" y="25400"/>
                  </a:lnTo>
                  <a:lnTo>
                    <a:pt x="11792445" y="22860"/>
                  </a:lnTo>
                  <a:lnTo>
                    <a:pt x="11792712" y="22860"/>
                  </a:lnTo>
                  <a:lnTo>
                    <a:pt x="11789295" y="21589"/>
                  </a:lnTo>
                  <a:lnTo>
                    <a:pt x="11789575" y="21589"/>
                  </a:lnTo>
                  <a:lnTo>
                    <a:pt x="11786069" y="19050"/>
                  </a:lnTo>
                  <a:lnTo>
                    <a:pt x="11786349" y="19050"/>
                  </a:lnTo>
                  <a:lnTo>
                    <a:pt x="11782742" y="17780"/>
                  </a:lnTo>
                  <a:lnTo>
                    <a:pt x="11783034" y="17780"/>
                  </a:lnTo>
                  <a:lnTo>
                    <a:pt x="11779338" y="16510"/>
                  </a:lnTo>
                  <a:lnTo>
                    <a:pt x="11779631" y="16510"/>
                  </a:lnTo>
                  <a:lnTo>
                    <a:pt x="11775859" y="15239"/>
                  </a:lnTo>
                  <a:lnTo>
                    <a:pt x="11776151" y="15239"/>
                  </a:lnTo>
                  <a:lnTo>
                    <a:pt x="11772290" y="13969"/>
                  </a:lnTo>
                  <a:lnTo>
                    <a:pt x="11768975" y="13969"/>
                  </a:lnTo>
                  <a:lnTo>
                    <a:pt x="11764975" y="12700"/>
                  </a:lnTo>
                  <a:lnTo>
                    <a:pt x="11757736" y="12700"/>
                  </a:lnTo>
                  <a:lnTo>
                    <a:pt x="11753545" y="11430"/>
                  </a:lnTo>
                  <a:lnTo>
                    <a:pt x="11799163" y="11430"/>
                  </a:lnTo>
                  <a:lnTo>
                    <a:pt x="11815699" y="25400"/>
                  </a:lnTo>
                  <a:lnTo>
                    <a:pt x="11818594" y="27939"/>
                  </a:lnTo>
                  <a:lnTo>
                    <a:pt x="11821350" y="31750"/>
                  </a:lnTo>
                  <a:lnTo>
                    <a:pt x="11823954" y="34289"/>
                  </a:lnTo>
                  <a:lnTo>
                    <a:pt x="11826392" y="38100"/>
                  </a:lnTo>
                  <a:lnTo>
                    <a:pt x="11828678" y="41910"/>
                  </a:lnTo>
                  <a:lnTo>
                    <a:pt x="11830083" y="44450"/>
                  </a:lnTo>
                  <a:lnTo>
                    <a:pt x="11815787" y="44450"/>
                  </a:lnTo>
                  <a:lnTo>
                    <a:pt x="11815953" y="45719"/>
                  </a:lnTo>
                  <a:close/>
                </a:path>
                <a:path w="11841480" h="825500">
                  <a:moveTo>
                    <a:pt x="25298" y="45719"/>
                  </a:moveTo>
                  <a:lnTo>
                    <a:pt x="25463" y="44450"/>
                  </a:lnTo>
                  <a:lnTo>
                    <a:pt x="26051" y="44450"/>
                  </a:lnTo>
                  <a:lnTo>
                    <a:pt x="25298" y="45719"/>
                  </a:lnTo>
                  <a:close/>
                </a:path>
                <a:path w="11841480" h="825500">
                  <a:moveTo>
                    <a:pt x="11822849" y="58419"/>
                  </a:moveTo>
                  <a:lnTo>
                    <a:pt x="11821210" y="54610"/>
                  </a:lnTo>
                  <a:lnTo>
                    <a:pt x="11821350" y="54610"/>
                  </a:lnTo>
                  <a:lnTo>
                    <a:pt x="11819559" y="50800"/>
                  </a:lnTo>
                  <a:lnTo>
                    <a:pt x="11819699" y="50800"/>
                  </a:lnTo>
                  <a:lnTo>
                    <a:pt x="11817743" y="48260"/>
                  </a:lnTo>
                  <a:lnTo>
                    <a:pt x="11817896" y="48260"/>
                  </a:lnTo>
                  <a:lnTo>
                    <a:pt x="11815787" y="44450"/>
                  </a:lnTo>
                  <a:lnTo>
                    <a:pt x="11830083" y="44450"/>
                  </a:lnTo>
                  <a:lnTo>
                    <a:pt x="11830786" y="45719"/>
                  </a:lnTo>
                  <a:lnTo>
                    <a:pt x="11832729" y="49530"/>
                  </a:lnTo>
                  <a:lnTo>
                    <a:pt x="11834482" y="53339"/>
                  </a:lnTo>
                  <a:lnTo>
                    <a:pt x="11836044" y="57150"/>
                  </a:lnTo>
                  <a:lnTo>
                    <a:pt x="11822722" y="57150"/>
                  </a:lnTo>
                  <a:lnTo>
                    <a:pt x="11822849" y="58419"/>
                  </a:lnTo>
                  <a:close/>
                </a:path>
                <a:path w="11841480" h="825500">
                  <a:moveTo>
                    <a:pt x="18402" y="58419"/>
                  </a:moveTo>
                  <a:lnTo>
                    <a:pt x="18529" y="57150"/>
                  </a:lnTo>
                  <a:lnTo>
                    <a:pt x="18948" y="57150"/>
                  </a:lnTo>
                  <a:lnTo>
                    <a:pt x="18402" y="58419"/>
                  </a:lnTo>
                  <a:close/>
                </a:path>
                <a:path w="11841480" h="825500">
                  <a:moveTo>
                    <a:pt x="11827179" y="72389"/>
                  </a:moveTo>
                  <a:lnTo>
                    <a:pt x="11826278" y="68580"/>
                  </a:lnTo>
                  <a:lnTo>
                    <a:pt x="11825249" y="64769"/>
                  </a:lnTo>
                  <a:lnTo>
                    <a:pt x="11824068" y="60960"/>
                  </a:lnTo>
                  <a:lnTo>
                    <a:pt x="11822722" y="57150"/>
                  </a:lnTo>
                  <a:lnTo>
                    <a:pt x="11836044" y="57150"/>
                  </a:lnTo>
                  <a:lnTo>
                    <a:pt x="11837428" y="60960"/>
                  </a:lnTo>
                  <a:lnTo>
                    <a:pt x="11838609" y="64769"/>
                  </a:lnTo>
                  <a:lnTo>
                    <a:pt x="11839845" y="71119"/>
                  </a:lnTo>
                  <a:lnTo>
                    <a:pt x="11827116" y="71119"/>
                  </a:lnTo>
                  <a:lnTo>
                    <a:pt x="11827179" y="72389"/>
                  </a:lnTo>
                  <a:close/>
                </a:path>
                <a:path w="11841480" h="825500">
                  <a:moveTo>
                    <a:pt x="14071" y="72389"/>
                  </a:moveTo>
                  <a:lnTo>
                    <a:pt x="14135" y="71119"/>
                  </a:lnTo>
                  <a:lnTo>
                    <a:pt x="14372" y="71119"/>
                  </a:lnTo>
                  <a:lnTo>
                    <a:pt x="14071" y="72389"/>
                  </a:lnTo>
                  <a:close/>
                </a:path>
                <a:path w="11841480" h="825500">
                  <a:moveTo>
                    <a:pt x="11839968" y="753110"/>
                  </a:moveTo>
                  <a:lnTo>
                    <a:pt x="11827116" y="753110"/>
                  </a:lnTo>
                  <a:lnTo>
                    <a:pt x="11827827" y="749300"/>
                  </a:lnTo>
                  <a:lnTo>
                    <a:pt x="11828297" y="745489"/>
                  </a:lnTo>
                  <a:lnTo>
                    <a:pt x="11828576" y="741680"/>
                  </a:lnTo>
                  <a:lnTo>
                    <a:pt x="11828564" y="82550"/>
                  </a:lnTo>
                  <a:lnTo>
                    <a:pt x="11828272" y="78739"/>
                  </a:lnTo>
                  <a:lnTo>
                    <a:pt x="11827776" y="74930"/>
                  </a:lnTo>
                  <a:lnTo>
                    <a:pt x="11827116" y="71119"/>
                  </a:lnTo>
                  <a:lnTo>
                    <a:pt x="11839845" y="71119"/>
                  </a:lnTo>
                  <a:lnTo>
                    <a:pt x="11840362" y="73660"/>
                  </a:lnTo>
                  <a:lnTo>
                    <a:pt x="11840921" y="77469"/>
                  </a:lnTo>
                  <a:lnTo>
                    <a:pt x="11841251" y="82550"/>
                  </a:lnTo>
                  <a:lnTo>
                    <a:pt x="11841251" y="741680"/>
                  </a:lnTo>
                  <a:lnTo>
                    <a:pt x="11840921" y="746760"/>
                  </a:lnTo>
                  <a:lnTo>
                    <a:pt x="11839968" y="753110"/>
                  </a:lnTo>
                  <a:close/>
                </a:path>
                <a:path w="11841480" h="825500">
                  <a:moveTo>
                    <a:pt x="13423" y="76200"/>
                  </a:moveTo>
                  <a:lnTo>
                    <a:pt x="13461" y="74930"/>
                  </a:lnTo>
                  <a:lnTo>
                    <a:pt x="13601" y="74930"/>
                  </a:lnTo>
                  <a:lnTo>
                    <a:pt x="13423" y="76200"/>
                  </a:lnTo>
                  <a:close/>
                </a:path>
                <a:path w="11841480" h="825500">
                  <a:moveTo>
                    <a:pt x="11827827" y="76200"/>
                  </a:moveTo>
                  <a:lnTo>
                    <a:pt x="11827649" y="74930"/>
                  </a:lnTo>
                  <a:lnTo>
                    <a:pt x="11827827" y="76200"/>
                  </a:lnTo>
                  <a:close/>
                </a:path>
                <a:path w="11841480" h="825500">
                  <a:moveTo>
                    <a:pt x="12953" y="80010"/>
                  </a:moveTo>
                  <a:lnTo>
                    <a:pt x="12979" y="78739"/>
                  </a:lnTo>
                  <a:lnTo>
                    <a:pt x="12953" y="80010"/>
                  </a:lnTo>
                  <a:close/>
                </a:path>
                <a:path w="11841480" h="825500">
                  <a:moveTo>
                    <a:pt x="11828297" y="80010"/>
                  </a:moveTo>
                  <a:lnTo>
                    <a:pt x="11828167" y="78739"/>
                  </a:lnTo>
                  <a:lnTo>
                    <a:pt x="11828297" y="80010"/>
                  </a:lnTo>
                  <a:close/>
                </a:path>
                <a:path w="11841480" h="825500">
                  <a:moveTo>
                    <a:pt x="12674" y="83819"/>
                  </a:moveTo>
                  <a:lnTo>
                    <a:pt x="12687" y="82550"/>
                  </a:lnTo>
                  <a:lnTo>
                    <a:pt x="12674" y="83819"/>
                  </a:lnTo>
                  <a:close/>
                </a:path>
                <a:path w="11841480" h="825500">
                  <a:moveTo>
                    <a:pt x="11828576" y="83819"/>
                  </a:moveTo>
                  <a:lnTo>
                    <a:pt x="11828500" y="82550"/>
                  </a:lnTo>
                  <a:lnTo>
                    <a:pt x="11828576" y="83819"/>
                  </a:lnTo>
                  <a:close/>
                </a:path>
                <a:path w="11841480" h="825500">
                  <a:moveTo>
                    <a:pt x="14297" y="753110"/>
                  </a:moveTo>
                  <a:lnTo>
                    <a:pt x="14135" y="753110"/>
                  </a:lnTo>
                  <a:lnTo>
                    <a:pt x="14071" y="751839"/>
                  </a:lnTo>
                  <a:lnTo>
                    <a:pt x="14297" y="753110"/>
                  </a:lnTo>
                  <a:close/>
                </a:path>
                <a:path w="11841480" h="825500">
                  <a:moveTo>
                    <a:pt x="11839261" y="756919"/>
                  </a:moveTo>
                  <a:lnTo>
                    <a:pt x="11826278" y="756919"/>
                  </a:lnTo>
                  <a:lnTo>
                    <a:pt x="11827179" y="751839"/>
                  </a:lnTo>
                  <a:lnTo>
                    <a:pt x="11827116" y="753110"/>
                  </a:lnTo>
                  <a:lnTo>
                    <a:pt x="11839968" y="753110"/>
                  </a:lnTo>
                  <a:lnTo>
                    <a:pt x="11839587" y="755650"/>
                  </a:lnTo>
                  <a:lnTo>
                    <a:pt x="11839261" y="756919"/>
                  </a:lnTo>
                  <a:close/>
                </a:path>
                <a:path w="11841480" h="825500">
                  <a:moveTo>
                    <a:pt x="15265" y="756919"/>
                  </a:moveTo>
                  <a:lnTo>
                    <a:pt x="14973" y="756919"/>
                  </a:lnTo>
                  <a:lnTo>
                    <a:pt x="14897" y="755650"/>
                  </a:lnTo>
                  <a:lnTo>
                    <a:pt x="15265" y="756919"/>
                  </a:lnTo>
                  <a:close/>
                </a:path>
                <a:path w="11841480" h="825500">
                  <a:moveTo>
                    <a:pt x="11823086" y="791210"/>
                  </a:moveTo>
                  <a:lnTo>
                    <a:pt x="11806605" y="791210"/>
                  </a:lnTo>
                  <a:lnTo>
                    <a:pt x="11809298" y="787400"/>
                  </a:lnTo>
                  <a:lnTo>
                    <a:pt x="11809095" y="787400"/>
                  </a:lnTo>
                  <a:lnTo>
                    <a:pt x="11811647" y="784860"/>
                  </a:lnTo>
                  <a:lnTo>
                    <a:pt x="11811457" y="784860"/>
                  </a:lnTo>
                  <a:lnTo>
                    <a:pt x="11813870" y="782319"/>
                  </a:lnTo>
                  <a:lnTo>
                    <a:pt x="11813692" y="782319"/>
                  </a:lnTo>
                  <a:lnTo>
                    <a:pt x="11815953" y="779780"/>
                  </a:lnTo>
                  <a:lnTo>
                    <a:pt x="11815787" y="779780"/>
                  </a:lnTo>
                  <a:lnTo>
                    <a:pt x="11817896" y="775969"/>
                  </a:lnTo>
                  <a:lnTo>
                    <a:pt x="11817743" y="775969"/>
                  </a:lnTo>
                  <a:lnTo>
                    <a:pt x="11819699" y="773430"/>
                  </a:lnTo>
                  <a:lnTo>
                    <a:pt x="11819559" y="773430"/>
                  </a:lnTo>
                  <a:lnTo>
                    <a:pt x="11821350" y="769619"/>
                  </a:lnTo>
                  <a:lnTo>
                    <a:pt x="11821210" y="769619"/>
                  </a:lnTo>
                  <a:lnTo>
                    <a:pt x="11822849" y="767080"/>
                  </a:lnTo>
                  <a:lnTo>
                    <a:pt x="11824182" y="763269"/>
                  </a:lnTo>
                  <a:lnTo>
                    <a:pt x="11825351" y="759460"/>
                  </a:lnTo>
                  <a:lnTo>
                    <a:pt x="11826354" y="755650"/>
                  </a:lnTo>
                  <a:lnTo>
                    <a:pt x="11826278" y="756919"/>
                  </a:lnTo>
                  <a:lnTo>
                    <a:pt x="11839261" y="756919"/>
                  </a:lnTo>
                  <a:lnTo>
                    <a:pt x="11838609" y="759460"/>
                  </a:lnTo>
                  <a:lnTo>
                    <a:pt x="11837428" y="763269"/>
                  </a:lnTo>
                  <a:lnTo>
                    <a:pt x="11836044" y="767080"/>
                  </a:lnTo>
                  <a:lnTo>
                    <a:pt x="11834482" y="772160"/>
                  </a:lnTo>
                  <a:lnTo>
                    <a:pt x="11832729" y="775969"/>
                  </a:lnTo>
                  <a:lnTo>
                    <a:pt x="11830786" y="779780"/>
                  </a:lnTo>
                  <a:lnTo>
                    <a:pt x="11828678" y="782319"/>
                  </a:lnTo>
                  <a:lnTo>
                    <a:pt x="11826392" y="786130"/>
                  </a:lnTo>
                  <a:lnTo>
                    <a:pt x="11823954" y="789939"/>
                  </a:lnTo>
                  <a:lnTo>
                    <a:pt x="11823086" y="791210"/>
                  </a:lnTo>
                  <a:close/>
                </a:path>
                <a:path w="11841480" h="825500">
                  <a:moveTo>
                    <a:pt x="35839" y="791210"/>
                  </a:moveTo>
                  <a:lnTo>
                    <a:pt x="34645" y="791210"/>
                  </a:lnTo>
                  <a:lnTo>
                    <a:pt x="34429" y="789939"/>
                  </a:lnTo>
                  <a:lnTo>
                    <a:pt x="35839" y="791210"/>
                  </a:lnTo>
                  <a:close/>
                </a:path>
                <a:path w="11841480" h="825500">
                  <a:moveTo>
                    <a:pt x="11799163" y="812800"/>
                  </a:moveTo>
                  <a:lnTo>
                    <a:pt x="11757406" y="812800"/>
                  </a:lnTo>
                  <a:lnTo>
                    <a:pt x="11761546" y="811530"/>
                  </a:lnTo>
                  <a:lnTo>
                    <a:pt x="11768670" y="811530"/>
                  </a:lnTo>
                  <a:lnTo>
                    <a:pt x="11772607" y="810260"/>
                  </a:lnTo>
                  <a:lnTo>
                    <a:pt x="11772290" y="810260"/>
                  </a:lnTo>
                  <a:lnTo>
                    <a:pt x="11776151" y="808989"/>
                  </a:lnTo>
                  <a:lnTo>
                    <a:pt x="11775859" y="808989"/>
                  </a:lnTo>
                  <a:lnTo>
                    <a:pt x="11779631" y="807719"/>
                  </a:lnTo>
                  <a:lnTo>
                    <a:pt x="11779338" y="807719"/>
                  </a:lnTo>
                  <a:lnTo>
                    <a:pt x="11783034" y="806450"/>
                  </a:lnTo>
                  <a:lnTo>
                    <a:pt x="11782742" y="806450"/>
                  </a:lnTo>
                  <a:lnTo>
                    <a:pt x="11786349" y="805180"/>
                  </a:lnTo>
                  <a:lnTo>
                    <a:pt x="11786069" y="805180"/>
                  </a:lnTo>
                  <a:lnTo>
                    <a:pt x="11789575" y="803910"/>
                  </a:lnTo>
                  <a:lnTo>
                    <a:pt x="11789295" y="803910"/>
                  </a:lnTo>
                  <a:lnTo>
                    <a:pt x="11792712" y="801369"/>
                  </a:lnTo>
                  <a:lnTo>
                    <a:pt x="11792445" y="801369"/>
                  </a:lnTo>
                  <a:lnTo>
                    <a:pt x="11795747" y="800100"/>
                  </a:lnTo>
                  <a:lnTo>
                    <a:pt x="11795493" y="800100"/>
                  </a:lnTo>
                  <a:lnTo>
                    <a:pt x="11798681" y="797560"/>
                  </a:lnTo>
                  <a:lnTo>
                    <a:pt x="11798439" y="797560"/>
                  </a:lnTo>
                  <a:lnTo>
                    <a:pt x="11801500" y="795019"/>
                  </a:lnTo>
                  <a:lnTo>
                    <a:pt x="11801271" y="795019"/>
                  </a:lnTo>
                  <a:lnTo>
                    <a:pt x="11804218" y="792480"/>
                  </a:lnTo>
                  <a:lnTo>
                    <a:pt x="11804002" y="792480"/>
                  </a:lnTo>
                  <a:lnTo>
                    <a:pt x="11806821" y="789939"/>
                  </a:lnTo>
                  <a:lnTo>
                    <a:pt x="11806605" y="791210"/>
                  </a:lnTo>
                  <a:lnTo>
                    <a:pt x="11823086" y="791210"/>
                  </a:lnTo>
                  <a:lnTo>
                    <a:pt x="11821350" y="793750"/>
                  </a:lnTo>
                  <a:lnTo>
                    <a:pt x="11818594" y="796289"/>
                  </a:lnTo>
                  <a:lnTo>
                    <a:pt x="11815699" y="800100"/>
                  </a:lnTo>
                  <a:lnTo>
                    <a:pt x="11812651" y="802639"/>
                  </a:lnTo>
                  <a:lnTo>
                    <a:pt x="11809476" y="805180"/>
                  </a:lnTo>
                  <a:lnTo>
                    <a:pt x="11806161" y="807719"/>
                  </a:lnTo>
                  <a:lnTo>
                    <a:pt x="11802732" y="810260"/>
                  </a:lnTo>
                  <a:lnTo>
                    <a:pt x="11799163" y="812800"/>
                  </a:lnTo>
                  <a:close/>
                </a:path>
                <a:path w="11841480" h="825500">
                  <a:moveTo>
                    <a:pt x="11767045" y="824230"/>
                  </a:moveTo>
                  <a:lnTo>
                    <a:pt x="74193" y="824230"/>
                  </a:lnTo>
                  <a:lnTo>
                    <a:pt x="69875" y="822960"/>
                  </a:lnTo>
                  <a:lnTo>
                    <a:pt x="11771363" y="822960"/>
                  </a:lnTo>
                  <a:lnTo>
                    <a:pt x="11767045" y="824230"/>
                  </a:lnTo>
                  <a:close/>
                </a:path>
                <a:path w="11841480" h="825500">
                  <a:moveTo>
                    <a:pt x="11758218" y="825500"/>
                  </a:moveTo>
                  <a:lnTo>
                    <a:pt x="83032" y="825500"/>
                  </a:lnTo>
                  <a:lnTo>
                    <a:pt x="78587" y="824230"/>
                  </a:lnTo>
                  <a:lnTo>
                    <a:pt x="11762663" y="824230"/>
                  </a:lnTo>
                  <a:lnTo>
                    <a:pt x="11758218" y="8255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7120" y="2112187"/>
            <a:ext cx="53867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SQL Server Components and Services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732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10" h="2110104">
                <a:moveTo>
                  <a:pt x="1235684" y="127000"/>
                </a:moveTo>
                <a:lnTo>
                  <a:pt x="1235519" y="114300"/>
                </a:lnTo>
                <a:lnTo>
                  <a:pt x="1235024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75" y="76200"/>
                </a:lnTo>
                <a:lnTo>
                  <a:pt x="1222997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370" y="48272"/>
                </a:lnTo>
                <a:lnTo>
                  <a:pt x="1209370" y="65620"/>
                </a:lnTo>
                <a:lnTo>
                  <a:pt x="1207935" y="63500"/>
                </a:lnTo>
                <a:lnTo>
                  <a:pt x="1208925" y="63500"/>
                </a:lnTo>
                <a:lnTo>
                  <a:pt x="1209370" y="65620"/>
                </a:lnTo>
                <a:lnTo>
                  <a:pt x="1209370" y="48272"/>
                </a:lnTo>
                <a:lnTo>
                  <a:pt x="1206309" y="38100"/>
                </a:lnTo>
                <a:lnTo>
                  <a:pt x="1202270" y="38100"/>
                </a:lnTo>
                <a:lnTo>
                  <a:pt x="1200238" y="32054"/>
                </a:lnTo>
                <a:lnTo>
                  <a:pt x="1200238" y="52184"/>
                </a:lnTo>
                <a:lnTo>
                  <a:pt x="1199299" y="50800"/>
                </a:lnTo>
                <a:lnTo>
                  <a:pt x="1199870" y="50800"/>
                </a:lnTo>
                <a:lnTo>
                  <a:pt x="1200238" y="52184"/>
                </a:lnTo>
                <a:lnTo>
                  <a:pt x="1200238" y="32054"/>
                </a:lnTo>
                <a:lnTo>
                  <a:pt x="1198003" y="25400"/>
                </a:lnTo>
                <a:lnTo>
                  <a:pt x="1194447" y="25400"/>
                </a:lnTo>
                <a:lnTo>
                  <a:pt x="1194447" y="43675"/>
                </a:lnTo>
                <a:lnTo>
                  <a:pt x="1193482" y="42240"/>
                </a:lnTo>
                <a:lnTo>
                  <a:pt x="1192822" y="41808"/>
                </a:lnTo>
                <a:lnTo>
                  <a:pt x="1192771" y="38100"/>
                </a:lnTo>
                <a:lnTo>
                  <a:pt x="1194447" y="43675"/>
                </a:lnTo>
                <a:lnTo>
                  <a:pt x="1194447" y="25400"/>
                </a:lnTo>
                <a:lnTo>
                  <a:pt x="1189367" y="25400"/>
                </a:lnTo>
                <a:lnTo>
                  <a:pt x="1189367" y="39509"/>
                </a:lnTo>
                <a:lnTo>
                  <a:pt x="1187259" y="38100"/>
                </a:lnTo>
                <a:lnTo>
                  <a:pt x="1188923" y="38100"/>
                </a:lnTo>
                <a:lnTo>
                  <a:pt x="1189367" y="39509"/>
                </a:lnTo>
                <a:lnTo>
                  <a:pt x="1189367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64" y="32512"/>
                </a:lnTo>
                <a:lnTo>
                  <a:pt x="1168209" y="25400"/>
                </a:lnTo>
                <a:lnTo>
                  <a:pt x="1176286" y="25400"/>
                </a:lnTo>
                <a:lnTo>
                  <a:pt x="1178864" y="32512"/>
                </a:lnTo>
                <a:lnTo>
                  <a:pt x="1178864" y="12700"/>
                </a:lnTo>
                <a:lnTo>
                  <a:pt x="1168361" y="12700"/>
                </a:lnTo>
                <a:lnTo>
                  <a:pt x="1162824" y="0"/>
                </a:lnTo>
                <a:lnTo>
                  <a:pt x="1160221" y="0"/>
                </a:lnTo>
                <a:lnTo>
                  <a:pt x="1160221" y="20091"/>
                </a:lnTo>
                <a:lnTo>
                  <a:pt x="1154341" y="16154"/>
                </a:lnTo>
                <a:lnTo>
                  <a:pt x="1136611" y="12700"/>
                </a:lnTo>
                <a:lnTo>
                  <a:pt x="1157160" y="12700"/>
                </a:lnTo>
                <a:lnTo>
                  <a:pt x="1160221" y="20091"/>
                </a:lnTo>
                <a:lnTo>
                  <a:pt x="1160221" y="0"/>
                </a:lnTo>
                <a:lnTo>
                  <a:pt x="98132" y="0"/>
                </a:lnTo>
                <a:lnTo>
                  <a:pt x="98132" y="12700"/>
                </a:lnTo>
                <a:lnTo>
                  <a:pt x="80721" y="16154"/>
                </a:lnTo>
                <a:lnTo>
                  <a:pt x="75666" y="19570"/>
                </a:lnTo>
                <a:lnTo>
                  <a:pt x="78524" y="12700"/>
                </a:lnTo>
                <a:lnTo>
                  <a:pt x="98132" y="12700"/>
                </a:lnTo>
                <a:lnTo>
                  <a:pt x="98132" y="0"/>
                </a:lnTo>
                <a:lnTo>
                  <a:pt x="72872" y="0"/>
                </a:lnTo>
                <a:lnTo>
                  <a:pt x="67322" y="12700"/>
                </a:lnTo>
                <a:lnTo>
                  <a:pt x="67005" y="12700"/>
                </a:lnTo>
                <a:lnTo>
                  <a:pt x="67005" y="25400"/>
                </a:lnTo>
                <a:lnTo>
                  <a:pt x="56921" y="32207"/>
                </a:lnTo>
                <a:lnTo>
                  <a:pt x="59397" y="25400"/>
                </a:lnTo>
                <a:lnTo>
                  <a:pt x="67005" y="25400"/>
                </a:lnTo>
                <a:lnTo>
                  <a:pt x="67005" y="12700"/>
                </a:lnTo>
                <a:lnTo>
                  <a:pt x="56705" y="12700"/>
                </a:lnTo>
                <a:lnTo>
                  <a:pt x="51663" y="25400"/>
                </a:lnTo>
                <a:lnTo>
                  <a:pt x="48158" y="25400"/>
                </a:lnTo>
                <a:lnTo>
                  <a:pt x="48158" y="38100"/>
                </a:lnTo>
                <a:lnTo>
                  <a:pt x="46367" y="39306"/>
                </a:lnTo>
                <a:lnTo>
                  <a:pt x="46761" y="38100"/>
                </a:lnTo>
                <a:lnTo>
                  <a:pt x="48158" y="38100"/>
                </a:lnTo>
                <a:lnTo>
                  <a:pt x="48158" y="25400"/>
                </a:lnTo>
                <a:lnTo>
                  <a:pt x="42913" y="25400"/>
                </a:lnTo>
                <a:lnTo>
                  <a:pt x="42913" y="38100"/>
                </a:lnTo>
                <a:lnTo>
                  <a:pt x="42849" y="41681"/>
                </a:lnTo>
                <a:lnTo>
                  <a:pt x="42024" y="42240"/>
                </a:lnTo>
                <a:lnTo>
                  <a:pt x="41363" y="43218"/>
                </a:lnTo>
                <a:lnTo>
                  <a:pt x="42913" y="38100"/>
                </a:lnTo>
                <a:lnTo>
                  <a:pt x="42913" y="25400"/>
                </a:lnTo>
                <a:lnTo>
                  <a:pt x="37680" y="25400"/>
                </a:lnTo>
                <a:lnTo>
                  <a:pt x="36245" y="29679"/>
                </a:lnTo>
                <a:lnTo>
                  <a:pt x="36245" y="50800"/>
                </a:lnTo>
                <a:lnTo>
                  <a:pt x="35521" y="51866"/>
                </a:lnTo>
                <a:lnTo>
                  <a:pt x="35814" y="50800"/>
                </a:lnTo>
                <a:lnTo>
                  <a:pt x="36245" y="50800"/>
                </a:lnTo>
                <a:lnTo>
                  <a:pt x="36245" y="29679"/>
                </a:lnTo>
                <a:lnTo>
                  <a:pt x="33413" y="38100"/>
                </a:lnTo>
                <a:lnTo>
                  <a:pt x="29375" y="38100"/>
                </a:lnTo>
                <a:lnTo>
                  <a:pt x="27660" y="43802"/>
                </a:lnTo>
                <a:lnTo>
                  <a:pt x="27660" y="63500"/>
                </a:lnTo>
                <a:lnTo>
                  <a:pt x="26327" y="65481"/>
                </a:lnTo>
                <a:lnTo>
                  <a:pt x="26758" y="63500"/>
                </a:lnTo>
                <a:lnTo>
                  <a:pt x="27660" y="63500"/>
                </a:lnTo>
                <a:lnTo>
                  <a:pt x="27660" y="43802"/>
                </a:lnTo>
                <a:lnTo>
                  <a:pt x="25552" y="50800"/>
                </a:lnTo>
                <a:lnTo>
                  <a:pt x="18618" y="50800"/>
                </a:lnTo>
                <a:lnTo>
                  <a:pt x="15519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797" y="76200"/>
                </a:lnTo>
                <a:lnTo>
                  <a:pt x="5765" y="88900"/>
                </a:lnTo>
                <a:lnTo>
                  <a:pt x="4038" y="88900"/>
                </a:lnTo>
                <a:lnTo>
                  <a:pt x="2603" y="101600"/>
                </a:lnTo>
                <a:lnTo>
                  <a:pt x="1473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73" y="2006600"/>
                </a:lnTo>
                <a:lnTo>
                  <a:pt x="2603" y="2006600"/>
                </a:lnTo>
                <a:lnTo>
                  <a:pt x="4038" y="2019300"/>
                </a:lnTo>
                <a:lnTo>
                  <a:pt x="7797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19" y="2044700"/>
                </a:lnTo>
                <a:lnTo>
                  <a:pt x="18618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13" y="2070100"/>
                </a:lnTo>
                <a:lnTo>
                  <a:pt x="39331" y="2070100"/>
                </a:lnTo>
                <a:lnTo>
                  <a:pt x="42024" y="2074075"/>
                </a:lnTo>
                <a:lnTo>
                  <a:pt x="44119" y="2075497"/>
                </a:lnTo>
                <a:lnTo>
                  <a:pt x="46812" y="2082800"/>
                </a:lnTo>
                <a:lnTo>
                  <a:pt x="54914" y="2082800"/>
                </a:lnTo>
                <a:lnTo>
                  <a:pt x="57391" y="2084489"/>
                </a:lnTo>
                <a:lnTo>
                  <a:pt x="61925" y="2095500"/>
                </a:lnTo>
                <a:lnTo>
                  <a:pt x="73672" y="2095500"/>
                </a:lnTo>
                <a:lnTo>
                  <a:pt x="80721" y="2100262"/>
                </a:lnTo>
                <a:lnTo>
                  <a:pt x="84416" y="2108200"/>
                </a:lnTo>
                <a:lnTo>
                  <a:pt x="119532" y="2108200"/>
                </a:lnTo>
                <a:lnTo>
                  <a:pt x="127927" y="2109914"/>
                </a:lnTo>
                <a:lnTo>
                  <a:pt x="1106335" y="2109914"/>
                </a:lnTo>
                <a:lnTo>
                  <a:pt x="1114856" y="2108200"/>
                </a:lnTo>
                <a:lnTo>
                  <a:pt x="1151267" y="2108200"/>
                </a:lnTo>
                <a:lnTo>
                  <a:pt x="1155179" y="2099703"/>
                </a:lnTo>
                <a:lnTo>
                  <a:pt x="1161453" y="2095500"/>
                </a:lnTo>
                <a:lnTo>
                  <a:pt x="1173759" y="2095500"/>
                </a:lnTo>
                <a:lnTo>
                  <a:pt x="1178420" y="2084158"/>
                </a:lnTo>
                <a:lnTo>
                  <a:pt x="1180439" y="2082800"/>
                </a:lnTo>
                <a:lnTo>
                  <a:pt x="1188872" y="2082800"/>
                </a:lnTo>
                <a:lnTo>
                  <a:pt x="1191615" y="2075319"/>
                </a:lnTo>
                <a:lnTo>
                  <a:pt x="1193482" y="2074075"/>
                </a:lnTo>
                <a:lnTo>
                  <a:pt x="1196187" y="2070100"/>
                </a:lnTo>
                <a:lnTo>
                  <a:pt x="1202270" y="2070100"/>
                </a:lnTo>
                <a:lnTo>
                  <a:pt x="1206309" y="2057400"/>
                </a:lnTo>
                <a:lnTo>
                  <a:pt x="1213713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2997" y="2032000"/>
                </a:lnTo>
                <a:lnTo>
                  <a:pt x="1225575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24" y="1993900"/>
                </a:lnTo>
                <a:lnTo>
                  <a:pt x="1235519" y="1993900"/>
                </a:lnTo>
                <a:lnTo>
                  <a:pt x="1235684" y="1981200"/>
                </a:lnTo>
                <a:lnTo>
                  <a:pt x="1235684" y="1270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906" y="3269437"/>
            <a:ext cx="991869" cy="149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2000">
              <a:latin typeface="Calibri"/>
              <a:cs typeface="Calibri"/>
            </a:endParaRPr>
          </a:p>
          <a:p>
            <a:pPr marL="29845" marR="22860" algn="ctr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(storage,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ng,  security)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5447" y="3178365"/>
            <a:ext cx="1235710" cy="2110105"/>
            <a:chOff x="1525447" y="3178365"/>
            <a:chExt cx="1235710" cy="2110105"/>
          </a:xfrm>
        </p:grpSpPr>
        <p:sp>
          <p:nvSpPr>
            <p:cNvPr id="10" name="object 10"/>
            <p:cNvSpPr/>
            <p:nvPr/>
          </p:nvSpPr>
          <p:spPr>
            <a:xfrm>
              <a:off x="1531619" y="3185159"/>
              <a:ext cx="1224280" cy="2103120"/>
            </a:xfrm>
            <a:custGeom>
              <a:avLst/>
              <a:gdLst/>
              <a:ahLst/>
              <a:cxnLst/>
              <a:rect l="l" t="t" r="r" b="b"/>
              <a:pathLst>
                <a:path w="1224280" h="2103120">
                  <a:moveTo>
                    <a:pt x="1100328" y="2103119"/>
                  </a:moveTo>
                  <a:lnTo>
                    <a:pt x="121919" y="2103119"/>
                  </a:lnTo>
                  <a:lnTo>
                    <a:pt x="74637" y="2093464"/>
                  </a:lnTo>
                  <a:lnTo>
                    <a:pt x="35909" y="2067277"/>
                  </a:lnTo>
                  <a:lnTo>
                    <a:pt x="9705" y="2028532"/>
                  </a:lnTo>
                  <a:lnTo>
                    <a:pt x="0" y="1981200"/>
                  </a:lnTo>
                  <a:lnTo>
                    <a:pt x="0" y="121919"/>
                  </a:lnTo>
                  <a:lnTo>
                    <a:pt x="9705" y="74287"/>
                  </a:lnTo>
                  <a:lnTo>
                    <a:pt x="35909" y="35442"/>
                  </a:lnTo>
                  <a:lnTo>
                    <a:pt x="74637" y="9355"/>
                  </a:lnTo>
                  <a:lnTo>
                    <a:pt x="121919" y="0"/>
                  </a:lnTo>
                  <a:lnTo>
                    <a:pt x="1100328" y="0"/>
                  </a:lnTo>
                  <a:lnTo>
                    <a:pt x="1148260" y="9355"/>
                  </a:lnTo>
                  <a:lnTo>
                    <a:pt x="1187362" y="35442"/>
                  </a:lnTo>
                  <a:lnTo>
                    <a:pt x="1213808" y="74287"/>
                  </a:lnTo>
                  <a:lnTo>
                    <a:pt x="1223772" y="121919"/>
                  </a:lnTo>
                  <a:lnTo>
                    <a:pt x="1223772" y="1981200"/>
                  </a:lnTo>
                  <a:lnTo>
                    <a:pt x="1213808" y="2028532"/>
                  </a:lnTo>
                  <a:lnTo>
                    <a:pt x="1187362" y="2067277"/>
                  </a:lnTo>
                  <a:lnTo>
                    <a:pt x="1148260" y="2093464"/>
                  </a:lnTo>
                  <a:lnTo>
                    <a:pt x="1100328" y="210311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5447" y="3178365"/>
              <a:ext cx="1235710" cy="2108200"/>
            </a:xfrm>
            <a:custGeom>
              <a:avLst/>
              <a:gdLst/>
              <a:ahLst/>
              <a:cxnLst/>
              <a:rect l="l" t="t" r="r" b="b"/>
              <a:pathLst>
                <a:path w="1235710" h="2108200">
                  <a:moveTo>
                    <a:pt x="1168374" y="12700"/>
                  </a:moveTo>
                  <a:lnTo>
                    <a:pt x="67322" y="12700"/>
                  </a:lnTo>
                  <a:lnTo>
                    <a:pt x="72872" y="0"/>
                  </a:lnTo>
                  <a:lnTo>
                    <a:pt x="1162824" y="0"/>
                  </a:lnTo>
                  <a:lnTo>
                    <a:pt x="1168374" y="12700"/>
                  </a:lnTo>
                  <a:close/>
                </a:path>
                <a:path w="1235710" h="2108200">
                  <a:moveTo>
                    <a:pt x="73253" y="25400"/>
                  </a:moveTo>
                  <a:lnTo>
                    <a:pt x="51676" y="25400"/>
                  </a:lnTo>
                  <a:lnTo>
                    <a:pt x="56718" y="12700"/>
                  </a:lnTo>
                  <a:lnTo>
                    <a:pt x="78524" y="12700"/>
                  </a:lnTo>
                  <a:lnTo>
                    <a:pt x="73253" y="25400"/>
                  </a:lnTo>
                  <a:close/>
                </a:path>
                <a:path w="1235710" h="2108200">
                  <a:moveTo>
                    <a:pt x="1184020" y="25400"/>
                  </a:moveTo>
                  <a:lnTo>
                    <a:pt x="1162443" y="25400"/>
                  </a:lnTo>
                  <a:lnTo>
                    <a:pt x="1157173" y="12700"/>
                  </a:lnTo>
                  <a:lnTo>
                    <a:pt x="1178979" y="12700"/>
                  </a:lnTo>
                  <a:lnTo>
                    <a:pt x="1184020" y="25400"/>
                  </a:lnTo>
                  <a:close/>
                </a:path>
                <a:path w="1235710" h="2108200">
                  <a:moveTo>
                    <a:pt x="54787" y="38100"/>
                  </a:moveTo>
                  <a:lnTo>
                    <a:pt x="33426" y="38100"/>
                  </a:lnTo>
                  <a:lnTo>
                    <a:pt x="37680" y="25400"/>
                  </a:lnTo>
                  <a:lnTo>
                    <a:pt x="59410" y="25400"/>
                  </a:lnTo>
                  <a:lnTo>
                    <a:pt x="54787" y="38100"/>
                  </a:lnTo>
                  <a:close/>
                </a:path>
                <a:path w="1235710" h="2108200">
                  <a:moveTo>
                    <a:pt x="1202283" y="38100"/>
                  </a:moveTo>
                  <a:lnTo>
                    <a:pt x="1180922" y="38100"/>
                  </a:lnTo>
                  <a:lnTo>
                    <a:pt x="1176299" y="25400"/>
                  </a:lnTo>
                  <a:lnTo>
                    <a:pt x="1198016" y="25400"/>
                  </a:lnTo>
                  <a:lnTo>
                    <a:pt x="1202283" y="38100"/>
                  </a:lnTo>
                  <a:close/>
                </a:path>
                <a:path w="1235710" h="2108200">
                  <a:moveTo>
                    <a:pt x="39077" y="50800"/>
                  </a:moveTo>
                  <a:lnTo>
                    <a:pt x="25565" y="50800"/>
                  </a:lnTo>
                  <a:lnTo>
                    <a:pt x="29387" y="38100"/>
                  </a:lnTo>
                  <a:lnTo>
                    <a:pt x="42925" y="38100"/>
                  </a:lnTo>
                  <a:lnTo>
                    <a:pt x="39077" y="50800"/>
                  </a:lnTo>
                  <a:close/>
                </a:path>
                <a:path w="1235710" h="2108200">
                  <a:moveTo>
                    <a:pt x="42722" y="50800"/>
                  </a:moveTo>
                  <a:lnTo>
                    <a:pt x="42925" y="38100"/>
                  </a:lnTo>
                  <a:lnTo>
                    <a:pt x="46774" y="38100"/>
                  </a:lnTo>
                  <a:lnTo>
                    <a:pt x="42722" y="50800"/>
                  </a:lnTo>
                  <a:close/>
                </a:path>
                <a:path w="1235710" h="2108200">
                  <a:moveTo>
                    <a:pt x="1192987" y="50800"/>
                  </a:moveTo>
                  <a:lnTo>
                    <a:pt x="1188935" y="38100"/>
                  </a:lnTo>
                  <a:lnTo>
                    <a:pt x="1192771" y="38100"/>
                  </a:lnTo>
                  <a:lnTo>
                    <a:pt x="1192987" y="50800"/>
                  </a:lnTo>
                  <a:close/>
                </a:path>
                <a:path w="1235710" h="2108200">
                  <a:moveTo>
                    <a:pt x="1210144" y="50800"/>
                  </a:moveTo>
                  <a:lnTo>
                    <a:pt x="1196619" y="50800"/>
                  </a:lnTo>
                  <a:lnTo>
                    <a:pt x="1192771" y="38100"/>
                  </a:lnTo>
                  <a:lnTo>
                    <a:pt x="1206322" y="38100"/>
                  </a:lnTo>
                  <a:lnTo>
                    <a:pt x="1210144" y="50800"/>
                  </a:lnTo>
                  <a:close/>
                </a:path>
                <a:path w="1235710" h="2108200">
                  <a:moveTo>
                    <a:pt x="32423" y="63500"/>
                  </a:moveTo>
                  <a:lnTo>
                    <a:pt x="15532" y="63500"/>
                  </a:lnTo>
                  <a:lnTo>
                    <a:pt x="18630" y="50800"/>
                  </a:lnTo>
                  <a:lnTo>
                    <a:pt x="35826" y="50800"/>
                  </a:lnTo>
                  <a:lnTo>
                    <a:pt x="32423" y="63500"/>
                  </a:lnTo>
                  <a:close/>
                </a:path>
                <a:path w="1235710" h="2108200">
                  <a:moveTo>
                    <a:pt x="1220165" y="63500"/>
                  </a:moveTo>
                  <a:lnTo>
                    <a:pt x="1203286" y="63500"/>
                  </a:lnTo>
                  <a:lnTo>
                    <a:pt x="1199870" y="50800"/>
                  </a:lnTo>
                  <a:lnTo>
                    <a:pt x="1217066" y="50800"/>
                  </a:lnTo>
                  <a:lnTo>
                    <a:pt x="1220165" y="63500"/>
                  </a:lnTo>
                  <a:close/>
                </a:path>
                <a:path w="1235710" h="2108200">
                  <a:moveTo>
                    <a:pt x="24066" y="76200"/>
                  </a:moveTo>
                  <a:lnTo>
                    <a:pt x="10121" y="76200"/>
                  </a:lnTo>
                  <a:lnTo>
                    <a:pt x="12687" y="63500"/>
                  </a:lnTo>
                  <a:lnTo>
                    <a:pt x="26771" y="63500"/>
                  </a:lnTo>
                  <a:lnTo>
                    <a:pt x="24066" y="76200"/>
                  </a:lnTo>
                  <a:close/>
                </a:path>
                <a:path w="1235710" h="2108200">
                  <a:moveTo>
                    <a:pt x="1225588" y="76200"/>
                  </a:moveTo>
                  <a:lnTo>
                    <a:pt x="1211630" y="76200"/>
                  </a:lnTo>
                  <a:lnTo>
                    <a:pt x="1208938" y="63500"/>
                  </a:lnTo>
                  <a:lnTo>
                    <a:pt x="1223009" y="63500"/>
                  </a:lnTo>
                  <a:lnTo>
                    <a:pt x="1225588" y="76200"/>
                  </a:lnTo>
                  <a:close/>
                </a:path>
                <a:path w="1235710" h="2108200">
                  <a:moveTo>
                    <a:pt x="17868" y="88900"/>
                  </a:moveTo>
                  <a:lnTo>
                    <a:pt x="5791" y="88900"/>
                  </a:lnTo>
                  <a:lnTo>
                    <a:pt x="7810" y="76200"/>
                  </a:lnTo>
                  <a:lnTo>
                    <a:pt x="19786" y="76200"/>
                  </a:lnTo>
                  <a:lnTo>
                    <a:pt x="17868" y="88900"/>
                  </a:lnTo>
                  <a:close/>
                </a:path>
                <a:path w="1235710" h="2108200">
                  <a:moveTo>
                    <a:pt x="19684" y="88900"/>
                  </a:moveTo>
                  <a:lnTo>
                    <a:pt x="19786" y="76200"/>
                  </a:lnTo>
                  <a:lnTo>
                    <a:pt x="21869" y="76200"/>
                  </a:lnTo>
                  <a:lnTo>
                    <a:pt x="19684" y="88900"/>
                  </a:lnTo>
                  <a:close/>
                </a:path>
                <a:path w="1235710" h="2108200">
                  <a:moveTo>
                    <a:pt x="1216025" y="88900"/>
                  </a:moveTo>
                  <a:lnTo>
                    <a:pt x="1213827" y="76200"/>
                  </a:lnTo>
                  <a:lnTo>
                    <a:pt x="1215910" y="76200"/>
                  </a:lnTo>
                  <a:lnTo>
                    <a:pt x="1216025" y="88900"/>
                  </a:lnTo>
                  <a:close/>
                </a:path>
                <a:path w="1235710" h="2108200">
                  <a:moveTo>
                    <a:pt x="1229918" y="88900"/>
                  </a:moveTo>
                  <a:lnTo>
                    <a:pt x="1217841" y="88900"/>
                  </a:lnTo>
                  <a:lnTo>
                    <a:pt x="1215910" y="76200"/>
                  </a:lnTo>
                  <a:lnTo>
                    <a:pt x="1227886" y="76200"/>
                  </a:lnTo>
                  <a:lnTo>
                    <a:pt x="1229918" y="88900"/>
                  </a:lnTo>
                  <a:close/>
                </a:path>
                <a:path w="1235710" h="2108200">
                  <a:moveTo>
                    <a:pt x="15024" y="101600"/>
                  </a:moveTo>
                  <a:lnTo>
                    <a:pt x="2616" y="101600"/>
                  </a:lnTo>
                  <a:lnTo>
                    <a:pt x="4051" y="88900"/>
                  </a:lnTo>
                  <a:lnTo>
                    <a:pt x="16395" y="88900"/>
                  </a:lnTo>
                  <a:lnTo>
                    <a:pt x="15024" y="101600"/>
                  </a:lnTo>
                  <a:close/>
                </a:path>
                <a:path w="1235710" h="2108200">
                  <a:moveTo>
                    <a:pt x="1233081" y="101600"/>
                  </a:moveTo>
                  <a:lnTo>
                    <a:pt x="1220673" y="101600"/>
                  </a:lnTo>
                  <a:lnTo>
                    <a:pt x="1219314" y="88900"/>
                  </a:lnTo>
                  <a:lnTo>
                    <a:pt x="1231645" y="88900"/>
                  </a:lnTo>
                  <a:lnTo>
                    <a:pt x="1233081" y="101600"/>
                  </a:lnTo>
                  <a:close/>
                </a:path>
                <a:path w="1235710" h="2108200">
                  <a:moveTo>
                    <a:pt x="13284" y="114300"/>
                  </a:moveTo>
                  <a:lnTo>
                    <a:pt x="673" y="114300"/>
                  </a:lnTo>
                  <a:lnTo>
                    <a:pt x="1485" y="101600"/>
                  </a:lnTo>
                  <a:lnTo>
                    <a:pt x="14058" y="101600"/>
                  </a:lnTo>
                  <a:lnTo>
                    <a:pt x="13284" y="114300"/>
                  </a:lnTo>
                  <a:close/>
                </a:path>
                <a:path w="1235710" h="2108200">
                  <a:moveTo>
                    <a:pt x="1235036" y="114300"/>
                  </a:moveTo>
                  <a:lnTo>
                    <a:pt x="1222413" y="114300"/>
                  </a:lnTo>
                  <a:lnTo>
                    <a:pt x="1221638" y="101600"/>
                  </a:lnTo>
                  <a:lnTo>
                    <a:pt x="1234224" y="101600"/>
                  </a:lnTo>
                  <a:lnTo>
                    <a:pt x="1235036" y="114300"/>
                  </a:lnTo>
                  <a:close/>
                </a:path>
                <a:path w="1235710" h="2108200">
                  <a:moveTo>
                    <a:pt x="13322" y="1993900"/>
                  </a:moveTo>
                  <a:lnTo>
                    <a:pt x="165" y="1993900"/>
                  </a:lnTo>
                  <a:lnTo>
                    <a:pt x="0" y="1981200"/>
                  </a:lnTo>
                  <a:lnTo>
                    <a:pt x="0" y="127000"/>
                  </a:lnTo>
                  <a:lnTo>
                    <a:pt x="165" y="114300"/>
                  </a:lnTo>
                  <a:lnTo>
                    <a:pt x="12865" y="114300"/>
                  </a:lnTo>
                  <a:lnTo>
                    <a:pt x="12700" y="127000"/>
                  </a:lnTo>
                  <a:lnTo>
                    <a:pt x="12700" y="1981200"/>
                  </a:lnTo>
                  <a:lnTo>
                    <a:pt x="12852" y="1981200"/>
                  </a:lnTo>
                  <a:lnTo>
                    <a:pt x="13322" y="1993900"/>
                  </a:lnTo>
                  <a:close/>
                </a:path>
                <a:path w="1235710" h="2108200">
                  <a:moveTo>
                    <a:pt x="1235532" y="1993900"/>
                  </a:moveTo>
                  <a:lnTo>
                    <a:pt x="1222387" y="1993900"/>
                  </a:lnTo>
                  <a:lnTo>
                    <a:pt x="1222857" y="1981200"/>
                  </a:lnTo>
                  <a:lnTo>
                    <a:pt x="1222997" y="1981200"/>
                  </a:lnTo>
                  <a:lnTo>
                    <a:pt x="1222997" y="127000"/>
                  </a:lnTo>
                  <a:lnTo>
                    <a:pt x="1222844" y="114300"/>
                  </a:lnTo>
                  <a:lnTo>
                    <a:pt x="1235532" y="114300"/>
                  </a:lnTo>
                  <a:lnTo>
                    <a:pt x="1235697" y="127000"/>
                  </a:lnTo>
                  <a:lnTo>
                    <a:pt x="1235697" y="1981200"/>
                  </a:lnTo>
                  <a:lnTo>
                    <a:pt x="1235532" y="1993900"/>
                  </a:lnTo>
                  <a:close/>
                </a:path>
                <a:path w="1235710" h="2108200">
                  <a:moveTo>
                    <a:pt x="15087" y="2006600"/>
                  </a:moveTo>
                  <a:lnTo>
                    <a:pt x="1485" y="2006600"/>
                  </a:lnTo>
                  <a:lnTo>
                    <a:pt x="673" y="1993900"/>
                  </a:lnTo>
                  <a:lnTo>
                    <a:pt x="14020" y="1993900"/>
                  </a:lnTo>
                  <a:lnTo>
                    <a:pt x="15087" y="2006600"/>
                  </a:lnTo>
                  <a:close/>
                </a:path>
                <a:path w="1235710" h="2108200">
                  <a:moveTo>
                    <a:pt x="1234224" y="2006600"/>
                  </a:moveTo>
                  <a:lnTo>
                    <a:pt x="1220609" y="2006600"/>
                  </a:lnTo>
                  <a:lnTo>
                    <a:pt x="1221689" y="1993900"/>
                  </a:lnTo>
                  <a:lnTo>
                    <a:pt x="1235036" y="1993900"/>
                  </a:lnTo>
                  <a:lnTo>
                    <a:pt x="1234224" y="2006600"/>
                  </a:lnTo>
                  <a:close/>
                </a:path>
                <a:path w="1235710" h="2108200">
                  <a:moveTo>
                    <a:pt x="17957" y="2019300"/>
                  </a:moveTo>
                  <a:lnTo>
                    <a:pt x="4051" y="2019300"/>
                  </a:lnTo>
                  <a:lnTo>
                    <a:pt x="2616" y="2006600"/>
                  </a:lnTo>
                  <a:lnTo>
                    <a:pt x="16319" y="2006600"/>
                  </a:lnTo>
                  <a:lnTo>
                    <a:pt x="17957" y="2019300"/>
                  </a:lnTo>
                  <a:close/>
                </a:path>
                <a:path w="1235710" h="2108200">
                  <a:moveTo>
                    <a:pt x="1231645" y="2019300"/>
                  </a:moveTo>
                  <a:lnTo>
                    <a:pt x="1217739" y="2019300"/>
                  </a:lnTo>
                  <a:lnTo>
                    <a:pt x="1219390" y="2006600"/>
                  </a:lnTo>
                  <a:lnTo>
                    <a:pt x="1233081" y="2006600"/>
                  </a:lnTo>
                  <a:lnTo>
                    <a:pt x="1231645" y="2019300"/>
                  </a:lnTo>
                  <a:close/>
                </a:path>
                <a:path w="1235710" h="2108200">
                  <a:moveTo>
                    <a:pt x="21869" y="2032000"/>
                  </a:moveTo>
                  <a:lnTo>
                    <a:pt x="10121" y="2032000"/>
                  </a:lnTo>
                  <a:lnTo>
                    <a:pt x="7810" y="2019300"/>
                  </a:lnTo>
                  <a:lnTo>
                    <a:pt x="19684" y="2019300"/>
                  </a:lnTo>
                  <a:lnTo>
                    <a:pt x="21869" y="2032000"/>
                  </a:lnTo>
                  <a:close/>
                </a:path>
                <a:path w="1235710" h="2108200">
                  <a:moveTo>
                    <a:pt x="1225588" y="2032000"/>
                  </a:moveTo>
                  <a:lnTo>
                    <a:pt x="1213827" y="2032000"/>
                  </a:lnTo>
                  <a:lnTo>
                    <a:pt x="1216025" y="2019300"/>
                  </a:lnTo>
                  <a:lnTo>
                    <a:pt x="1227886" y="2019300"/>
                  </a:lnTo>
                  <a:lnTo>
                    <a:pt x="1225588" y="2032000"/>
                  </a:lnTo>
                  <a:close/>
                </a:path>
                <a:path w="1235710" h="2108200">
                  <a:moveTo>
                    <a:pt x="29565" y="2044700"/>
                  </a:moveTo>
                  <a:lnTo>
                    <a:pt x="15532" y="2044700"/>
                  </a:lnTo>
                  <a:lnTo>
                    <a:pt x="12687" y="2032000"/>
                  </a:lnTo>
                  <a:lnTo>
                    <a:pt x="26619" y="2032000"/>
                  </a:lnTo>
                  <a:lnTo>
                    <a:pt x="29565" y="2044700"/>
                  </a:lnTo>
                  <a:close/>
                </a:path>
                <a:path w="1235710" h="2108200">
                  <a:moveTo>
                    <a:pt x="1220165" y="2044700"/>
                  </a:moveTo>
                  <a:lnTo>
                    <a:pt x="1206131" y="2044700"/>
                  </a:lnTo>
                  <a:lnTo>
                    <a:pt x="1209078" y="2032000"/>
                  </a:lnTo>
                  <a:lnTo>
                    <a:pt x="1223009" y="2032000"/>
                  </a:lnTo>
                  <a:lnTo>
                    <a:pt x="1220165" y="2044700"/>
                  </a:lnTo>
                  <a:close/>
                </a:path>
                <a:path w="1235710" h="2108200">
                  <a:moveTo>
                    <a:pt x="39281" y="2057400"/>
                  </a:moveTo>
                  <a:lnTo>
                    <a:pt x="21983" y="2057400"/>
                  </a:lnTo>
                  <a:lnTo>
                    <a:pt x="18630" y="2044700"/>
                  </a:lnTo>
                  <a:lnTo>
                    <a:pt x="35648" y="2044700"/>
                  </a:lnTo>
                  <a:lnTo>
                    <a:pt x="39281" y="2057400"/>
                  </a:lnTo>
                  <a:close/>
                </a:path>
                <a:path w="1235710" h="2108200">
                  <a:moveTo>
                    <a:pt x="1213726" y="2057400"/>
                  </a:moveTo>
                  <a:lnTo>
                    <a:pt x="1196428" y="2057400"/>
                  </a:lnTo>
                  <a:lnTo>
                    <a:pt x="1200061" y="2044700"/>
                  </a:lnTo>
                  <a:lnTo>
                    <a:pt x="1217066" y="2044700"/>
                  </a:lnTo>
                  <a:lnTo>
                    <a:pt x="1213726" y="2057400"/>
                  </a:lnTo>
                  <a:close/>
                </a:path>
                <a:path w="1235710" h="2108200">
                  <a:moveTo>
                    <a:pt x="50800" y="2070100"/>
                  </a:moveTo>
                  <a:lnTo>
                    <a:pt x="33426" y="2070100"/>
                  </a:lnTo>
                  <a:lnTo>
                    <a:pt x="29387" y="2057400"/>
                  </a:lnTo>
                  <a:lnTo>
                    <a:pt x="46558" y="2057400"/>
                  </a:lnTo>
                  <a:lnTo>
                    <a:pt x="50800" y="2070100"/>
                  </a:lnTo>
                  <a:close/>
                </a:path>
                <a:path w="1235710" h="2108200">
                  <a:moveTo>
                    <a:pt x="1202283" y="2070100"/>
                  </a:moveTo>
                  <a:lnTo>
                    <a:pt x="1184897" y="2070100"/>
                  </a:lnTo>
                  <a:lnTo>
                    <a:pt x="1189151" y="2057400"/>
                  </a:lnTo>
                  <a:lnTo>
                    <a:pt x="1206322" y="2057400"/>
                  </a:lnTo>
                  <a:lnTo>
                    <a:pt x="1202283" y="2070100"/>
                  </a:lnTo>
                  <a:close/>
                </a:path>
                <a:path w="1235710" h="2108200">
                  <a:moveTo>
                    <a:pt x="63957" y="2082800"/>
                  </a:moveTo>
                  <a:lnTo>
                    <a:pt x="46812" y="2082800"/>
                  </a:lnTo>
                  <a:lnTo>
                    <a:pt x="42151" y="2070100"/>
                  </a:lnTo>
                  <a:lnTo>
                    <a:pt x="59156" y="2070100"/>
                  </a:lnTo>
                  <a:lnTo>
                    <a:pt x="63957" y="2082800"/>
                  </a:lnTo>
                  <a:close/>
                </a:path>
                <a:path w="1235710" h="2108200">
                  <a:moveTo>
                    <a:pt x="1188885" y="2082800"/>
                  </a:moveTo>
                  <a:lnTo>
                    <a:pt x="1171752" y="2082800"/>
                  </a:lnTo>
                  <a:lnTo>
                    <a:pt x="1176540" y="2070100"/>
                  </a:lnTo>
                  <a:lnTo>
                    <a:pt x="1193558" y="2070100"/>
                  </a:lnTo>
                  <a:lnTo>
                    <a:pt x="1188885" y="2082800"/>
                  </a:lnTo>
                  <a:close/>
                </a:path>
                <a:path w="1235710" h="2108200">
                  <a:moveTo>
                    <a:pt x="88938" y="2095500"/>
                  </a:moveTo>
                  <a:lnTo>
                    <a:pt x="61937" y="2095500"/>
                  </a:lnTo>
                  <a:lnTo>
                    <a:pt x="56718" y="2082800"/>
                  </a:lnTo>
                  <a:lnTo>
                    <a:pt x="83375" y="2082800"/>
                  </a:lnTo>
                  <a:lnTo>
                    <a:pt x="88938" y="2095500"/>
                  </a:lnTo>
                  <a:close/>
                </a:path>
                <a:path w="1235710" h="2108200">
                  <a:moveTo>
                    <a:pt x="1173759" y="2095500"/>
                  </a:moveTo>
                  <a:lnTo>
                    <a:pt x="1146771" y="2095500"/>
                  </a:lnTo>
                  <a:lnTo>
                    <a:pt x="1152321" y="2082800"/>
                  </a:lnTo>
                  <a:lnTo>
                    <a:pt x="1178979" y="2082800"/>
                  </a:lnTo>
                  <a:lnTo>
                    <a:pt x="1173759" y="2095500"/>
                  </a:lnTo>
                  <a:close/>
                </a:path>
                <a:path w="1235710" h="2108200">
                  <a:moveTo>
                    <a:pt x="1151280" y="2108200"/>
                  </a:moveTo>
                  <a:lnTo>
                    <a:pt x="84416" y="2108200"/>
                  </a:lnTo>
                  <a:lnTo>
                    <a:pt x="78574" y="2095500"/>
                  </a:lnTo>
                  <a:lnTo>
                    <a:pt x="1157122" y="2095500"/>
                  </a:lnTo>
                  <a:lnTo>
                    <a:pt x="1151280" y="2108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6374" y="3269437"/>
            <a:ext cx="833119" cy="1986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0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(starts,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stops,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cont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nues  an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1175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10" h="2110104">
                <a:moveTo>
                  <a:pt x="1235697" y="127000"/>
                </a:moveTo>
                <a:lnTo>
                  <a:pt x="1235532" y="114300"/>
                </a:lnTo>
                <a:lnTo>
                  <a:pt x="1235036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88" y="76200"/>
                </a:lnTo>
                <a:lnTo>
                  <a:pt x="1223010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332" y="48133"/>
                </a:lnTo>
                <a:lnTo>
                  <a:pt x="1209332" y="65405"/>
                </a:lnTo>
                <a:lnTo>
                  <a:pt x="1208036" y="63500"/>
                </a:lnTo>
                <a:lnTo>
                  <a:pt x="1208938" y="63500"/>
                </a:lnTo>
                <a:lnTo>
                  <a:pt x="1209332" y="65405"/>
                </a:lnTo>
                <a:lnTo>
                  <a:pt x="1209332" y="48133"/>
                </a:lnTo>
                <a:lnTo>
                  <a:pt x="1206322" y="38100"/>
                </a:lnTo>
                <a:lnTo>
                  <a:pt x="1202270" y="38100"/>
                </a:lnTo>
                <a:lnTo>
                  <a:pt x="1200175" y="31851"/>
                </a:lnTo>
                <a:lnTo>
                  <a:pt x="1200175" y="51968"/>
                </a:lnTo>
                <a:lnTo>
                  <a:pt x="1199388" y="50800"/>
                </a:lnTo>
                <a:lnTo>
                  <a:pt x="1199870" y="50800"/>
                </a:lnTo>
                <a:lnTo>
                  <a:pt x="1200175" y="51968"/>
                </a:lnTo>
                <a:lnTo>
                  <a:pt x="1200175" y="31851"/>
                </a:lnTo>
                <a:lnTo>
                  <a:pt x="1198016" y="25400"/>
                </a:lnTo>
                <a:lnTo>
                  <a:pt x="1194396" y="25400"/>
                </a:lnTo>
                <a:lnTo>
                  <a:pt x="1194396" y="43484"/>
                </a:lnTo>
                <a:lnTo>
                  <a:pt x="1193558" y="42240"/>
                </a:lnTo>
                <a:lnTo>
                  <a:pt x="1192822" y="41757"/>
                </a:lnTo>
                <a:lnTo>
                  <a:pt x="1192771" y="38100"/>
                </a:lnTo>
                <a:lnTo>
                  <a:pt x="1194396" y="43484"/>
                </a:lnTo>
                <a:lnTo>
                  <a:pt x="1194396" y="25400"/>
                </a:lnTo>
                <a:lnTo>
                  <a:pt x="1189342" y="25400"/>
                </a:lnTo>
                <a:lnTo>
                  <a:pt x="1189342" y="39433"/>
                </a:lnTo>
                <a:lnTo>
                  <a:pt x="1187348" y="38100"/>
                </a:lnTo>
                <a:lnTo>
                  <a:pt x="1188923" y="38100"/>
                </a:lnTo>
                <a:lnTo>
                  <a:pt x="1189342" y="39433"/>
                </a:lnTo>
                <a:lnTo>
                  <a:pt x="1189342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52" y="12700"/>
                </a:lnTo>
                <a:lnTo>
                  <a:pt x="1178852" y="32423"/>
                </a:lnTo>
                <a:lnTo>
                  <a:pt x="1168336" y="25400"/>
                </a:lnTo>
                <a:lnTo>
                  <a:pt x="1176299" y="25400"/>
                </a:lnTo>
                <a:lnTo>
                  <a:pt x="1178852" y="32423"/>
                </a:lnTo>
                <a:lnTo>
                  <a:pt x="1178852" y="12700"/>
                </a:lnTo>
                <a:lnTo>
                  <a:pt x="1168374" y="12700"/>
                </a:lnTo>
                <a:lnTo>
                  <a:pt x="1162824" y="0"/>
                </a:lnTo>
                <a:lnTo>
                  <a:pt x="1160183" y="0"/>
                </a:lnTo>
                <a:lnTo>
                  <a:pt x="1160183" y="19964"/>
                </a:lnTo>
                <a:lnTo>
                  <a:pt x="1154493" y="16154"/>
                </a:lnTo>
                <a:lnTo>
                  <a:pt x="1136827" y="12700"/>
                </a:lnTo>
                <a:lnTo>
                  <a:pt x="1157173" y="12700"/>
                </a:lnTo>
                <a:lnTo>
                  <a:pt x="1160183" y="19964"/>
                </a:lnTo>
                <a:lnTo>
                  <a:pt x="1160183" y="0"/>
                </a:lnTo>
                <a:lnTo>
                  <a:pt x="98348" y="0"/>
                </a:lnTo>
                <a:lnTo>
                  <a:pt x="98348" y="12700"/>
                </a:lnTo>
                <a:lnTo>
                  <a:pt x="80873" y="16154"/>
                </a:lnTo>
                <a:lnTo>
                  <a:pt x="75615" y="19697"/>
                </a:lnTo>
                <a:lnTo>
                  <a:pt x="78524" y="12700"/>
                </a:lnTo>
                <a:lnTo>
                  <a:pt x="98348" y="12700"/>
                </a:lnTo>
                <a:lnTo>
                  <a:pt x="98348" y="0"/>
                </a:lnTo>
                <a:lnTo>
                  <a:pt x="72872" y="0"/>
                </a:lnTo>
                <a:lnTo>
                  <a:pt x="67322" y="12700"/>
                </a:lnTo>
                <a:lnTo>
                  <a:pt x="67132" y="12700"/>
                </a:lnTo>
                <a:lnTo>
                  <a:pt x="67132" y="25400"/>
                </a:lnTo>
                <a:lnTo>
                  <a:pt x="56896" y="32296"/>
                </a:lnTo>
                <a:lnTo>
                  <a:pt x="59397" y="25400"/>
                </a:lnTo>
                <a:lnTo>
                  <a:pt x="67132" y="25400"/>
                </a:lnTo>
                <a:lnTo>
                  <a:pt x="67132" y="12700"/>
                </a:lnTo>
                <a:lnTo>
                  <a:pt x="56718" y="12700"/>
                </a:lnTo>
                <a:lnTo>
                  <a:pt x="51676" y="25400"/>
                </a:lnTo>
                <a:lnTo>
                  <a:pt x="48260" y="25400"/>
                </a:lnTo>
                <a:lnTo>
                  <a:pt x="48260" y="38100"/>
                </a:lnTo>
                <a:lnTo>
                  <a:pt x="46355" y="39382"/>
                </a:lnTo>
                <a:lnTo>
                  <a:pt x="46774" y="38100"/>
                </a:lnTo>
                <a:lnTo>
                  <a:pt x="48260" y="38100"/>
                </a:lnTo>
                <a:lnTo>
                  <a:pt x="48260" y="25400"/>
                </a:lnTo>
                <a:lnTo>
                  <a:pt x="42926" y="25400"/>
                </a:lnTo>
                <a:lnTo>
                  <a:pt x="42926" y="38100"/>
                </a:lnTo>
                <a:lnTo>
                  <a:pt x="42862" y="41744"/>
                </a:lnTo>
                <a:lnTo>
                  <a:pt x="42113" y="42240"/>
                </a:lnTo>
                <a:lnTo>
                  <a:pt x="41300" y="43434"/>
                </a:lnTo>
                <a:lnTo>
                  <a:pt x="42926" y="38100"/>
                </a:lnTo>
                <a:lnTo>
                  <a:pt x="42926" y="25400"/>
                </a:lnTo>
                <a:lnTo>
                  <a:pt x="37680" y="25400"/>
                </a:lnTo>
                <a:lnTo>
                  <a:pt x="36334" y="29425"/>
                </a:lnTo>
                <a:lnTo>
                  <a:pt x="36334" y="50800"/>
                </a:lnTo>
                <a:lnTo>
                  <a:pt x="35471" y="52095"/>
                </a:lnTo>
                <a:lnTo>
                  <a:pt x="35826" y="50800"/>
                </a:lnTo>
                <a:lnTo>
                  <a:pt x="36334" y="50800"/>
                </a:lnTo>
                <a:lnTo>
                  <a:pt x="36334" y="29425"/>
                </a:lnTo>
                <a:lnTo>
                  <a:pt x="33426" y="38100"/>
                </a:lnTo>
                <a:lnTo>
                  <a:pt x="29375" y="38100"/>
                </a:lnTo>
                <a:lnTo>
                  <a:pt x="27787" y="43395"/>
                </a:lnTo>
                <a:lnTo>
                  <a:pt x="27787" y="63500"/>
                </a:lnTo>
                <a:lnTo>
                  <a:pt x="26276" y="65735"/>
                </a:lnTo>
                <a:lnTo>
                  <a:pt x="26758" y="63500"/>
                </a:lnTo>
                <a:lnTo>
                  <a:pt x="27787" y="63500"/>
                </a:lnTo>
                <a:lnTo>
                  <a:pt x="27787" y="43395"/>
                </a:lnTo>
                <a:lnTo>
                  <a:pt x="25565" y="50800"/>
                </a:lnTo>
                <a:lnTo>
                  <a:pt x="18630" y="50800"/>
                </a:lnTo>
                <a:lnTo>
                  <a:pt x="15532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810" y="76200"/>
                </a:lnTo>
                <a:lnTo>
                  <a:pt x="5791" y="88900"/>
                </a:lnTo>
                <a:lnTo>
                  <a:pt x="4051" y="88900"/>
                </a:lnTo>
                <a:lnTo>
                  <a:pt x="2616" y="101600"/>
                </a:lnTo>
                <a:lnTo>
                  <a:pt x="1485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85" y="2006600"/>
                </a:lnTo>
                <a:lnTo>
                  <a:pt x="2616" y="2006600"/>
                </a:lnTo>
                <a:lnTo>
                  <a:pt x="4051" y="2019300"/>
                </a:lnTo>
                <a:lnTo>
                  <a:pt x="7810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32" y="2044700"/>
                </a:lnTo>
                <a:lnTo>
                  <a:pt x="18630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26" y="2070100"/>
                </a:lnTo>
                <a:lnTo>
                  <a:pt x="39420" y="2070100"/>
                </a:lnTo>
                <a:lnTo>
                  <a:pt x="42113" y="2074075"/>
                </a:lnTo>
                <a:lnTo>
                  <a:pt x="44094" y="2075421"/>
                </a:lnTo>
                <a:lnTo>
                  <a:pt x="46812" y="2082800"/>
                </a:lnTo>
                <a:lnTo>
                  <a:pt x="55016" y="2082800"/>
                </a:lnTo>
                <a:lnTo>
                  <a:pt x="57365" y="2084387"/>
                </a:lnTo>
                <a:lnTo>
                  <a:pt x="61937" y="2095500"/>
                </a:lnTo>
                <a:lnTo>
                  <a:pt x="73812" y="2095500"/>
                </a:lnTo>
                <a:lnTo>
                  <a:pt x="80708" y="2100160"/>
                </a:lnTo>
                <a:lnTo>
                  <a:pt x="84416" y="2108200"/>
                </a:lnTo>
                <a:lnTo>
                  <a:pt x="119824" y="2108200"/>
                </a:lnTo>
                <a:lnTo>
                  <a:pt x="128244" y="2109914"/>
                </a:lnTo>
                <a:lnTo>
                  <a:pt x="1106652" y="2109914"/>
                </a:lnTo>
                <a:lnTo>
                  <a:pt x="1115148" y="2108200"/>
                </a:lnTo>
                <a:lnTo>
                  <a:pt x="1151280" y="2108200"/>
                </a:lnTo>
                <a:lnTo>
                  <a:pt x="1155115" y="2099843"/>
                </a:lnTo>
                <a:lnTo>
                  <a:pt x="1161592" y="2095500"/>
                </a:lnTo>
                <a:lnTo>
                  <a:pt x="1173759" y="2095500"/>
                </a:lnTo>
                <a:lnTo>
                  <a:pt x="1178382" y="2084247"/>
                </a:lnTo>
                <a:lnTo>
                  <a:pt x="1180541" y="2082800"/>
                </a:lnTo>
                <a:lnTo>
                  <a:pt x="1188885" y="2082800"/>
                </a:lnTo>
                <a:lnTo>
                  <a:pt x="1191602" y="2075395"/>
                </a:lnTo>
                <a:lnTo>
                  <a:pt x="1193558" y="2074075"/>
                </a:lnTo>
                <a:lnTo>
                  <a:pt x="1196263" y="2070100"/>
                </a:lnTo>
                <a:lnTo>
                  <a:pt x="1202270" y="2070100"/>
                </a:lnTo>
                <a:lnTo>
                  <a:pt x="1206322" y="2057400"/>
                </a:lnTo>
                <a:lnTo>
                  <a:pt x="1213726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3010" y="2032000"/>
                </a:lnTo>
                <a:lnTo>
                  <a:pt x="1225588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36" y="1993900"/>
                </a:lnTo>
                <a:lnTo>
                  <a:pt x="1235532" y="1993900"/>
                </a:lnTo>
                <a:lnTo>
                  <a:pt x="1235697" y="1981200"/>
                </a:lnTo>
                <a:lnTo>
                  <a:pt x="1235697" y="127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22892" y="3269437"/>
            <a:ext cx="891540" cy="156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000">
              <a:latin typeface="Calibri"/>
              <a:cs typeface="Calibri"/>
            </a:endParaRPr>
          </a:p>
          <a:p>
            <a:pPr marL="114935" marR="106045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Serve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endParaRPr sz="20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04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(Task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schedu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6903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10" h="2110104">
                <a:moveTo>
                  <a:pt x="1235697" y="127000"/>
                </a:moveTo>
                <a:lnTo>
                  <a:pt x="1235532" y="114300"/>
                </a:lnTo>
                <a:lnTo>
                  <a:pt x="1235024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75" y="76200"/>
                </a:lnTo>
                <a:lnTo>
                  <a:pt x="1223010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509" y="48742"/>
                </a:lnTo>
                <a:lnTo>
                  <a:pt x="1209509" y="66255"/>
                </a:lnTo>
                <a:lnTo>
                  <a:pt x="1207655" y="63500"/>
                </a:lnTo>
                <a:lnTo>
                  <a:pt x="1208925" y="63500"/>
                </a:lnTo>
                <a:lnTo>
                  <a:pt x="1209509" y="66255"/>
                </a:lnTo>
                <a:lnTo>
                  <a:pt x="1209509" y="48742"/>
                </a:lnTo>
                <a:lnTo>
                  <a:pt x="1206309" y="38100"/>
                </a:lnTo>
                <a:lnTo>
                  <a:pt x="1202270" y="38100"/>
                </a:lnTo>
                <a:lnTo>
                  <a:pt x="1200340" y="32346"/>
                </a:lnTo>
                <a:lnTo>
                  <a:pt x="1200340" y="52603"/>
                </a:lnTo>
                <a:lnTo>
                  <a:pt x="1199146" y="50800"/>
                </a:lnTo>
                <a:lnTo>
                  <a:pt x="1199870" y="50800"/>
                </a:lnTo>
                <a:lnTo>
                  <a:pt x="1200340" y="52603"/>
                </a:lnTo>
                <a:lnTo>
                  <a:pt x="1200340" y="32346"/>
                </a:lnTo>
                <a:lnTo>
                  <a:pt x="1198016" y="25400"/>
                </a:lnTo>
                <a:lnTo>
                  <a:pt x="1194523" y="25400"/>
                </a:lnTo>
                <a:lnTo>
                  <a:pt x="1194523" y="43929"/>
                </a:lnTo>
                <a:lnTo>
                  <a:pt x="1193406" y="42240"/>
                </a:lnTo>
                <a:lnTo>
                  <a:pt x="1192822" y="41859"/>
                </a:lnTo>
                <a:lnTo>
                  <a:pt x="1192771" y="38100"/>
                </a:lnTo>
                <a:lnTo>
                  <a:pt x="1194523" y="43929"/>
                </a:lnTo>
                <a:lnTo>
                  <a:pt x="1194523" y="25400"/>
                </a:lnTo>
                <a:lnTo>
                  <a:pt x="1189380" y="25400"/>
                </a:lnTo>
                <a:lnTo>
                  <a:pt x="1189380" y="39547"/>
                </a:lnTo>
                <a:lnTo>
                  <a:pt x="1187234" y="38100"/>
                </a:lnTo>
                <a:lnTo>
                  <a:pt x="1188923" y="38100"/>
                </a:lnTo>
                <a:lnTo>
                  <a:pt x="1189380" y="39547"/>
                </a:lnTo>
                <a:lnTo>
                  <a:pt x="1189380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52" y="12700"/>
                </a:lnTo>
                <a:lnTo>
                  <a:pt x="1178852" y="32486"/>
                </a:lnTo>
                <a:lnTo>
                  <a:pt x="1168298" y="25400"/>
                </a:lnTo>
                <a:lnTo>
                  <a:pt x="1176286" y="25400"/>
                </a:lnTo>
                <a:lnTo>
                  <a:pt x="1178852" y="32486"/>
                </a:lnTo>
                <a:lnTo>
                  <a:pt x="1178852" y="12700"/>
                </a:lnTo>
                <a:lnTo>
                  <a:pt x="1168374" y="12700"/>
                </a:lnTo>
                <a:lnTo>
                  <a:pt x="1162824" y="0"/>
                </a:lnTo>
                <a:lnTo>
                  <a:pt x="1160170" y="0"/>
                </a:lnTo>
                <a:lnTo>
                  <a:pt x="1160170" y="19951"/>
                </a:lnTo>
                <a:lnTo>
                  <a:pt x="1154531" y="16154"/>
                </a:lnTo>
                <a:lnTo>
                  <a:pt x="1136916" y="12700"/>
                </a:lnTo>
                <a:lnTo>
                  <a:pt x="1157173" y="12700"/>
                </a:lnTo>
                <a:lnTo>
                  <a:pt x="1160170" y="19951"/>
                </a:lnTo>
                <a:lnTo>
                  <a:pt x="1160170" y="0"/>
                </a:lnTo>
                <a:lnTo>
                  <a:pt x="98450" y="0"/>
                </a:lnTo>
                <a:lnTo>
                  <a:pt x="98450" y="12700"/>
                </a:lnTo>
                <a:lnTo>
                  <a:pt x="80937" y="16154"/>
                </a:lnTo>
                <a:lnTo>
                  <a:pt x="75590" y="19748"/>
                </a:lnTo>
                <a:lnTo>
                  <a:pt x="78524" y="12700"/>
                </a:lnTo>
                <a:lnTo>
                  <a:pt x="98450" y="12700"/>
                </a:lnTo>
                <a:lnTo>
                  <a:pt x="98450" y="0"/>
                </a:lnTo>
                <a:lnTo>
                  <a:pt x="72872" y="0"/>
                </a:lnTo>
                <a:lnTo>
                  <a:pt x="67322" y="12700"/>
                </a:lnTo>
                <a:lnTo>
                  <a:pt x="67183" y="12700"/>
                </a:lnTo>
                <a:lnTo>
                  <a:pt x="67183" y="25400"/>
                </a:lnTo>
                <a:lnTo>
                  <a:pt x="56870" y="32346"/>
                </a:lnTo>
                <a:lnTo>
                  <a:pt x="59397" y="25400"/>
                </a:lnTo>
                <a:lnTo>
                  <a:pt x="67183" y="25400"/>
                </a:lnTo>
                <a:lnTo>
                  <a:pt x="67183" y="12700"/>
                </a:lnTo>
                <a:lnTo>
                  <a:pt x="56718" y="12700"/>
                </a:lnTo>
                <a:lnTo>
                  <a:pt x="51676" y="25400"/>
                </a:lnTo>
                <a:lnTo>
                  <a:pt x="48298" y="25400"/>
                </a:lnTo>
                <a:lnTo>
                  <a:pt x="48298" y="38100"/>
                </a:lnTo>
                <a:lnTo>
                  <a:pt x="46329" y="39433"/>
                </a:lnTo>
                <a:lnTo>
                  <a:pt x="46761" y="38100"/>
                </a:lnTo>
                <a:lnTo>
                  <a:pt x="48298" y="38100"/>
                </a:lnTo>
                <a:lnTo>
                  <a:pt x="48298" y="25400"/>
                </a:lnTo>
                <a:lnTo>
                  <a:pt x="42926" y="25400"/>
                </a:lnTo>
                <a:lnTo>
                  <a:pt x="42926" y="38100"/>
                </a:lnTo>
                <a:lnTo>
                  <a:pt x="42862" y="41770"/>
                </a:lnTo>
                <a:lnTo>
                  <a:pt x="42151" y="42240"/>
                </a:lnTo>
                <a:lnTo>
                  <a:pt x="41275" y="43548"/>
                </a:lnTo>
                <a:lnTo>
                  <a:pt x="42926" y="38100"/>
                </a:lnTo>
                <a:lnTo>
                  <a:pt x="42926" y="25400"/>
                </a:lnTo>
                <a:lnTo>
                  <a:pt x="37680" y="25400"/>
                </a:lnTo>
                <a:lnTo>
                  <a:pt x="36385" y="29260"/>
                </a:lnTo>
                <a:lnTo>
                  <a:pt x="36385" y="50800"/>
                </a:lnTo>
                <a:lnTo>
                  <a:pt x="35445" y="52197"/>
                </a:lnTo>
                <a:lnTo>
                  <a:pt x="35826" y="50800"/>
                </a:lnTo>
                <a:lnTo>
                  <a:pt x="36385" y="50800"/>
                </a:lnTo>
                <a:lnTo>
                  <a:pt x="36385" y="29260"/>
                </a:lnTo>
                <a:lnTo>
                  <a:pt x="33413" y="38100"/>
                </a:lnTo>
                <a:lnTo>
                  <a:pt x="29375" y="38100"/>
                </a:lnTo>
                <a:lnTo>
                  <a:pt x="27838" y="43205"/>
                </a:lnTo>
                <a:lnTo>
                  <a:pt x="27838" y="63500"/>
                </a:lnTo>
                <a:lnTo>
                  <a:pt x="26250" y="65849"/>
                </a:lnTo>
                <a:lnTo>
                  <a:pt x="26758" y="63500"/>
                </a:lnTo>
                <a:lnTo>
                  <a:pt x="27838" y="63500"/>
                </a:lnTo>
                <a:lnTo>
                  <a:pt x="27838" y="43205"/>
                </a:lnTo>
                <a:lnTo>
                  <a:pt x="25552" y="50800"/>
                </a:lnTo>
                <a:lnTo>
                  <a:pt x="18630" y="50800"/>
                </a:lnTo>
                <a:lnTo>
                  <a:pt x="15532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810" y="76200"/>
                </a:lnTo>
                <a:lnTo>
                  <a:pt x="5778" y="88900"/>
                </a:lnTo>
                <a:lnTo>
                  <a:pt x="4051" y="88900"/>
                </a:lnTo>
                <a:lnTo>
                  <a:pt x="2616" y="101600"/>
                </a:lnTo>
                <a:lnTo>
                  <a:pt x="1473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73" y="2006600"/>
                </a:lnTo>
                <a:lnTo>
                  <a:pt x="2616" y="2006600"/>
                </a:lnTo>
                <a:lnTo>
                  <a:pt x="4051" y="2019300"/>
                </a:lnTo>
                <a:lnTo>
                  <a:pt x="7810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32" y="2044700"/>
                </a:lnTo>
                <a:lnTo>
                  <a:pt x="18630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13" y="2070100"/>
                </a:lnTo>
                <a:lnTo>
                  <a:pt x="39458" y="2070100"/>
                </a:lnTo>
                <a:lnTo>
                  <a:pt x="42151" y="2074075"/>
                </a:lnTo>
                <a:lnTo>
                  <a:pt x="44069" y="2075383"/>
                </a:lnTo>
                <a:lnTo>
                  <a:pt x="46812" y="2082800"/>
                </a:lnTo>
                <a:lnTo>
                  <a:pt x="55067" y="2082800"/>
                </a:lnTo>
                <a:lnTo>
                  <a:pt x="57340" y="2084349"/>
                </a:lnTo>
                <a:lnTo>
                  <a:pt x="61937" y="2095500"/>
                </a:lnTo>
                <a:lnTo>
                  <a:pt x="73875" y="2095500"/>
                </a:lnTo>
                <a:lnTo>
                  <a:pt x="80683" y="2100097"/>
                </a:lnTo>
                <a:lnTo>
                  <a:pt x="84416" y="2108200"/>
                </a:lnTo>
                <a:lnTo>
                  <a:pt x="119964" y="2108200"/>
                </a:lnTo>
                <a:lnTo>
                  <a:pt x="128397" y="2109914"/>
                </a:lnTo>
                <a:lnTo>
                  <a:pt x="1106805" y="2109914"/>
                </a:lnTo>
                <a:lnTo>
                  <a:pt x="1115275" y="2108200"/>
                </a:lnTo>
                <a:lnTo>
                  <a:pt x="1151280" y="2108200"/>
                </a:lnTo>
                <a:lnTo>
                  <a:pt x="1155103" y="2099881"/>
                </a:lnTo>
                <a:lnTo>
                  <a:pt x="1161592" y="2095500"/>
                </a:lnTo>
                <a:lnTo>
                  <a:pt x="1173759" y="2095500"/>
                </a:lnTo>
                <a:lnTo>
                  <a:pt x="1178407" y="2084184"/>
                </a:lnTo>
                <a:lnTo>
                  <a:pt x="1180452" y="2082800"/>
                </a:lnTo>
                <a:lnTo>
                  <a:pt x="1188885" y="2082800"/>
                </a:lnTo>
                <a:lnTo>
                  <a:pt x="1191653" y="2075256"/>
                </a:lnTo>
                <a:lnTo>
                  <a:pt x="1193406" y="2074075"/>
                </a:lnTo>
                <a:lnTo>
                  <a:pt x="1196073" y="2070100"/>
                </a:lnTo>
                <a:lnTo>
                  <a:pt x="1202270" y="2070100"/>
                </a:lnTo>
                <a:lnTo>
                  <a:pt x="1206309" y="2057400"/>
                </a:lnTo>
                <a:lnTo>
                  <a:pt x="1213713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3010" y="2032000"/>
                </a:lnTo>
                <a:lnTo>
                  <a:pt x="1225575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24" y="1993900"/>
                </a:lnTo>
                <a:lnTo>
                  <a:pt x="1235532" y="1993900"/>
                </a:lnTo>
                <a:lnTo>
                  <a:pt x="1235697" y="1981200"/>
                </a:lnTo>
                <a:lnTo>
                  <a:pt x="1235697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81296" y="3263722"/>
            <a:ext cx="1026794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marR="5080" indent="-1149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  <a:p>
            <a:pPr marL="32384" marR="25400" indent="28575" algn="just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(Listen and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connects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02630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09" h="2110104">
                <a:moveTo>
                  <a:pt x="1235684" y="127000"/>
                </a:moveTo>
                <a:lnTo>
                  <a:pt x="1235519" y="114300"/>
                </a:lnTo>
                <a:lnTo>
                  <a:pt x="1235024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75" y="76200"/>
                </a:lnTo>
                <a:lnTo>
                  <a:pt x="1222997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484" y="48653"/>
                </a:lnTo>
                <a:lnTo>
                  <a:pt x="1209484" y="66141"/>
                </a:lnTo>
                <a:lnTo>
                  <a:pt x="1207719" y="63500"/>
                </a:lnTo>
                <a:lnTo>
                  <a:pt x="1208925" y="63500"/>
                </a:lnTo>
                <a:lnTo>
                  <a:pt x="1209484" y="66141"/>
                </a:lnTo>
                <a:lnTo>
                  <a:pt x="1209484" y="48653"/>
                </a:lnTo>
                <a:lnTo>
                  <a:pt x="1206309" y="38100"/>
                </a:lnTo>
                <a:lnTo>
                  <a:pt x="1202270" y="38100"/>
                </a:lnTo>
                <a:lnTo>
                  <a:pt x="1200315" y="32283"/>
                </a:lnTo>
                <a:lnTo>
                  <a:pt x="1200315" y="52489"/>
                </a:lnTo>
                <a:lnTo>
                  <a:pt x="1199184" y="50800"/>
                </a:lnTo>
                <a:lnTo>
                  <a:pt x="1199870" y="50800"/>
                </a:lnTo>
                <a:lnTo>
                  <a:pt x="1200315" y="52489"/>
                </a:lnTo>
                <a:lnTo>
                  <a:pt x="1200315" y="32283"/>
                </a:lnTo>
                <a:lnTo>
                  <a:pt x="1198003" y="25400"/>
                </a:lnTo>
                <a:lnTo>
                  <a:pt x="1194485" y="25400"/>
                </a:lnTo>
                <a:lnTo>
                  <a:pt x="1194485" y="43815"/>
                </a:lnTo>
                <a:lnTo>
                  <a:pt x="1193444" y="42240"/>
                </a:lnTo>
                <a:lnTo>
                  <a:pt x="1192822" y="41833"/>
                </a:lnTo>
                <a:lnTo>
                  <a:pt x="1192771" y="38100"/>
                </a:lnTo>
                <a:lnTo>
                  <a:pt x="1194485" y="43815"/>
                </a:lnTo>
                <a:lnTo>
                  <a:pt x="1194485" y="25400"/>
                </a:lnTo>
                <a:lnTo>
                  <a:pt x="1189367" y="25400"/>
                </a:lnTo>
                <a:lnTo>
                  <a:pt x="1189367" y="39509"/>
                </a:lnTo>
                <a:lnTo>
                  <a:pt x="1187272" y="38100"/>
                </a:lnTo>
                <a:lnTo>
                  <a:pt x="1188923" y="38100"/>
                </a:lnTo>
                <a:lnTo>
                  <a:pt x="1189367" y="39509"/>
                </a:lnTo>
                <a:lnTo>
                  <a:pt x="1189367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39" y="12700"/>
                </a:lnTo>
                <a:lnTo>
                  <a:pt x="1178839" y="32448"/>
                </a:lnTo>
                <a:lnTo>
                  <a:pt x="1168361" y="25400"/>
                </a:lnTo>
                <a:lnTo>
                  <a:pt x="1176286" y="25400"/>
                </a:lnTo>
                <a:lnTo>
                  <a:pt x="1178839" y="32448"/>
                </a:lnTo>
                <a:lnTo>
                  <a:pt x="1178839" y="12700"/>
                </a:lnTo>
                <a:lnTo>
                  <a:pt x="1168361" y="12700"/>
                </a:lnTo>
                <a:lnTo>
                  <a:pt x="1162824" y="0"/>
                </a:lnTo>
                <a:lnTo>
                  <a:pt x="1160145" y="0"/>
                </a:lnTo>
                <a:lnTo>
                  <a:pt x="1160145" y="19888"/>
                </a:lnTo>
                <a:lnTo>
                  <a:pt x="1154595" y="16154"/>
                </a:lnTo>
                <a:lnTo>
                  <a:pt x="1137005" y="12700"/>
                </a:lnTo>
                <a:lnTo>
                  <a:pt x="1157160" y="12700"/>
                </a:lnTo>
                <a:lnTo>
                  <a:pt x="1160145" y="19888"/>
                </a:lnTo>
                <a:lnTo>
                  <a:pt x="1160145" y="0"/>
                </a:lnTo>
                <a:lnTo>
                  <a:pt x="98539" y="0"/>
                </a:lnTo>
                <a:lnTo>
                  <a:pt x="98539" y="12700"/>
                </a:lnTo>
                <a:lnTo>
                  <a:pt x="81000" y="16154"/>
                </a:lnTo>
                <a:lnTo>
                  <a:pt x="75565" y="19812"/>
                </a:lnTo>
                <a:lnTo>
                  <a:pt x="78524" y="12700"/>
                </a:lnTo>
                <a:lnTo>
                  <a:pt x="98539" y="12700"/>
                </a:lnTo>
                <a:lnTo>
                  <a:pt x="98539" y="0"/>
                </a:lnTo>
                <a:lnTo>
                  <a:pt x="72872" y="0"/>
                </a:lnTo>
                <a:lnTo>
                  <a:pt x="67322" y="12700"/>
                </a:lnTo>
                <a:lnTo>
                  <a:pt x="67233" y="25400"/>
                </a:lnTo>
                <a:lnTo>
                  <a:pt x="56845" y="32385"/>
                </a:lnTo>
                <a:lnTo>
                  <a:pt x="59397" y="25400"/>
                </a:lnTo>
                <a:lnTo>
                  <a:pt x="67233" y="25400"/>
                </a:lnTo>
                <a:lnTo>
                  <a:pt x="67233" y="12700"/>
                </a:lnTo>
                <a:lnTo>
                  <a:pt x="56705" y="12700"/>
                </a:lnTo>
                <a:lnTo>
                  <a:pt x="51663" y="25400"/>
                </a:lnTo>
                <a:lnTo>
                  <a:pt x="48348" y="25400"/>
                </a:lnTo>
                <a:lnTo>
                  <a:pt x="48348" y="38100"/>
                </a:lnTo>
                <a:lnTo>
                  <a:pt x="46316" y="39458"/>
                </a:lnTo>
                <a:lnTo>
                  <a:pt x="46761" y="38100"/>
                </a:lnTo>
                <a:lnTo>
                  <a:pt x="48348" y="38100"/>
                </a:lnTo>
                <a:lnTo>
                  <a:pt x="48348" y="25400"/>
                </a:lnTo>
                <a:lnTo>
                  <a:pt x="42913" y="25400"/>
                </a:lnTo>
                <a:lnTo>
                  <a:pt x="42913" y="38100"/>
                </a:lnTo>
                <a:lnTo>
                  <a:pt x="42849" y="41795"/>
                </a:lnTo>
                <a:lnTo>
                  <a:pt x="42189" y="42240"/>
                </a:lnTo>
                <a:lnTo>
                  <a:pt x="41224" y="43662"/>
                </a:lnTo>
                <a:lnTo>
                  <a:pt x="42913" y="38100"/>
                </a:lnTo>
                <a:lnTo>
                  <a:pt x="42913" y="25400"/>
                </a:lnTo>
                <a:lnTo>
                  <a:pt x="37680" y="25400"/>
                </a:lnTo>
                <a:lnTo>
                  <a:pt x="36423" y="29146"/>
                </a:lnTo>
                <a:lnTo>
                  <a:pt x="36423" y="50800"/>
                </a:lnTo>
                <a:lnTo>
                  <a:pt x="35394" y="52336"/>
                </a:lnTo>
                <a:lnTo>
                  <a:pt x="35814" y="50800"/>
                </a:lnTo>
                <a:lnTo>
                  <a:pt x="36423" y="50800"/>
                </a:lnTo>
                <a:lnTo>
                  <a:pt x="36423" y="29146"/>
                </a:lnTo>
                <a:lnTo>
                  <a:pt x="33413" y="38100"/>
                </a:lnTo>
                <a:lnTo>
                  <a:pt x="29375" y="38100"/>
                </a:lnTo>
                <a:lnTo>
                  <a:pt x="27889" y="43040"/>
                </a:lnTo>
                <a:lnTo>
                  <a:pt x="27889" y="63500"/>
                </a:lnTo>
                <a:lnTo>
                  <a:pt x="26225" y="65976"/>
                </a:lnTo>
                <a:lnTo>
                  <a:pt x="26758" y="63500"/>
                </a:lnTo>
                <a:lnTo>
                  <a:pt x="27889" y="63500"/>
                </a:lnTo>
                <a:lnTo>
                  <a:pt x="27889" y="43040"/>
                </a:lnTo>
                <a:lnTo>
                  <a:pt x="25552" y="50800"/>
                </a:lnTo>
                <a:lnTo>
                  <a:pt x="18618" y="50800"/>
                </a:lnTo>
                <a:lnTo>
                  <a:pt x="15519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797" y="76200"/>
                </a:lnTo>
                <a:lnTo>
                  <a:pt x="5778" y="88900"/>
                </a:lnTo>
                <a:lnTo>
                  <a:pt x="4038" y="88900"/>
                </a:lnTo>
                <a:lnTo>
                  <a:pt x="2603" y="101600"/>
                </a:lnTo>
                <a:lnTo>
                  <a:pt x="1473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73" y="2006600"/>
                </a:lnTo>
                <a:lnTo>
                  <a:pt x="2603" y="2006600"/>
                </a:lnTo>
                <a:lnTo>
                  <a:pt x="4038" y="2019300"/>
                </a:lnTo>
                <a:lnTo>
                  <a:pt x="7797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19" y="2044700"/>
                </a:lnTo>
                <a:lnTo>
                  <a:pt x="18618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13" y="2070100"/>
                </a:lnTo>
                <a:lnTo>
                  <a:pt x="39497" y="2070100"/>
                </a:lnTo>
                <a:lnTo>
                  <a:pt x="42189" y="2074075"/>
                </a:lnTo>
                <a:lnTo>
                  <a:pt x="44056" y="2075345"/>
                </a:lnTo>
                <a:lnTo>
                  <a:pt x="46812" y="2082800"/>
                </a:lnTo>
                <a:lnTo>
                  <a:pt x="55118" y="2082800"/>
                </a:lnTo>
                <a:lnTo>
                  <a:pt x="57302" y="2084285"/>
                </a:lnTo>
                <a:lnTo>
                  <a:pt x="61925" y="2095500"/>
                </a:lnTo>
                <a:lnTo>
                  <a:pt x="73939" y="2095500"/>
                </a:lnTo>
                <a:lnTo>
                  <a:pt x="80645" y="2100033"/>
                </a:lnTo>
                <a:lnTo>
                  <a:pt x="84416" y="2108200"/>
                </a:lnTo>
                <a:lnTo>
                  <a:pt x="120091" y="2108200"/>
                </a:lnTo>
                <a:lnTo>
                  <a:pt x="128549" y="2109914"/>
                </a:lnTo>
                <a:lnTo>
                  <a:pt x="1106957" y="2109914"/>
                </a:lnTo>
                <a:lnTo>
                  <a:pt x="1115415" y="2108200"/>
                </a:lnTo>
                <a:lnTo>
                  <a:pt x="1151267" y="2108200"/>
                </a:lnTo>
                <a:lnTo>
                  <a:pt x="1155065" y="2099945"/>
                </a:lnTo>
                <a:lnTo>
                  <a:pt x="1161656" y="2095500"/>
                </a:lnTo>
                <a:lnTo>
                  <a:pt x="1173759" y="2095500"/>
                </a:lnTo>
                <a:lnTo>
                  <a:pt x="1178394" y="2084222"/>
                </a:lnTo>
                <a:lnTo>
                  <a:pt x="1180490" y="2082800"/>
                </a:lnTo>
                <a:lnTo>
                  <a:pt x="1188872" y="2082800"/>
                </a:lnTo>
                <a:lnTo>
                  <a:pt x="1191628" y="2075307"/>
                </a:lnTo>
                <a:lnTo>
                  <a:pt x="1193444" y="2074075"/>
                </a:lnTo>
                <a:lnTo>
                  <a:pt x="1196111" y="2070100"/>
                </a:lnTo>
                <a:lnTo>
                  <a:pt x="1202270" y="2070100"/>
                </a:lnTo>
                <a:lnTo>
                  <a:pt x="1206309" y="2057400"/>
                </a:lnTo>
                <a:lnTo>
                  <a:pt x="1213713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2997" y="2032000"/>
                </a:lnTo>
                <a:lnTo>
                  <a:pt x="1225575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24" y="1993900"/>
                </a:lnTo>
                <a:lnTo>
                  <a:pt x="1235519" y="1993900"/>
                </a:lnTo>
                <a:lnTo>
                  <a:pt x="1235684" y="1981200"/>
                </a:lnTo>
                <a:lnTo>
                  <a:pt x="1235684" y="1270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07354" y="3263722"/>
            <a:ext cx="826135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" indent="-88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-Te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2705" marR="45085" indent="8890" algn="just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(runn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  full-text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28345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09" h="2110104">
                <a:moveTo>
                  <a:pt x="1235697" y="127000"/>
                </a:moveTo>
                <a:lnTo>
                  <a:pt x="1235532" y="114300"/>
                </a:lnTo>
                <a:lnTo>
                  <a:pt x="1235036" y="114300"/>
                </a:lnTo>
                <a:lnTo>
                  <a:pt x="1234224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18" y="88900"/>
                </a:lnTo>
                <a:lnTo>
                  <a:pt x="1227886" y="76200"/>
                </a:lnTo>
                <a:lnTo>
                  <a:pt x="1225588" y="76200"/>
                </a:lnTo>
                <a:lnTo>
                  <a:pt x="1223010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459" y="48564"/>
                </a:lnTo>
                <a:lnTo>
                  <a:pt x="1209459" y="66014"/>
                </a:lnTo>
                <a:lnTo>
                  <a:pt x="1207782" y="63500"/>
                </a:lnTo>
                <a:lnTo>
                  <a:pt x="1208938" y="63500"/>
                </a:lnTo>
                <a:lnTo>
                  <a:pt x="1209459" y="66014"/>
                </a:lnTo>
                <a:lnTo>
                  <a:pt x="1209459" y="48564"/>
                </a:lnTo>
                <a:lnTo>
                  <a:pt x="1206322" y="38100"/>
                </a:lnTo>
                <a:lnTo>
                  <a:pt x="1202283" y="38100"/>
                </a:lnTo>
                <a:lnTo>
                  <a:pt x="1200277" y="32131"/>
                </a:lnTo>
                <a:lnTo>
                  <a:pt x="1200277" y="52349"/>
                </a:lnTo>
                <a:lnTo>
                  <a:pt x="1199248" y="50800"/>
                </a:lnTo>
                <a:lnTo>
                  <a:pt x="1199870" y="50800"/>
                </a:lnTo>
                <a:lnTo>
                  <a:pt x="1200277" y="52349"/>
                </a:lnTo>
                <a:lnTo>
                  <a:pt x="1200277" y="32131"/>
                </a:lnTo>
                <a:lnTo>
                  <a:pt x="1198016" y="25400"/>
                </a:lnTo>
                <a:lnTo>
                  <a:pt x="1194460" y="25400"/>
                </a:lnTo>
                <a:lnTo>
                  <a:pt x="1194460" y="43688"/>
                </a:lnTo>
                <a:lnTo>
                  <a:pt x="1193495" y="42240"/>
                </a:lnTo>
                <a:lnTo>
                  <a:pt x="1192822" y="41808"/>
                </a:lnTo>
                <a:lnTo>
                  <a:pt x="1192771" y="38100"/>
                </a:lnTo>
                <a:lnTo>
                  <a:pt x="1194460" y="43688"/>
                </a:lnTo>
                <a:lnTo>
                  <a:pt x="1194460" y="25400"/>
                </a:lnTo>
                <a:lnTo>
                  <a:pt x="1189367" y="25400"/>
                </a:lnTo>
                <a:lnTo>
                  <a:pt x="1189367" y="39471"/>
                </a:lnTo>
                <a:lnTo>
                  <a:pt x="1187323" y="38100"/>
                </a:lnTo>
                <a:lnTo>
                  <a:pt x="1188935" y="38100"/>
                </a:lnTo>
                <a:lnTo>
                  <a:pt x="1189367" y="39471"/>
                </a:lnTo>
                <a:lnTo>
                  <a:pt x="1189367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39" y="12700"/>
                </a:lnTo>
                <a:lnTo>
                  <a:pt x="1178839" y="32410"/>
                </a:lnTo>
                <a:lnTo>
                  <a:pt x="1168425" y="25400"/>
                </a:lnTo>
                <a:lnTo>
                  <a:pt x="1176299" y="25400"/>
                </a:lnTo>
                <a:lnTo>
                  <a:pt x="1178839" y="32410"/>
                </a:lnTo>
                <a:lnTo>
                  <a:pt x="1178839" y="12700"/>
                </a:lnTo>
                <a:lnTo>
                  <a:pt x="1168374" y="12700"/>
                </a:lnTo>
                <a:lnTo>
                  <a:pt x="1162824" y="0"/>
                </a:lnTo>
                <a:lnTo>
                  <a:pt x="1160119" y="0"/>
                </a:lnTo>
                <a:lnTo>
                  <a:pt x="1160119" y="19824"/>
                </a:lnTo>
                <a:lnTo>
                  <a:pt x="1154671" y="16154"/>
                </a:lnTo>
                <a:lnTo>
                  <a:pt x="1137119" y="12700"/>
                </a:lnTo>
                <a:lnTo>
                  <a:pt x="1157173" y="12700"/>
                </a:lnTo>
                <a:lnTo>
                  <a:pt x="1160119" y="19824"/>
                </a:lnTo>
                <a:lnTo>
                  <a:pt x="1160119" y="0"/>
                </a:lnTo>
                <a:lnTo>
                  <a:pt x="98653" y="0"/>
                </a:lnTo>
                <a:lnTo>
                  <a:pt x="98653" y="12700"/>
                </a:lnTo>
                <a:lnTo>
                  <a:pt x="81076" y="16154"/>
                </a:lnTo>
                <a:lnTo>
                  <a:pt x="75539" y="19875"/>
                </a:lnTo>
                <a:lnTo>
                  <a:pt x="78524" y="12700"/>
                </a:lnTo>
                <a:lnTo>
                  <a:pt x="98653" y="12700"/>
                </a:lnTo>
                <a:lnTo>
                  <a:pt x="98653" y="0"/>
                </a:lnTo>
                <a:lnTo>
                  <a:pt x="72872" y="0"/>
                </a:lnTo>
                <a:lnTo>
                  <a:pt x="67322" y="12700"/>
                </a:lnTo>
                <a:lnTo>
                  <a:pt x="67297" y="25400"/>
                </a:lnTo>
                <a:lnTo>
                  <a:pt x="56845" y="32423"/>
                </a:lnTo>
                <a:lnTo>
                  <a:pt x="59410" y="25400"/>
                </a:lnTo>
                <a:lnTo>
                  <a:pt x="67297" y="25400"/>
                </a:lnTo>
                <a:lnTo>
                  <a:pt x="67297" y="12700"/>
                </a:lnTo>
                <a:lnTo>
                  <a:pt x="56718" y="12700"/>
                </a:lnTo>
                <a:lnTo>
                  <a:pt x="51676" y="25400"/>
                </a:lnTo>
                <a:lnTo>
                  <a:pt x="48387" y="25400"/>
                </a:lnTo>
                <a:lnTo>
                  <a:pt x="48387" y="38100"/>
                </a:lnTo>
                <a:lnTo>
                  <a:pt x="46329" y="39484"/>
                </a:lnTo>
                <a:lnTo>
                  <a:pt x="46774" y="38100"/>
                </a:lnTo>
                <a:lnTo>
                  <a:pt x="48387" y="38100"/>
                </a:lnTo>
                <a:lnTo>
                  <a:pt x="48387" y="25400"/>
                </a:lnTo>
                <a:lnTo>
                  <a:pt x="42926" y="25400"/>
                </a:lnTo>
                <a:lnTo>
                  <a:pt x="42926" y="38100"/>
                </a:lnTo>
                <a:lnTo>
                  <a:pt x="42862" y="41821"/>
                </a:lnTo>
                <a:lnTo>
                  <a:pt x="42227" y="42240"/>
                </a:lnTo>
                <a:lnTo>
                  <a:pt x="41211" y="43751"/>
                </a:lnTo>
                <a:lnTo>
                  <a:pt x="42926" y="38100"/>
                </a:lnTo>
                <a:lnTo>
                  <a:pt x="42926" y="25400"/>
                </a:lnTo>
                <a:lnTo>
                  <a:pt x="37680" y="25400"/>
                </a:lnTo>
                <a:lnTo>
                  <a:pt x="36474" y="29006"/>
                </a:lnTo>
                <a:lnTo>
                  <a:pt x="36474" y="50800"/>
                </a:lnTo>
                <a:lnTo>
                  <a:pt x="35382" y="52425"/>
                </a:lnTo>
                <a:lnTo>
                  <a:pt x="35826" y="50800"/>
                </a:lnTo>
                <a:lnTo>
                  <a:pt x="36474" y="50800"/>
                </a:lnTo>
                <a:lnTo>
                  <a:pt x="36474" y="29006"/>
                </a:lnTo>
                <a:lnTo>
                  <a:pt x="33426" y="38100"/>
                </a:lnTo>
                <a:lnTo>
                  <a:pt x="29387" y="38100"/>
                </a:lnTo>
                <a:lnTo>
                  <a:pt x="27940" y="42913"/>
                </a:lnTo>
                <a:lnTo>
                  <a:pt x="27940" y="63500"/>
                </a:lnTo>
                <a:lnTo>
                  <a:pt x="26212" y="66078"/>
                </a:lnTo>
                <a:lnTo>
                  <a:pt x="26771" y="63500"/>
                </a:lnTo>
                <a:lnTo>
                  <a:pt x="27940" y="63500"/>
                </a:lnTo>
                <a:lnTo>
                  <a:pt x="27940" y="42913"/>
                </a:lnTo>
                <a:lnTo>
                  <a:pt x="25565" y="50800"/>
                </a:lnTo>
                <a:lnTo>
                  <a:pt x="18630" y="50800"/>
                </a:lnTo>
                <a:lnTo>
                  <a:pt x="15532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810" y="76200"/>
                </a:lnTo>
                <a:lnTo>
                  <a:pt x="5791" y="88900"/>
                </a:lnTo>
                <a:lnTo>
                  <a:pt x="4051" y="88900"/>
                </a:lnTo>
                <a:lnTo>
                  <a:pt x="2616" y="101600"/>
                </a:lnTo>
                <a:lnTo>
                  <a:pt x="1485" y="101600"/>
                </a:lnTo>
                <a:lnTo>
                  <a:pt x="673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73" y="1993900"/>
                </a:lnTo>
                <a:lnTo>
                  <a:pt x="1485" y="2006600"/>
                </a:lnTo>
                <a:lnTo>
                  <a:pt x="2616" y="2006600"/>
                </a:lnTo>
                <a:lnTo>
                  <a:pt x="4051" y="2019300"/>
                </a:lnTo>
                <a:lnTo>
                  <a:pt x="7810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32" y="2044700"/>
                </a:lnTo>
                <a:lnTo>
                  <a:pt x="18630" y="2044700"/>
                </a:lnTo>
                <a:lnTo>
                  <a:pt x="21983" y="2057400"/>
                </a:lnTo>
                <a:lnTo>
                  <a:pt x="29387" y="2057400"/>
                </a:lnTo>
                <a:lnTo>
                  <a:pt x="33426" y="2070100"/>
                </a:lnTo>
                <a:lnTo>
                  <a:pt x="39547" y="2070100"/>
                </a:lnTo>
                <a:lnTo>
                  <a:pt x="42227" y="2074075"/>
                </a:lnTo>
                <a:lnTo>
                  <a:pt x="44056" y="2075319"/>
                </a:lnTo>
                <a:lnTo>
                  <a:pt x="46812" y="2082800"/>
                </a:lnTo>
                <a:lnTo>
                  <a:pt x="55168" y="2082800"/>
                </a:lnTo>
                <a:lnTo>
                  <a:pt x="57302" y="2084247"/>
                </a:lnTo>
                <a:lnTo>
                  <a:pt x="61937" y="2095500"/>
                </a:lnTo>
                <a:lnTo>
                  <a:pt x="74002" y="2095500"/>
                </a:lnTo>
                <a:lnTo>
                  <a:pt x="80619" y="2099970"/>
                </a:lnTo>
                <a:lnTo>
                  <a:pt x="84416" y="2108200"/>
                </a:lnTo>
                <a:lnTo>
                  <a:pt x="120243" y="2108200"/>
                </a:lnTo>
                <a:lnTo>
                  <a:pt x="128714" y="2109914"/>
                </a:lnTo>
                <a:lnTo>
                  <a:pt x="1107122" y="2109914"/>
                </a:lnTo>
                <a:lnTo>
                  <a:pt x="1115568" y="2108200"/>
                </a:lnTo>
                <a:lnTo>
                  <a:pt x="1151280" y="2108200"/>
                </a:lnTo>
                <a:lnTo>
                  <a:pt x="1155039" y="2100008"/>
                </a:lnTo>
                <a:lnTo>
                  <a:pt x="1161719" y="2095500"/>
                </a:lnTo>
                <a:lnTo>
                  <a:pt x="1173759" y="2095500"/>
                </a:lnTo>
                <a:lnTo>
                  <a:pt x="1178369" y="2084285"/>
                </a:lnTo>
                <a:lnTo>
                  <a:pt x="1180553" y="2082800"/>
                </a:lnTo>
                <a:lnTo>
                  <a:pt x="1188885" y="2082800"/>
                </a:lnTo>
                <a:lnTo>
                  <a:pt x="1191628" y="2075332"/>
                </a:lnTo>
                <a:lnTo>
                  <a:pt x="1193495" y="2074075"/>
                </a:lnTo>
                <a:lnTo>
                  <a:pt x="1196162" y="2070100"/>
                </a:lnTo>
                <a:lnTo>
                  <a:pt x="1202283" y="2070100"/>
                </a:lnTo>
                <a:lnTo>
                  <a:pt x="1206322" y="2057400"/>
                </a:lnTo>
                <a:lnTo>
                  <a:pt x="1213726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3010" y="2032000"/>
                </a:lnTo>
                <a:lnTo>
                  <a:pt x="1225588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24" y="2006600"/>
                </a:lnTo>
                <a:lnTo>
                  <a:pt x="1235036" y="1993900"/>
                </a:lnTo>
                <a:lnTo>
                  <a:pt x="1235532" y="1993900"/>
                </a:lnTo>
                <a:lnTo>
                  <a:pt x="1235697" y="1981200"/>
                </a:lnTo>
                <a:lnTo>
                  <a:pt x="1235697" y="127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27036" y="3129715"/>
            <a:ext cx="1038225" cy="103949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 indent="762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VSS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Writer</a:t>
            </a:r>
            <a:endParaRPr sz="1800">
              <a:latin typeface="Calibri"/>
              <a:cs typeface="Calibri"/>
            </a:endParaRPr>
          </a:p>
          <a:p>
            <a:pPr marL="26034" marR="5080" indent="-1397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(backup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restoration)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54073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09" h="2110104">
                <a:moveTo>
                  <a:pt x="1235697" y="127000"/>
                </a:moveTo>
                <a:lnTo>
                  <a:pt x="1235532" y="114300"/>
                </a:lnTo>
                <a:lnTo>
                  <a:pt x="1235036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88" y="76200"/>
                </a:lnTo>
                <a:lnTo>
                  <a:pt x="1223010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433" y="48475"/>
                </a:lnTo>
                <a:lnTo>
                  <a:pt x="1209433" y="65900"/>
                </a:lnTo>
                <a:lnTo>
                  <a:pt x="1207833" y="63500"/>
                </a:lnTo>
                <a:lnTo>
                  <a:pt x="1208938" y="63500"/>
                </a:lnTo>
                <a:lnTo>
                  <a:pt x="1209433" y="65900"/>
                </a:lnTo>
                <a:lnTo>
                  <a:pt x="1209433" y="48475"/>
                </a:lnTo>
                <a:lnTo>
                  <a:pt x="1206322" y="38100"/>
                </a:lnTo>
                <a:lnTo>
                  <a:pt x="1202270" y="38100"/>
                </a:lnTo>
                <a:lnTo>
                  <a:pt x="1200251" y="32080"/>
                </a:lnTo>
                <a:lnTo>
                  <a:pt x="1200251" y="52235"/>
                </a:lnTo>
                <a:lnTo>
                  <a:pt x="1199286" y="50800"/>
                </a:lnTo>
                <a:lnTo>
                  <a:pt x="1199870" y="50800"/>
                </a:lnTo>
                <a:lnTo>
                  <a:pt x="1200251" y="52235"/>
                </a:lnTo>
                <a:lnTo>
                  <a:pt x="1200251" y="32080"/>
                </a:lnTo>
                <a:lnTo>
                  <a:pt x="1198016" y="25400"/>
                </a:lnTo>
                <a:lnTo>
                  <a:pt x="1194422" y="25400"/>
                </a:lnTo>
                <a:lnTo>
                  <a:pt x="1194422" y="43573"/>
                </a:lnTo>
                <a:lnTo>
                  <a:pt x="1193533" y="42240"/>
                </a:lnTo>
                <a:lnTo>
                  <a:pt x="1192822" y="41770"/>
                </a:lnTo>
                <a:lnTo>
                  <a:pt x="1192771" y="38100"/>
                </a:lnTo>
                <a:lnTo>
                  <a:pt x="1194422" y="43573"/>
                </a:lnTo>
                <a:lnTo>
                  <a:pt x="1194422" y="25400"/>
                </a:lnTo>
                <a:lnTo>
                  <a:pt x="1189342" y="25400"/>
                </a:lnTo>
                <a:lnTo>
                  <a:pt x="1189342" y="39433"/>
                </a:lnTo>
                <a:lnTo>
                  <a:pt x="1187373" y="38100"/>
                </a:lnTo>
                <a:lnTo>
                  <a:pt x="1188923" y="38100"/>
                </a:lnTo>
                <a:lnTo>
                  <a:pt x="1189342" y="39433"/>
                </a:lnTo>
                <a:lnTo>
                  <a:pt x="1189342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826" y="12700"/>
                </a:lnTo>
                <a:lnTo>
                  <a:pt x="1178826" y="32359"/>
                </a:lnTo>
                <a:lnTo>
                  <a:pt x="1168476" y="25400"/>
                </a:lnTo>
                <a:lnTo>
                  <a:pt x="1176299" y="25400"/>
                </a:lnTo>
                <a:lnTo>
                  <a:pt x="1178826" y="32359"/>
                </a:lnTo>
                <a:lnTo>
                  <a:pt x="1178826" y="12700"/>
                </a:lnTo>
                <a:lnTo>
                  <a:pt x="1168374" y="12700"/>
                </a:lnTo>
                <a:lnTo>
                  <a:pt x="1162824" y="0"/>
                </a:lnTo>
                <a:lnTo>
                  <a:pt x="1160094" y="0"/>
                </a:lnTo>
                <a:lnTo>
                  <a:pt x="1160094" y="19773"/>
                </a:lnTo>
                <a:lnTo>
                  <a:pt x="1154734" y="16154"/>
                </a:lnTo>
                <a:lnTo>
                  <a:pt x="1137208" y="12700"/>
                </a:lnTo>
                <a:lnTo>
                  <a:pt x="1157173" y="12700"/>
                </a:lnTo>
                <a:lnTo>
                  <a:pt x="1160094" y="19773"/>
                </a:lnTo>
                <a:lnTo>
                  <a:pt x="1160094" y="0"/>
                </a:lnTo>
                <a:lnTo>
                  <a:pt x="98742" y="0"/>
                </a:lnTo>
                <a:lnTo>
                  <a:pt x="98742" y="12700"/>
                </a:lnTo>
                <a:lnTo>
                  <a:pt x="81140" y="16154"/>
                </a:lnTo>
                <a:lnTo>
                  <a:pt x="75526" y="19926"/>
                </a:lnTo>
                <a:lnTo>
                  <a:pt x="78524" y="12700"/>
                </a:lnTo>
                <a:lnTo>
                  <a:pt x="98742" y="12700"/>
                </a:lnTo>
                <a:lnTo>
                  <a:pt x="98742" y="0"/>
                </a:lnTo>
                <a:lnTo>
                  <a:pt x="72872" y="0"/>
                </a:lnTo>
                <a:lnTo>
                  <a:pt x="67360" y="12623"/>
                </a:lnTo>
                <a:lnTo>
                  <a:pt x="67360" y="25400"/>
                </a:lnTo>
                <a:lnTo>
                  <a:pt x="56819" y="32473"/>
                </a:lnTo>
                <a:lnTo>
                  <a:pt x="59397" y="25400"/>
                </a:lnTo>
                <a:lnTo>
                  <a:pt x="67360" y="25400"/>
                </a:lnTo>
                <a:lnTo>
                  <a:pt x="67360" y="12623"/>
                </a:lnTo>
                <a:lnTo>
                  <a:pt x="56718" y="12700"/>
                </a:lnTo>
                <a:lnTo>
                  <a:pt x="51676" y="25400"/>
                </a:lnTo>
                <a:lnTo>
                  <a:pt x="48425" y="25400"/>
                </a:lnTo>
                <a:lnTo>
                  <a:pt x="48425" y="38100"/>
                </a:lnTo>
                <a:lnTo>
                  <a:pt x="46316" y="39522"/>
                </a:lnTo>
                <a:lnTo>
                  <a:pt x="46774" y="38100"/>
                </a:lnTo>
                <a:lnTo>
                  <a:pt x="48425" y="38100"/>
                </a:lnTo>
                <a:lnTo>
                  <a:pt x="48425" y="25400"/>
                </a:lnTo>
                <a:lnTo>
                  <a:pt x="42926" y="25400"/>
                </a:lnTo>
                <a:lnTo>
                  <a:pt x="42926" y="38100"/>
                </a:lnTo>
                <a:lnTo>
                  <a:pt x="42862" y="41846"/>
                </a:lnTo>
                <a:lnTo>
                  <a:pt x="42265" y="42240"/>
                </a:lnTo>
                <a:lnTo>
                  <a:pt x="41173" y="43865"/>
                </a:lnTo>
                <a:lnTo>
                  <a:pt x="42926" y="38100"/>
                </a:lnTo>
                <a:lnTo>
                  <a:pt x="42926" y="25400"/>
                </a:lnTo>
                <a:lnTo>
                  <a:pt x="37680" y="25400"/>
                </a:lnTo>
                <a:lnTo>
                  <a:pt x="36512" y="28892"/>
                </a:lnTo>
                <a:lnTo>
                  <a:pt x="36512" y="50800"/>
                </a:lnTo>
                <a:lnTo>
                  <a:pt x="35356" y="52539"/>
                </a:lnTo>
                <a:lnTo>
                  <a:pt x="35826" y="50800"/>
                </a:lnTo>
                <a:lnTo>
                  <a:pt x="36512" y="50800"/>
                </a:lnTo>
                <a:lnTo>
                  <a:pt x="36512" y="28892"/>
                </a:lnTo>
                <a:lnTo>
                  <a:pt x="33426" y="38100"/>
                </a:lnTo>
                <a:lnTo>
                  <a:pt x="29375" y="38100"/>
                </a:lnTo>
                <a:lnTo>
                  <a:pt x="28003" y="42672"/>
                </a:lnTo>
                <a:lnTo>
                  <a:pt x="28003" y="63500"/>
                </a:lnTo>
                <a:lnTo>
                  <a:pt x="26174" y="66217"/>
                </a:lnTo>
                <a:lnTo>
                  <a:pt x="26758" y="63500"/>
                </a:lnTo>
                <a:lnTo>
                  <a:pt x="28003" y="63500"/>
                </a:lnTo>
                <a:lnTo>
                  <a:pt x="28003" y="42672"/>
                </a:lnTo>
                <a:lnTo>
                  <a:pt x="25565" y="50800"/>
                </a:lnTo>
                <a:lnTo>
                  <a:pt x="18630" y="50800"/>
                </a:lnTo>
                <a:lnTo>
                  <a:pt x="15532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810" y="76200"/>
                </a:lnTo>
                <a:lnTo>
                  <a:pt x="5778" y="88900"/>
                </a:lnTo>
                <a:lnTo>
                  <a:pt x="4051" y="88900"/>
                </a:lnTo>
                <a:lnTo>
                  <a:pt x="2616" y="101600"/>
                </a:lnTo>
                <a:lnTo>
                  <a:pt x="1485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85" y="2006600"/>
                </a:lnTo>
                <a:lnTo>
                  <a:pt x="2616" y="2006600"/>
                </a:lnTo>
                <a:lnTo>
                  <a:pt x="4051" y="2019300"/>
                </a:lnTo>
                <a:lnTo>
                  <a:pt x="7810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32" y="2044700"/>
                </a:lnTo>
                <a:lnTo>
                  <a:pt x="18630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26" y="2070100"/>
                </a:lnTo>
                <a:lnTo>
                  <a:pt x="39585" y="2070100"/>
                </a:lnTo>
                <a:lnTo>
                  <a:pt x="42265" y="2074075"/>
                </a:lnTo>
                <a:lnTo>
                  <a:pt x="44043" y="2075281"/>
                </a:lnTo>
                <a:lnTo>
                  <a:pt x="46812" y="2082800"/>
                </a:lnTo>
                <a:lnTo>
                  <a:pt x="55206" y="2082800"/>
                </a:lnTo>
                <a:lnTo>
                  <a:pt x="57289" y="2084209"/>
                </a:lnTo>
                <a:lnTo>
                  <a:pt x="61937" y="2095500"/>
                </a:lnTo>
                <a:lnTo>
                  <a:pt x="74066" y="2095500"/>
                </a:lnTo>
                <a:lnTo>
                  <a:pt x="80594" y="2099906"/>
                </a:lnTo>
                <a:lnTo>
                  <a:pt x="84416" y="2108200"/>
                </a:lnTo>
                <a:lnTo>
                  <a:pt x="120383" y="2108200"/>
                </a:lnTo>
                <a:lnTo>
                  <a:pt x="128866" y="2109914"/>
                </a:lnTo>
                <a:lnTo>
                  <a:pt x="1107274" y="2109914"/>
                </a:lnTo>
                <a:lnTo>
                  <a:pt x="1115695" y="2108200"/>
                </a:lnTo>
                <a:lnTo>
                  <a:pt x="1151280" y="2108200"/>
                </a:lnTo>
                <a:lnTo>
                  <a:pt x="1155014" y="2100072"/>
                </a:lnTo>
                <a:lnTo>
                  <a:pt x="1161783" y="2095500"/>
                </a:lnTo>
                <a:lnTo>
                  <a:pt x="1173759" y="2095500"/>
                </a:lnTo>
                <a:lnTo>
                  <a:pt x="1178356" y="2084324"/>
                </a:lnTo>
                <a:lnTo>
                  <a:pt x="1180592" y="2082800"/>
                </a:lnTo>
                <a:lnTo>
                  <a:pt x="1188885" y="2082800"/>
                </a:lnTo>
                <a:lnTo>
                  <a:pt x="1191602" y="2075370"/>
                </a:lnTo>
                <a:lnTo>
                  <a:pt x="1193520" y="2074075"/>
                </a:lnTo>
                <a:lnTo>
                  <a:pt x="1196200" y="2070100"/>
                </a:lnTo>
                <a:lnTo>
                  <a:pt x="1202270" y="2070100"/>
                </a:lnTo>
                <a:lnTo>
                  <a:pt x="1206322" y="2057400"/>
                </a:lnTo>
                <a:lnTo>
                  <a:pt x="1213726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3010" y="2032000"/>
                </a:lnTo>
                <a:lnTo>
                  <a:pt x="1225588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36" y="1993900"/>
                </a:lnTo>
                <a:lnTo>
                  <a:pt x="1235532" y="1993900"/>
                </a:lnTo>
                <a:lnTo>
                  <a:pt x="1235697" y="1981200"/>
                </a:lnTo>
                <a:lnTo>
                  <a:pt x="1235697" y="127000"/>
                </a:lnTo>
                <a:close/>
              </a:path>
            </a:pathLst>
          </a:custGeom>
          <a:solidFill>
            <a:srgbClr val="849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72779" y="3129715"/>
            <a:ext cx="797560" cy="177101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SSAS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(Data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analysis,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79801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09" h="2110104">
                <a:moveTo>
                  <a:pt x="1235697" y="127000"/>
                </a:moveTo>
                <a:lnTo>
                  <a:pt x="1235532" y="114300"/>
                </a:lnTo>
                <a:lnTo>
                  <a:pt x="1235024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75" y="76200"/>
                </a:lnTo>
                <a:lnTo>
                  <a:pt x="1223010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395" y="48361"/>
                </a:lnTo>
                <a:lnTo>
                  <a:pt x="1209395" y="65760"/>
                </a:lnTo>
                <a:lnTo>
                  <a:pt x="1207884" y="63500"/>
                </a:lnTo>
                <a:lnTo>
                  <a:pt x="1208925" y="63500"/>
                </a:lnTo>
                <a:lnTo>
                  <a:pt x="1209395" y="65760"/>
                </a:lnTo>
                <a:lnTo>
                  <a:pt x="1209395" y="48361"/>
                </a:lnTo>
                <a:lnTo>
                  <a:pt x="1206309" y="38100"/>
                </a:lnTo>
                <a:lnTo>
                  <a:pt x="1202270" y="38100"/>
                </a:lnTo>
                <a:lnTo>
                  <a:pt x="1200213" y="31965"/>
                </a:lnTo>
                <a:lnTo>
                  <a:pt x="1200213" y="52120"/>
                </a:lnTo>
                <a:lnTo>
                  <a:pt x="1199324" y="50800"/>
                </a:lnTo>
                <a:lnTo>
                  <a:pt x="1199870" y="50800"/>
                </a:lnTo>
                <a:lnTo>
                  <a:pt x="1200213" y="52120"/>
                </a:lnTo>
                <a:lnTo>
                  <a:pt x="1200213" y="31965"/>
                </a:lnTo>
                <a:lnTo>
                  <a:pt x="1198016" y="25400"/>
                </a:lnTo>
                <a:lnTo>
                  <a:pt x="1194396" y="25400"/>
                </a:lnTo>
                <a:lnTo>
                  <a:pt x="1194396" y="43472"/>
                </a:lnTo>
                <a:lnTo>
                  <a:pt x="1193571" y="42240"/>
                </a:lnTo>
                <a:lnTo>
                  <a:pt x="1192822" y="41744"/>
                </a:lnTo>
                <a:lnTo>
                  <a:pt x="1192771" y="38100"/>
                </a:lnTo>
                <a:lnTo>
                  <a:pt x="1194396" y="43472"/>
                </a:lnTo>
                <a:lnTo>
                  <a:pt x="1194396" y="25400"/>
                </a:lnTo>
                <a:lnTo>
                  <a:pt x="1189329" y="25400"/>
                </a:lnTo>
                <a:lnTo>
                  <a:pt x="1189329" y="39395"/>
                </a:lnTo>
                <a:lnTo>
                  <a:pt x="1187411" y="38100"/>
                </a:lnTo>
                <a:lnTo>
                  <a:pt x="1188923" y="38100"/>
                </a:lnTo>
                <a:lnTo>
                  <a:pt x="1189329" y="39395"/>
                </a:lnTo>
                <a:lnTo>
                  <a:pt x="1189329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788" y="12700"/>
                </a:lnTo>
                <a:lnTo>
                  <a:pt x="1178788" y="32308"/>
                </a:lnTo>
                <a:lnTo>
                  <a:pt x="1168539" y="25400"/>
                </a:lnTo>
                <a:lnTo>
                  <a:pt x="1176286" y="25400"/>
                </a:lnTo>
                <a:lnTo>
                  <a:pt x="1178788" y="32308"/>
                </a:lnTo>
                <a:lnTo>
                  <a:pt x="1178788" y="12700"/>
                </a:lnTo>
                <a:lnTo>
                  <a:pt x="1168374" y="12700"/>
                </a:lnTo>
                <a:lnTo>
                  <a:pt x="1162824" y="0"/>
                </a:lnTo>
                <a:lnTo>
                  <a:pt x="1160081" y="0"/>
                </a:lnTo>
                <a:lnTo>
                  <a:pt x="1160081" y="19710"/>
                </a:lnTo>
                <a:lnTo>
                  <a:pt x="1154798" y="16154"/>
                </a:lnTo>
                <a:lnTo>
                  <a:pt x="1137310" y="12700"/>
                </a:lnTo>
                <a:lnTo>
                  <a:pt x="1157173" y="12700"/>
                </a:lnTo>
                <a:lnTo>
                  <a:pt x="1160081" y="19710"/>
                </a:lnTo>
                <a:lnTo>
                  <a:pt x="1160081" y="0"/>
                </a:lnTo>
                <a:lnTo>
                  <a:pt x="98844" y="0"/>
                </a:lnTo>
                <a:lnTo>
                  <a:pt x="98844" y="12700"/>
                </a:lnTo>
                <a:lnTo>
                  <a:pt x="81203" y="16154"/>
                </a:lnTo>
                <a:lnTo>
                  <a:pt x="75501" y="19977"/>
                </a:lnTo>
                <a:lnTo>
                  <a:pt x="78524" y="12700"/>
                </a:lnTo>
                <a:lnTo>
                  <a:pt x="98844" y="12700"/>
                </a:lnTo>
                <a:lnTo>
                  <a:pt x="98844" y="0"/>
                </a:lnTo>
                <a:lnTo>
                  <a:pt x="72872" y="0"/>
                </a:lnTo>
                <a:lnTo>
                  <a:pt x="67411" y="12496"/>
                </a:lnTo>
                <a:lnTo>
                  <a:pt x="67411" y="25400"/>
                </a:lnTo>
                <a:lnTo>
                  <a:pt x="56807" y="32524"/>
                </a:lnTo>
                <a:lnTo>
                  <a:pt x="59397" y="25400"/>
                </a:lnTo>
                <a:lnTo>
                  <a:pt x="67411" y="25400"/>
                </a:lnTo>
                <a:lnTo>
                  <a:pt x="67411" y="12496"/>
                </a:lnTo>
                <a:lnTo>
                  <a:pt x="67322" y="12700"/>
                </a:lnTo>
                <a:lnTo>
                  <a:pt x="56718" y="12700"/>
                </a:lnTo>
                <a:lnTo>
                  <a:pt x="51676" y="25400"/>
                </a:lnTo>
                <a:lnTo>
                  <a:pt x="48475" y="25400"/>
                </a:lnTo>
                <a:lnTo>
                  <a:pt x="48475" y="38100"/>
                </a:lnTo>
                <a:lnTo>
                  <a:pt x="46291" y="39573"/>
                </a:lnTo>
                <a:lnTo>
                  <a:pt x="46761" y="38100"/>
                </a:lnTo>
                <a:lnTo>
                  <a:pt x="48475" y="38100"/>
                </a:lnTo>
                <a:lnTo>
                  <a:pt x="48475" y="25400"/>
                </a:lnTo>
                <a:lnTo>
                  <a:pt x="42913" y="25400"/>
                </a:lnTo>
                <a:lnTo>
                  <a:pt x="42913" y="38100"/>
                </a:lnTo>
                <a:lnTo>
                  <a:pt x="42849" y="41871"/>
                </a:lnTo>
                <a:lnTo>
                  <a:pt x="42303" y="42240"/>
                </a:lnTo>
                <a:lnTo>
                  <a:pt x="41135" y="43992"/>
                </a:lnTo>
                <a:lnTo>
                  <a:pt x="42913" y="38100"/>
                </a:lnTo>
                <a:lnTo>
                  <a:pt x="42913" y="25400"/>
                </a:lnTo>
                <a:lnTo>
                  <a:pt x="37680" y="25400"/>
                </a:lnTo>
                <a:lnTo>
                  <a:pt x="36563" y="28727"/>
                </a:lnTo>
                <a:lnTo>
                  <a:pt x="36563" y="50800"/>
                </a:lnTo>
                <a:lnTo>
                  <a:pt x="35318" y="52666"/>
                </a:lnTo>
                <a:lnTo>
                  <a:pt x="35826" y="50800"/>
                </a:lnTo>
                <a:lnTo>
                  <a:pt x="36563" y="50800"/>
                </a:lnTo>
                <a:lnTo>
                  <a:pt x="36563" y="28727"/>
                </a:lnTo>
                <a:lnTo>
                  <a:pt x="33413" y="38100"/>
                </a:lnTo>
                <a:lnTo>
                  <a:pt x="29375" y="38100"/>
                </a:lnTo>
                <a:lnTo>
                  <a:pt x="28054" y="42494"/>
                </a:lnTo>
                <a:lnTo>
                  <a:pt x="28054" y="63500"/>
                </a:lnTo>
                <a:lnTo>
                  <a:pt x="26149" y="66357"/>
                </a:lnTo>
                <a:lnTo>
                  <a:pt x="26758" y="63500"/>
                </a:lnTo>
                <a:lnTo>
                  <a:pt x="28054" y="63500"/>
                </a:lnTo>
                <a:lnTo>
                  <a:pt x="28054" y="42494"/>
                </a:lnTo>
                <a:lnTo>
                  <a:pt x="25552" y="50800"/>
                </a:lnTo>
                <a:lnTo>
                  <a:pt x="18630" y="50800"/>
                </a:lnTo>
                <a:lnTo>
                  <a:pt x="15532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810" y="76200"/>
                </a:lnTo>
                <a:lnTo>
                  <a:pt x="5778" y="88900"/>
                </a:lnTo>
                <a:lnTo>
                  <a:pt x="4051" y="88900"/>
                </a:lnTo>
                <a:lnTo>
                  <a:pt x="2616" y="101600"/>
                </a:lnTo>
                <a:lnTo>
                  <a:pt x="1473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73" y="2006600"/>
                </a:lnTo>
                <a:lnTo>
                  <a:pt x="2616" y="2006600"/>
                </a:lnTo>
                <a:lnTo>
                  <a:pt x="4051" y="2019300"/>
                </a:lnTo>
                <a:lnTo>
                  <a:pt x="7810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32" y="2044700"/>
                </a:lnTo>
                <a:lnTo>
                  <a:pt x="18630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13" y="2070100"/>
                </a:lnTo>
                <a:lnTo>
                  <a:pt x="39624" y="2070100"/>
                </a:lnTo>
                <a:lnTo>
                  <a:pt x="42303" y="2074075"/>
                </a:lnTo>
                <a:lnTo>
                  <a:pt x="44030" y="2075243"/>
                </a:lnTo>
                <a:lnTo>
                  <a:pt x="46812" y="2082800"/>
                </a:lnTo>
                <a:lnTo>
                  <a:pt x="55257" y="2082800"/>
                </a:lnTo>
                <a:lnTo>
                  <a:pt x="57264" y="2084158"/>
                </a:lnTo>
                <a:lnTo>
                  <a:pt x="61937" y="2095500"/>
                </a:lnTo>
                <a:lnTo>
                  <a:pt x="74117" y="2095500"/>
                </a:lnTo>
                <a:lnTo>
                  <a:pt x="80568" y="2099843"/>
                </a:lnTo>
                <a:lnTo>
                  <a:pt x="84416" y="2108200"/>
                </a:lnTo>
                <a:lnTo>
                  <a:pt x="120523" y="2108200"/>
                </a:lnTo>
                <a:lnTo>
                  <a:pt x="129019" y="2109914"/>
                </a:lnTo>
                <a:lnTo>
                  <a:pt x="1107427" y="2109914"/>
                </a:lnTo>
                <a:lnTo>
                  <a:pt x="1115834" y="2108200"/>
                </a:lnTo>
                <a:lnTo>
                  <a:pt x="1151280" y="2108200"/>
                </a:lnTo>
                <a:lnTo>
                  <a:pt x="1154988" y="2100135"/>
                </a:lnTo>
                <a:lnTo>
                  <a:pt x="1161846" y="2095500"/>
                </a:lnTo>
                <a:lnTo>
                  <a:pt x="1173759" y="2095500"/>
                </a:lnTo>
                <a:lnTo>
                  <a:pt x="1178331" y="2084374"/>
                </a:lnTo>
                <a:lnTo>
                  <a:pt x="1180642" y="2082800"/>
                </a:lnTo>
                <a:lnTo>
                  <a:pt x="1188885" y="2082800"/>
                </a:lnTo>
                <a:lnTo>
                  <a:pt x="1191590" y="2075408"/>
                </a:lnTo>
                <a:lnTo>
                  <a:pt x="1193571" y="2074075"/>
                </a:lnTo>
                <a:lnTo>
                  <a:pt x="1196251" y="2070100"/>
                </a:lnTo>
                <a:lnTo>
                  <a:pt x="1202270" y="2070100"/>
                </a:lnTo>
                <a:lnTo>
                  <a:pt x="1206309" y="2057400"/>
                </a:lnTo>
                <a:lnTo>
                  <a:pt x="1213713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3010" y="2032000"/>
                </a:lnTo>
                <a:lnTo>
                  <a:pt x="1225575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24" y="1993900"/>
                </a:lnTo>
                <a:lnTo>
                  <a:pt x="1235532" y="1993900"/>
                </a:lnTo>
                <a:lnTo>
                  <a:pt x="1235697" y="1981200"/>
                </a:lnTo>
                <a:lnTo>
                  <a:pt x="1235697" y="127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27374" y="3129715"/>
            <a:ext cx="939800" cy="177101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SSRS</a:t>
            </a:r>
            <a:endParaRPr sz="1800">
              <a:latin typeface="Calibri"/>
              <a:cs typeface="Calibri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(Reporting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ntegrat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 with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Hadoop)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05528" y="3178365"/>
            <a:ext cx="1235710" cy="2110105"/>
          </a:xfrm>
          <a:custGeom>
            <a:avLst/>
            <a:gdLst/>
            <a:ahLst/>
            <a:cxnLst/>
            <a:rect l="l" t="t" r="r" b="b"/>
            <a:pathLst>
              <a:path w="1235709" h="2110104">
                <a:moveTo>
                  <a:pt x="1235684" y="127000"/>
                </a:moveTo>
                <a:lnTo>
                  <a:pt x="1235519" y="114300"/>
                </a:lnTo>
                <a:lnTo>
                  <a:pt x="1235024" y="114300"/>
                </a:lnTo>
                <a:lnTo>
                  <a:pt x="1234211" y="101600"/>
                </a:lnTo>
                <a:lnTo>
                  <a:pt x="1233081" y="101600"/>
                </a:lnTo>
                <a:lnTo>
                  <a:pt x="1231646" y="88900"/>
                </a:lnTo>
                <a:lnTo>
                  <a:pt x="1229906" y="88900"/>
                </a:lnTo>
                <a:lnTo>
                  <a:pt x="1227886" y="76200"/>
                </a:lnTo>
                <a:lnTo>
                  <a:pt x="1225575" y="76200"/>
                </a:lnTo>
                <a:lnTo>
                  <a:pt x="1222997" y="63500"/>
                </a:lnTo>
                <a:lnTo>
                  <a:pt x="1220165" y="63500"/>
                </a:lnTo>
                <a:lnTo>
                  <a:pt x="1217066" y="50800"/>
                </a:lnTo>
                <a:lnTo>
                  <a:pt x="1210132" y="50800"/>
                </a:lnTo>
                <a:lnTo>
                  <a:pt x="1209382" y="48310"/>
                </a:lnTo>
                <a:lnTo>
                  <a:pt x="1209382" y="65659"/>
                </a:lnTo>
                <a:lnTo>
                  <a:pt x="1207922" y="63500"/>
                </a:lnTo>
                <a:lnTo>
                  <a:pt x="1208925" y="63500"/>
                </a:lnTo>
                <a:lnTo>
                  <a:pt x="1209382" y="65659"/>
                </a:lnTo>
                <a:lnTo>
                  <a:pt x="1209382" y="48310"/>
                </a:lnTo>
                <a:lnTo>
                  <a:pt x="1206309" y="38100"/>
                </a:lnTo>
                <a:lnTo>
                  <a:pt x="1202270" y="38100"/>
                </a:lnTo>
                <a:lnTo>
                  <a:pt x="1200200" y="31940"/>
                </a:lnTo>
                <a:lnTo>
                  <a:pt x="1200200" y="52044"/>
                </a:lnTo>
                <a:lnTo>
                  <a:pt x="1199362" y="50800"/>
                </a:lnTo>
                <a:lnTo>
                  <a:pt x="1199870" y="50800"/>
                </a:lnTo>
                <a:lnTo>
                  <a:pt x="1200200" y="52044"/>
                </a:lnTo>
                <a:lnTo>
                  <a:pt x="1200200" y="31940"/>
                </a:lnTo>
                <a:lnTo>
                  <a:pt x="1198003" y="25400"/>
                </a:lnTo>
                <a:lnTo>
                  <a:pt x="1194358" y="25400"/>
                </a:lnTo>
                <a:lnTo>
                  <a:pt x="1194358" y="43383"/>
                </a:lnTo>
                <a:lnTo>
                  <a:pt x="1193596" y="42240"/>
                </a:lnTo>
                <a:lnTo>
                  <a:pt x="1192822" y="41732"/>
                </a:lnTo>
                <a:lnTo>
                  <a:pt x="1192771" y="38100"/>
                </a:lnTo>
                <a:lnTo>
                  <a:pt x="1194358" y="43383"/>
                </a:lnTo>
                <a:lnTo>
                  <a:pt x="1194358" y="25400"/>
                </a:lnTo>
                <a:lnTo>
                  <a:pt x="1189316" y="25400"/>
                </a:lnTo>
                <a:lnTo>
                  <a:pt x="1189316" y="39370"/>
                </a:lnTo>
                <a:lnTo>
                  <a:pt x="1187437" y="38100"/>
                </a:lnTo>
                <a:lnTo>
                  <a:pt x="1188923" y="38100"/>
                </a:lnTo>
                <a:lnTo>
                  <a:pt x="1189316" y="39370"/>
                </a:lnTo>
                <a:lnTo>
                  <a:pt x="1189316" y="25400"/>
                </a:lnTo>
                <a:lnTo>
                  <a:pt x="1184021" y="25400"/>
                </a:lnTo>
                <a:lnTo>
                  <a:pt x="1178979" y="12700"/>
                </a:lnTo>
                <a:lnTo>
                  <a:pt x="1178775" y="12700"/>
                </a:lnTo>
                <a:lnTo>
                  <a:pt x="1178775" y="32270"/>
                </a:lnTo>
                <a:lnTo>
                  <a:pt x="1168590" y="25400"/>
                </a:lnTo>
                <a:lnTo>
                  <a:pt x="1176286" y="25400"/>
                </a:lnTo>
                <a:lnTo>
                  <a:pt x="1178775" y="32270"/>
                </a:lnTo>
                <a:lnTo>
                  <a:pt x="1178775" y="12700"/>
                </a:lnTo>
                <a:lnTo>
                  <a:pt x="1168361" y="12700"/>
                </a:lnTo>
                <a:lnTo>
                  <a:pt x="1162812" y="0"/>
                </a:lnTo>
                <a:lnTo>
                  <a:pt x="1160043" y="0"/>
                </a:lnTo>
                <a:lnTo>
                  <a:pt x="1160043" y="19659"/>
                </a:lnTo>
                <a:lnTo>
                  <a:pt x="1154861" y="16154"/>
                </a:lnTo>
                <a:lnTo>
                  <a:pt x="1137399" y="12700"/>
                </a:lnTo>
                <a:lnTo>
                  <a:pt x="1157160" y="12700"/>
                </a:lnTo>
                <a:lnTo>
                  <a:pt x="1160043" y="19659"/>
                </a:lnTo>
                <a:lnTo>
                  <a:pt x="1160043" y="0"/>
                </a:lnTo>
                <a:lnTo>
                  <a:pt x="98920" y="0"/>
                </a:lnTo>
                <a:lnTo>
                  <a:pt x="98920" y="12700"/>
                </a:lnTo>
                <a:lnTo>
                  <a:pt x="81241" y="16154"/>
                </a:lnTo>
                <a:lnTo>
                  <a:pt x="75488" y="20002"/>
                </a:lnTo>
                <a:lnTo>
                  <a:pt x="78524" y="12700"/>
                </a:lnTo>
                <a:lnTo>
                  <a:pt x="98920" y="12700"/>
                </a:lnTo>
                <a:lnTo>
                  <a:pt x="98920" y="0"/>
                </a:lnTo>
                <a:lnTo>
                  <a:pt x="72872" y="0"/>
                </a:lnTo>
                <a:lnTo>
                  <a:pt x="67386" y="12560"/>
                </a:lnTo>
                <a:lnTo>
                  <a:pt x="67386" y="25400"/>
                </a:lnTo>
                <a:lnTo>
                  <a:pt x="56832" y="32448"/>
                </a:lnTo>
                <a:lnTo>
                  <a:pt x="59397" y="25400"/>
                </a:lnTo>
                <a:lnTo>
                  <a:pt x="67386" y="25400"/>
                </a:lnTo>
                <a:lnTo>
                  <a:pt x="67386" y="12560"/>
                </a:lnTo>
                <a:lnTo>
                  <a:pt x="67322" y="12700"/>
                </a:lnTo>
                <a:lnTo>
                  <a:pt x="56705" y="12700"/>
                </a:lnTo>
                <a:lnTo>
                  <a:pt x="51663" y="25400"/>
                </a:lnTo>
                <a:lnTo>
                  <a:pt x="48348" y="25400"/>
                </a:lnTo>
                <a:lnTo>
                  <a:pt x="48348" y="38100"/>
                </a:lnTo>
                <a:lnTo>
                  <a:pt x="46329" y="39458"/>
                </a:lnTo>
                <a:lnTo>
                  <a:pt x="46761" y="38100"/>
                </a:lnTo>
                <a:lnTo>
                  <a:pt x="48348" y="38100"/>
                </a:lnTo>
                <a:lnTo>
                  <a:pt x="48348" y="25400"/>
                </a:lnTo>
                <a:lnTo>
                  <a:pt x="42913" y="25400"/>
                </a:lnTo>
                <a:lnTo>
                  <a:pt x="42913" y="38100"/>
                </a:lnTo>
                <a:lnTo>
                  <a:pt x="42849" y="41783"/>
                </a:lnTo>
                <a:lnTo>
                  <a:pt x="42151" y="42240"/>
                </a:lnTo>
                <a:lnTo>
                  <a:pt x="41262" y="43535"/>
                </a:lnTo>
                <a:lnTo>
                  <a:pt x="42913" y="38100"/>
                </a:lnTo>
                <a:lnTo>
                  <a:pt x="42913" y="25400"/>
                </a:lnTo>
                <a:lnTo>
                  <a:pt x="37680" y="25400"/>
                </a:lnTo>
                <a:lnTo>
                  <a:pt x="36322" y="29451"/>
                </a:lnTo>
                <a:lnTo>
                  <a:pt x="36322" y="50800"/>
                </a:lnTo>
                <a:lnTo>
                  <a:pt x="35483" y="52031"/>
                </a:lnTo>
                <a:lnTo>
                  <a:pt x="35814" y="50800"/>
                </a:lnTo>
                <a:lnTo>
                  <a:pt x="36322" y="50800"/>
                </a:lnTo>
                <a:lnTo>
                  <a:pt x="36322" y="29451"/>
                </a:lnTo>
                <a:lnTo>
                  <a:pt x="33413" y="38100"/>
                </a:lnTo>
                <a:lnTo>
                  <a:pt x="29375" y="38100"/>
                </a:lnTo>
                <a:lnTo>
                  <a:pt x="27673" y="43764"/>
                </a:lnTo>
                <a:lnTo>
                  <a:pt x="27673" y="63500"/>
                </a:lnTo>
                <a:lnTo>
                  <a:pt x="26339" y="65468"/>
                </a:lnTo>
                <a:lnTo>
                  <a:pt x="26758" y="63500"/>
                </a:lnTo>
                <a:lnTo>
                  <a:pt x="27673" y="63500"/>
                </a:lnTo>
                <a:lnTo>
                  <a:pt x="27673" y="43764"/>
                </a:lnTo>
                <a:lnTo>
                  <a:pt x="25552" y="50800"/>
                </a:lnTo>
                <a:lnTo>
                  <a:pt x="18618" y="50800"/>
                </a:lnTo>
                <a:lnTo>
                  <a:pt x="15519" y="63500"/>
                </a:lnTo>
                <a:lnTo>
                  <a:pt x="12687" y="63500"/>
                </a:lnTo>
                <a:lnTo>
                  <a:pt x="10109" y="76200"/>
                </a:lnTo>
                <a:lnTo>
                  <a:pt x="7797" y="76200"/>
                </a:lnTo>
                <a:lnTo>
                  <a:pt x="5778" y="88900"/>
                </a:lnTo>
                <a:lnTo>
                  <a:pt x="4038" y="88900"/>
                </a:lnTo>
                <a:lnTo>
                  <a:pt x="2603" y="101600"/>
                </a:lnTo>
                <a:lnTo>
                  <a:pt x="1473" y="101600"/>
                </a:lnTo>
                <a:lnTo>
                  <a:pt x="660" y="114300"/>
                </a:lnTo>
                <a:lnTo>
                  <a:pt x="165" y="114300"/>
                </a:lnTo>
                <a:lnTo>
                  <a:pt x="0" y="127000"/>
                </a:lnTo>
                <a:lnTo>
                  <a:pt x="0" y="1981200"/>
                </a:lnTo>
                <a:lnTo>
                  <a:pt x="165" y="1993900"/>
                </a:lnTo>
                <a:lnTo>
                  <a:pt x="660" y="1993900"/>
                </a:lnTo>
                <a:lnTo>
                  <a:pt x="1473" y="2006600"/>
                </a:lnTo>
                <a:lnTo>
                  <a:pt x="2603" y="2006600"/>
                </a:lnTo>
                <a:lnTo>
                  <a:pt x="4038" y="2019300"/>
                </a:lnTo>
                <a:lnTo>
                  <a:pt x="7797" y="2019300"/>
                </a:lnTo>
                <a:lnTo>
                  <a:pt x="10109" y="2032000"/>
                </a:lnTo>
                <a:lnTo>
                  <a:pt x="12687" y="2032000"/>
                </a:lnTo>
                <a:lnTo>
                  <a:pt x="15519" y="2044700"/>
                </a:lnTo>
                <a:lnTo>
                  <a:pt x="18618" y="2044700"/>
                </a:lnTo>
                <a:lnTo>
                  <a:pt x="21971" y="2057400"/>
                </a:lnTo>
                <a:lnTo>
                  <a:pt x="29375" y="2057400"/>
                </a:lnTo>
                <a:lnTo>
                  <a:pt x="33413" y="2070100"/>
                </a:lnTo>
                <a:lnTo>
                  <a:pt x="39433" y="2070100"/>
                </a:lnTo>
                <a:lnTo>
                  <a:pt x="42151" y="2074075"/>
                </a:lnTo>
                <a:lnTo>
                  <a:pt x="44069" y="2075370"/>
                </a:lnTo>
                <a:lnTo>
                  <a:pt x="46812" y="2082800"/>
                </a:lnTo>
                <a:lnTo>
                  <a:pt x="55168" y="2082800"/>
                </a:lnTo>
                <a:lnTo>
                  <a:pt x="57277" y="2084222"/>
                </a:lnTo>
                <a:lnTo>
                  <a:pt x="61925" y="2095500"/>
                </a:lnTo>
                <a:lnTo>
                  <a:pt x="74129" y="2095500"/>
                </a:lnTo>
                <a:lnTo>
                  <a:pt x="80530" y="2099805"/>
                </a:lnTo>
                <a:lnTo>
                  <a:pt x="84416" y="2108200"/>
                </a:lnTo>
                <a:lnTo>
                  <a:pt x="120650" y="2108200"/>
                </a:lnTo>
                <a:lnTo>
                  <a:pt x="129171" y="2109914"/>
                </a:lnTo>
                <a:lnTo>
                  <a:pt x="1107579" y="2109914"/>
                </a:lnTo>
                <a:lnTo>
                  <a:pt x="1115974" y="2108200"/>
                </a:lnTo>
                <a:lnTo>
                  <a:pt x="1151267" y="2108200"/>
                </a:lnTo>
                <a:lnTo>
                  <a:pt x="1154950" y="2100199"/>
                </a:lnTo>
                <a:lnTo>
                  <a:pt x="1161897" y="2095500"/>
                </a:lnTo>
                <a:lnTo>
                  <a:pt x="1173759" y="2095500"/>
                </a:lnTo>
                <a:lnTo>
                  <a:pt x="1178318" y="2084412"/>
                </a:lnTo>
                <a:lnTo>
                  <a:pt x="1180680" y="2082800"/>
                </a:lnTo>
                <a:lnTo>
                  <a:pt x="1188872" y="2082800"/>
                </a:lnTo>
                <a:lnTo>
                  <a:pt x="1191577" y="2075446"/>
                </a:lnTo>
                <a:lnTo>
                  <a:pt x="1193596" y="2074075"/>
                </a:lnTo>
                <a:lnTo>
                  <a:pt x="1196276" y="2070100"/>
                </a:lnTo>
                <a:lnTo>
                  <a:pt x="1202270" y="2070100"/>
                </a:lnTo>
                <a:lnTo>
                  <a:pt x="1206309" y="2057400"/>
                </a:lnTo>
                <a:lnTo>
                  <a:pt x="1213713" y="2057400"/>
                </a:lnTo>
                <a:lnTo>
                  <a:pt x="1217066" y="2044700"/>
                </a:lnTo>
                <a:lnTo>
                  <a:pt x="1220165" y="2044700"/>
                </a:lnTo>
                <a:lnTo>
                  <a:pt x="1222997" y="2032000"/>
                </a:lnTo>
                <a:lnTo>
                  <a:pt x="1225575" y="2032000"/>
                </a:lnTo>
                <a:lnTo>
                  <a:pt x="1227886" y="2019300"/>
                </a:lnTo>
                <a:lnTo>
                  <a:pt x="1231646" y="2019300"/>
                </a:lnTo>
                <a:lnTo>
                  <a:pt x="1233081" y="2006600"/>
                </a:lnTo>
                <a:lnTo>
                  <a:pt x="1234211" y="2006600"/>
                </a:lnTo>
                <a:lnTo>
                  <a:pt x="1235024" y="1993900"/>
                </a:lnTo>
                <a:lnTo>
                  <a:pt x="1235519" y="1993900"/>
                </a:lnTo>
                <a:lnTo>
                  <a:pt x="1235684" y="1981200"/>
                </a:lnTo>
                <a:lnTo>
                  <a:pt x="1235684" y="12700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940401" y="3129715"/>
            <a:ext cx="965835" cy="177101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SSIS</a:t>
            </a:r>
            <a:endParaRPr sz="1800">
              <a:latin typeface="Calibri"/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(Extract,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Transform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data from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one source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another)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6456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System</a:t>
            </a:r>
            <a:r>
              <a:rPr sz="4800" spc="-20" dirty="0"/>
              <a:t> </a:t>
            </a:r>
            <a:r>
              <a:rPr sz="4800" spc="-10" dirty="0"/>
              <a:t>Defined</a:t>
            </a:r>
            <a:r>
              <a:rPr sz="4800" spc="-15" dirty="0"/>
              <a:t> </a:t>
            </a:r>
            <a:r>
              <a:rPr sz="4800" spc="-20" dirty="0"/>
              <a:t>Databases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487070" y="2305202"/>
            <a:ext cx="11064240" cy="947419"/>
            <a:chOff x="487070" y="2305202"/>
            <a:chExt cx="11064240" cy="947419"/>
          </a:xfrm>
        </p:grpSpPr>
        <p:sp>
          <p:nvSpPr>
            <p:cNvPr id="4" name="object 4"/>
            <p:cNvSpPr/>
            <p:nvPr/>
          </p:nvSpPr>
          <p:spPr>
            <a:xfrm>
              <a:off x="493776" y="2311907"/>
              <a:ext cx="11050905" cy="934719"/>
            </a:xfrm>
            <a:custGeom>
              <a:avLst/>
              <a:gdLst/>
              <a:ahLst/>
              <a:cxnLst/>
              <a:rect l="l" t="t" r="r" b="b"/>
              <a:pathLst>
                <a:path w="11050905" h="934719">
                  <a:moveTo>
                    <a:pt x="10957560" y="934212"/>
                  </a:moveTo>
                  <a:lnTo>
                    <a:pt x="92964" y="934212"/>
                  </a:lnTo>
                  <a:lnTo>
                    <a:pt x="56607" y="927037"/>
                  </a:lnTo>
                  <a:lnTo>
                    <a:pt x="26955" y="907113"/>
                  </a:lnTo>
                  <a:lnTo>
                    <a:pt x="7067" y="877497"/>
                  </a:lnTo>
                  <a:lnTo>
                    <a:pt x="0" y="841248"/>
                  </a:lnTo>
                  <a:lnTo>
                    <a:pt x="0" y="92964"/>
                  </a:lnTo>
                  <a:lnTo>
                    <a:pt x="7067" y="56678"/>
                  </a:lnTo>
                  <a:lnTo>
                    <a:pt x="26955" y="27051"/>
                  </a:lnTo>
                  <a:lnTo>
                    <a:pt x="56607" y="7138"/>
                  </a:lnTo>
                  <a:lnTo>
                    <a:pt x="92964" y="0"/>
                  </a:lnTo>
                  <a:lnTo>
                    <a:pt x="10957560" y="0"/>
                  </a:lnTo>
                  <a:lnTo>
                    <a:pt x="10993845" y="7138"/>
                  </a:lnTo>
                  <a:lnTo>
                    <a:pt x="11023473" y="27051"/>
                  </a:lnTo>
                  <a:lnTo>
                    <a:pt x="11043385" y="56678"/>
                  </a:lnTo>
                  <a:lnTo>
                    <a:pt x="11050524" y="92964"/>
                  </a:lnTo>
                  <a:lnTo>
                    <a:pt x="11050524" y="841248"/>
                  </a:lnTo>
                  <a:lnTo>
                    <a:pt x="11043385" y="877497"/>
                  </a:lnTo>
                  <a:lnTo>
                    <a:pt x="11023473" y="907113"/>
                  </a:lnTo>
                  <a:lnTo>
                    <a:pt x="10993845" y="927037"/>
                  </a:lnTo>
                  <a:lnTo>
                    <a:pt x="10957560" y="93421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070" y="2305202"/>
              <a:ext cx="11064240" cy="947419"/>
            </a:xfrm>
            <a:custGeom>
              <a:avLst/>
              <a:gdLst/>
              <a:ahLst/>
              <a:cxnLst/>
              <a:rect l="l" t="t" r="r" b="b"/>
              <a:pathLst>
                <a:path w="11064240" h="947420">
                  <a:moveTo>
                    <a:pt x="10979289" y="946150"/>
                  </a:moveTo>
                  <a:lnTo>
                    <a:pt x="84518" y="946150"/>
                  </a:lnTo>
                  <a:lnTo>
                    <a:pt x="79590" y="944880"/>
                  </a:lnTo>
                  <a:lnTo>
                    <a:pt x="65379" y="941069"/>
                  </a:lnTo>
                  <a:lnTo>
                    <a:pt x="60845" y="938530"/>
                  </a:lnTo>
                  <a:lnTo>
                    <a:pt x="56426" y="937260"/>
                  </a:lnTo>
                  <a:lnTo>
                    <a:pt x="32575" y="920750"/>
                  </a:lnTo>
                  <a:lnTo>
                    <a:pt x="29108" y="918210"/>
                  </a:lnTo>
                  <a:lnTo>
                    <a:pt x="11925" y="894080"/>
                  </a:lnTo>
                  <a:lnTo>
                    <a:pt x="9715" y="890269"/>
                  </a:lnTo>
                  <a:lnTo>
                    <a:pt x="7721" y="886460"/>
                  </a:lnTo>
                  <a:lnTo>
                    <a:pt x="5930" y="881380"/>
                  </a:lnTo>
                  <a:lnTo>
                    <a:pt x="4356" y="876300"/>
                  </a:lnTo>
                  <a:lnTo>
                    <a:pt x="3009" y="872489"/>
                  </a:lnTo>
                  <a:lnTo>
                    <a:pt x="1905" y="867410"/>
                  </a:lnTo>
                  <a:lnTo>
                    <a:pt x="1028" y="862330"/>
                  </a:lnTo>
                  <a:lnTo>
                    <a:pt x="393" y="857250"/>
                  </a:lnTo>
                  <a:lnTo>
                    <a:pt x="0" y="852169"/>
                  </a:lnTo>
                  <a:lnTo>
                    <a:pt x="0" y="93980"/>
                  </a:lnTo>
                  <a:lnTo>
                    <a:pt x="4356" y="69850"/>
                  </a:lnTo>
                  <a:lnTo>
                    <a:pt x="5930" y="64769"/>
                  </a:lnTo>
                  <a:lnTo>
                    <a:pt x="7721" y="60960"/>
                  </a:lnTo>
                  <a:lnTo>
                    <a:pt x="9715" y="55880"/>
                  </a:lnTo>
                  <a:lnTo>
                    <a:pt x="11925" y="52069"/>
                  </a:lnTo>
                  <a:lnTo>
                    <a:pt x="29108" y="29210"/>
                  </a:lnTo>
                  <a:lnTo>
                    <a:pt x="32575" y="25400"/>
                  </a:lnTo>
                  <a:lnTo>
                    <a:pt x="60845" y="7619"/>
                  </a:lnTo>
                  <a:lnTo>
                    <a:pt x="65379" y="5080"/>
                  </a:lnTo>
                  <a:lnTo>
                    <a:pt x="74764" y="2539"/>
                  </a:lnTo>
                  <a:lnTo>
                    <a:pt x="84518" y="0"/>
                  </a:lnTo>
                  <a:lnTo>
                    <a:pt x="10979289" y="0"/>
                  </a:lnTo>
                  <a:lnTo>
                    <a:pt x="10989043" y="2539"/>
                  </a:lnTo>
                  <a:lnTo>
                    <a:pt x="10998428" y="5080"/>
                  </a:lnTo>
                  <a:lnTo>
                    <a:pt x="11002962" y="7619"/>
                  </a:lnTo>
                  <a:lnTo>
                    <a:pt x="11007382" y="8889"/>
                  </a:lnTo>
                  <a:lnTo>
                    <a:pt x="11011687" y="11430"/>
                  </a:lnTo>
                  <a:lnTo>
                    <a:pt x="11013776" y="12700"/>
                  </a:lnTo>
                  <a:lnTo>
                    <a:pt x="86588" y="12700"/>
                  </a:lnTo>
                  <a:lnTo>
                    <a:pt x="81991" y="13969"/>
                  </a:lnTo>
                  <a:lnTo>
                    <a:pt x="82296" y="13969"/>
                  </a:lnTo>
                  <a:lnTo>
                    <a:pt x="77774" y="15239"/>
                  </a:lnTo>
                  <a:lnTo>
                    <a:pt x="78079" y="15239"/>
                  </a:lnTo>
                  <a:lnTo>
                    <a:pt x="73647" y="16510"/>
                  </a:lnTo>
                  <a:lnTo>
                    <a:pt x="73939" y="16510"/>
                  </a:lnTo>
                  <a:lnTo>
                    <a:pt x="69596" y="17780"/>
                  </a:lnTo>
                  <a:lnTo>
                    <a:pt x="69900" y="17780"/>
                  </a:lnTo>
                  <a:lnTo>
                    <a:pt x="65646" y="19050"/>
                  </a:lnTo>
                  <a:lnTo>
                    <a:pt x="65938" y="19050"/>
                  </a:lnTo>
                  <a:lnTo>
                    <a:pt x="61798" y="20319"/>
                  </a:lnTo>
                  <a:lnTo>
                    <a:pt x="62077" y="20319"/>
                  </a:lnTo>
                  <a:lnTo>
                    <a:pt x="58039" y="22860"/>
                  </a:lnTo>
                  <a:lnTo>
                    <a:pt x="58318" y="22860"/>
                  </a:lnTo>
                  <a:lnTo>
                    <a:pt x="56356" y="24130"/>
                  </a:lnTo>
                  <a:lnTo>
                    <a:pt x="54660" y="24130"/>
                  </a:lnTo>
                  <a:lnTo>
                    <a:pt x="50863" y="26669"/>
                  </a:lnTo>
                  <a:lnTo>
                    <a:pt x="51117" y="26669"/>
                  </a:lnTo>
                  <a:lnTo>
                    <a:pt x="47459" y="29210"/>
                  </a:lnTo>
                  <a:lnTo>
                    <a:pt x="47701" y="29210"/>
                  </a:lnTo>
                  <a:lnTo>
                    <a:pt x="44170" y="31750"/>
                  </a:lnTo>
                  <a:lnTo>
                    <a:pt x="44399" y="31750"/>
                  </a:lnTo>
                  <a:lnTo>
                    <a:pt x="41008" y="34289"/>
                  </a:lnTo>
                  <a:lnTo>
                    <a:pt x="41236" y="34289"/>
                  </a:lnTo>
                  <a:lnTo>
                    <a:pt x="37985" y="38100"/>
                  </a:lnTo>
                  <a:lnTo>
                    <a:pt x="38201" y="38100"/>
                  </a:lnTo>
                  <a:lnTo>
                    <a:pt x="35102" y="40639"/>
                  </a:lnTo>
                  <a:lnTo>
                    <a:pt x="35306" y="40639"/>
                  </a:lnTo>
                  <a:lnTo>
                    <a:pt x="33350" y="43180"/>
                  </a:lnTo>
                  <a:lnTo>
                    <a:pt x="32562" y="43180"/>
                  </a:lnTo>
                  <a:lnTo>
                    <a:pt x="29794" y="46989"/>
                  </a:lnTo>
                  <a:lnTo>
                    <a:pt x="29972" y="46989"/>
                  </a:lnTo>
                  <a:lnTo>
                    <a:pt x="27368" y="50800"/>
                  </a:lnTo>
                  <a:lnTo>
                    <a:pt x="27533" y="50800"/>
                  </a:lnTo>
                  <a:lnTo>
                    <a:pt x="25916" y="53339"/>
                  </a:lnTo>
                  <a:lnTo>
                    <a:pt x="25260" y="53339"/>
                  </a:lnTo>
                  <a:lnTo>
                    <a:pt x="23574" y="57150"/>
                  </a:lnTo>
                  <a:lnTo>
                    <a:pt x="23164" y="57150"/>
                  </a:lnTo>
                  <a:lnTo>
                    <a:pt x="21094" y="60960"/>
                  </a:lnTo>
                  <a:lnTo>
                    <a:pt x="21234" y="60960"/>
                  </a:lnTo>
                  <a:lnTo>
                    <a:pt x="19824" y="64769"/>
                  </a:lnTo>
                  <a:lnTo>
                    <a:pt x="19481" y="64769"/>
                  </a:lnTo>
                  <a:lnTo>
                    <a:pt x="18224" y="68580"/>
                  </a:lnTo>
                  <a:lnTo>
                    <a:pt x="17907" y="68580"/>
                  </a:lnTo>
                  <a:lnTo>
                    <a:pt x="16446" y="73660"/>
                  </a:lnTo>
                  <a:lnTo>
                    <a:pt x="15278" y="77469"/>
                  </a:lnTo>
                  <a:lnTo>
                    <a:pt x="14312" y="81280"/>
                  </a:lnTo>
                  <a:lnTo>
                    <a:pt x="13550" y="86360"/>
                  </a:lnTo>
                  <a:lnTo>
                    <a:pt x="13004" y="90169"/>
                  </a:lnTo>
                  <a:lnTo>
                    <a:pt x="12766" y="93980"/>
                  </a:lnTo>
                  <a:lnTo>
                    <a:pt x="12766" y="852169"/>
                  </a:lnTo>
                  <a:lnTo>
                    <a:pt x="13042" y="855980"/>
                  </a:lnTo>
                  <a:lnTo>
                    <a:pt x="13601" y="861060"/>
                  </a:lnTo>
                  <a:lnTo>
                    <a:pt x="13757" y="861060"/>
                  </a:lnTo>
                  <a:lnTo>
                    <a:pt x="14376" y="864869"/>
                  </a:lnTo>
                  <a:lnTo>
                    <a:pt x="15354" y="868680"/>
                  </a:lnTo>
                  <a:lnTo>
                    <a:pt x="16535" y="873760"/>
                  </a:lnTo>
                  <a:lnTo>
                    <a:pt x="16811" y="873760"/>
                  </a:lnTo>
                  <a:lnTo>
                    <a:pt x="17907" y="877569"/>
                  </a:lnTo>
                  <a:lnTo>
                    <a:pt x="18224" y="877569"/>
                  </a:lnTo>
                  <a:lnTo>
                    <a:pt x="19481" y="881380"/>
                  </a:lnTo>
                  <a:lnTo>
                    <a:pt x="19354" y="881380"/>
                  </a:lnTo>
                  <a:lnTo>
                    <a:pt x="21234" y="885189"/>
                  </a:lnTo>
                  <a:lnTo>
                    <a:pt x="21094" y="885189"/>
                  </a:lnTo>
                  <a:lnTo>
                    <a:pt x="23164" y="889000"/>
                  </a:lnTo>
                  <a:lnTo>
                    <a:pt x="23012" y="889000"/>
                  </a:lnTo>
                  <a:lnTo>
                    <a:pt x="25260" y="892810"/>
                  </a:lnTo>
                  <a:lnTo>
                    <a:pt x="25916" y="892810"/>
                  </a:lnTo>
                  <a:lnTo>
                    <a:pt x="27533" y="895350"/>
                  </a:lnTo>
                  <a:lnTo>
                    <a:pt x="27368" y="895350"/>
                  </a:lnTo>
                  <a:lnTo>
                    <a:pt x="29972" y="899160"/>
                  </a:lnTo>
                  <a:lnTo>
                    <a:pt x="29794" y="899160"/>
                  </a:lnTo>
                  <a:lnTo>
                    <a:pt x="32562" y="902969"/>
                  </a:lnTo>
                  <a:lnTo>
                    <a:pt x="32372" y="902969"/>
                  </a:lnTo>
                  <a:lnTo>
                    <a:pt x="35306" y="905510"/>
                  </a:lnTo>
                  <a:lnTo>
                    <a:pt x="35102" y="905510"/>
                  </a:lnTo>
                  <a:lnTo>
                    <a:pt x="38201" y="909319"/>
                  </a:lnTo>
                  <a:lnTo>
                    <a:pt x="39069" y="909319"/>
                  </a:lnTo>
                  <a:lnTo>
                    <a:pt x="41236" y="911860"/>
                  </a:lnTo>
                  <a:lnTo>
                    <a:pt x="41008" y="911860"/>
                  </a:lnTo>
                  <a:lnTo>
                    <a:pt x="44399" y="914400"/>
                  </a:lnTo>
                  <a:lnTo>
                    <a:pt x="44170" y="914400"/>
                  </a:lnTo>
                  <a:lnTo>
                    <a:pt x="47701" y="916939"/>
                  </a:lnTo>
                  <a:lnTo>
                    <a:pt x="47459" y="916939"/>
                  </a:lnTo>
                  <a:lnTo>
                    <a:pt x="51117" y="919480"/>
                  </a:lnTo>
                  <a:lnTo>
                    <a:pt x="50863" y="919480"/>
                  </a:lnTo>
                  <a:lnTo>
                    <a:pt x="54660" y="922019"/>
                  </a:lnTo>
                  <a:lnTo>
                    <a:pt x="54394" y="922019"/>
                  </a:lnTo>
                  <a:lnTo>
                    <a:pt x="58318" y="923289"/>
                  </a:lnTo>
                  <a:lnTo>
                    <a:pt x="58039" y="923289"/>
                  </a:lnTo>
                  <a:lnTo>
                    <a:pt x="62077" y="925830"/>
                  </a:lnTo>
                  <a:lnTo>
                    <a:pt x="61798" y="925830"/>
                  </a:lnTo>
                  <a:lnTo>
                    <a:pt x="65938" y="927100"/>
                  </a:lnTo>
                  <a:lnTo>
                    <a:pt x="65646" y="927100"/>
                  </a:lnTo>
                  <a:lnTo>
                    <a:pt x="69900" y="928369"/>
                  </a:lnTo>
                  <a:lnTo>
                    <a:pt x="69596" y="928369"/>
                  </a:lnTo>
                  <a:lnTo>
                    <a:pt x="73939" y="930910"/>
                  </a:lnTo>
                  <a:lnTo>
                    <a:pt x="77774" y="930910"/>
                  </a:lnTo>
                  <a:lnTo>
                    <a:pt x="82296" y="932180"/>
                  </a:lnTo>
                  <a:lnTo>
                    <a:pt x="81991" y="932180"/>
                  </a:lnTo>
                  <a:lnTo>
                    <a:pt x="86588" y="933450"/>
                  </a:lnTo>
                  <a:lnTo>
                    <a:pt x="90627" y="933450"/>
                  </a:lnTo>
                  <a:lnTo>
                    <a:pt x="95377" y="934719"/>
                  </a:lnTo>
                  <a:lnTo>
                    <a:pt x="11011687" y="934719"/>
                  </a:lnTo>
                  <a:lnTo>
                    <a:pt x="11007382" y="937260"/>
                  </a:lnTo>
                  <a:lnTo>
                    <a:pt x="11002962" y="938530"/>
                  </a:lnTo>
                  <a:lnTo>
                    <a:pt x="10998428" y="941069"/>
                  </a:lnTo>
                  <a:lnTo>
                    <a:pt x="10989043" y="943610"/>
                  </a:lnTo>
                  <a:lnTo>
                    <a:pt x="10979289" y="946150"/>
                  </a:lnTo>
                  <a:close/>
                </a:path>
                <a:path w="11064240" h="947420">
                  <a:moveTo>
                    <a:pt x="11009401" y="25400"/>
                  </a:moveTo>
                  <a:lnTo>
                    <a:pt x="11005489" y="22860"/>
                  </a:lnTo>
                  <a:lnTo>
                    <a:pt x="11005769" y="22860"/>
                  </a:lnTo>
                  <a:lnTo>
                    <a:pt x="11001730" y="20319"/>
                  </a:lnTo>
                  <a:lnTo>
                    <a:pt x="11002010" y="20319"/>
                  </a:lnTo>
                  <a:lnTo>
                    <a:pt x="10997869" y="19050"/>
                  </a:lnTo>
                  <a:lnTo>
                    <a:pt x="10998161" y="19050"/>
                  </a:lnTo>
                  <a:lnTo>
                    <a:pt x="10993907" y="17780"/>
                  </a:lnTo>
                  <a:lnTo>
                    <a:pt x="10994199" y="17780"/>
                  </a:lnTo>
                  <a:lnTo>
                    <a:pt x="10989856" y="16510"/>
                  </a:lnTo>
                  <a:lnTo>
                    <a:pt x="10990160" y="16510"/>
                  </a:lnTo>
                  <a:lnTo>
                    <a:pt x="10985728" y="15239"/>
                  </a:lnTo>
                  <a:lnTo>
                    <a:pt x="10986033" y="15239"/>
                  </a:lnTo>
                  <a:lnTo>
                    <a:pt x="10981512" y="13969"/>
                  </a:lnTo>
                  <a:lnTo>
                    <a:pt x="10981817" y="13969"/>
                  </a:lnTo>
                  <a:lnTo>
                    <a:pt x="10977219" y="12700"/>
                  </a:lnTo>
                  <a:lnTo>
                    <a:pt x="11013776" y="12700"/>
                  </a:lnTo>
                  <a:lnTo>
                    <a:pt x="11015865" y="13969"/>
                  </a:lnTo>
                  <a:lnTo>
                    <a:pt x="11019917" y="16510"/>
                  </a:lnTo>
                  <a:lnTo>
                    <a:pt x="11023828" y="19050"/>
                  </a:lnTo>
                  <a:lnTo>
                    <a:pt x="11027600" y="21589"/>
                  </a:lnTo>
                  <a:lnTo>
                    <a:pt x="11030021" y="24130"/>
                  </a:lnTo>
                  <a:lnTo>
                    <a:pt x="11009147" y="24130"/>
                  </a:lnTo>
                  <a:lnTo>
                    <a:pt x="11009401" y="25400"/>
                  </a:lnTo>
                  <a:close/>
                </a:path>
                <a:path w="11064240" h="947420">
                  <a:moveTo>
                    <a:pt x="54394" y="25400"/>
                  </a:moveTo>
                  <a:lnTo>
                    <a:pt x="54660" y="24130"/>
                  </a:lnTo>
                  <a:lnTo>
                    <a:pt x="56356" y="24130"/>
                  </a:lnTo>
                  <a:lnTo>
                    <a:pt x="54394" y="25400"/>
                  </a:lnTo>
                  <a:close/>
                </a:path>
                <a:path w="11064240" h="947420">
                  <a:moveTo>
                    <a:pt x="11031435" y="44450"/>
                  </a:moveTo>
                  <a:lnTo>
                    <a:pt x="11028502" y="40639"/>
                  </a:lnTo>
                  <a:lnTo>
                    <a:pt x="11028705" y="40639"/>
                  </a:lnTo>
                  <a:lnTo>
                    <a:pt x="11025606" y="38100"/>
                  </a:lnTo>
                  <a:lnTo>
                    <a:pt x="11025822" y="38100"/>
                  </a:lnTo>
                  <a:lnTo>
                    <a:pt x="11022571" y="34289"/>
                  </a:lnTo>
                  <a:lnTo>
                    <a:pt x="11022799" y="34289"/>
                  </a:lnTo>
                  <a:lnTo>
                    <a:pt x="11019409" y="31750"/>
                  </a:lnTo>
                  <a:lnTo>
                    <a:pt x="11019637" y="31750"/>
                  </a:lnTo>
                  <a:lnTo>
                    <a:pt x="11016107" y="29210"/>
                  </a:lnTo>
                  <a:lnTo>
                    <a:pt x="11016348" y="29210"/>
                  </a:lnTo>
                  <a:lnTo>
                    <a:pt x="11012690" y="26669"/>
                  </a:lnTo>
                  <a:lnTo>
                    <a:pt x="11012944" y="26669"/>
                  </a:lnTo>
                  <a:lnTo>
                    <a:pt x="11009147" y="24130"/>
                  </a:lnTo>
                  <a:lnTo>
                    <a:pt x="11030021" y="24130"/>
                  </a:lnTo>
                  <a:lnTo>
                    <a:pt x="11031232" y="25400"/>
                  </a:lnTo>
                  <a:lnTo>
                    <a:pt x="11034687" y="29210"/>
                  </a:lnTo>
                  <a:lnTo>
                    <a:pt x="11038001" y="31750"/>
                  </a:lnTo>
                  <a:lnTo>
                    <a:pt x="11041138" y="35560"/>
                  </a:lnTo>
                  <a:lnTo>
                    <a:pt x="11044097" y="39369"/>
                  </a:lnTo>
                  <a:lnTo>
                    <a:pt x="11046879" y="43180"/>
                  </a:lnTo>
                  <a:lnTo>
                    <a:pt x="11031245" y="43180"/>
                  </a:lnTo>
                  <a:lnTo>
                    <a:pt x="11031435" y="44450"/>
                  </a:lnTo>
                  <a:close/>
                </a:path>
                <a:path w="11064240" h="947420">
                  <a:moveTo>
                    <a:pt x="32372" y="44450"/>
                  </a:moveTo>
                  <a:lnTo>
                    <a:pt x="32562" y="43180"/>
                  </a:lnTo>
                  <a:lnTo>
                    <a:pt x="33350" y="43180"/>
                  </a:lnTo>
                  <a:lnTo>
                    <a:pt x="32372" y="44450"/>
                  </a:lnTo>
                  <a:close/>
                </a:path>
                <a:path w="11064240" h="947420">
                  <a:moveTo>
                    <a:pt x="11038700" y="54610"/>
                  </a:moveTo>
                  <a:lnTo>
                    <a:pt x="11036274" y="50800"/>
                  </a:lnTo>
                  <a:lnTo>
                    <a:pt x="11036439" y="50800"/>
                  </a:lnTo>
                  <a:lnTo>
                    <a:pt x="11033836" y="46989"/>
                  </a:lnTo>
                  <a:lnTo>
                    <a:pt x="11034014" y="46989"/>
                  </a:lnTo>
                  <a:lnTo>
                    <a:pt x="11031245" y="43180"/>
                  </a:lnTo>
                  <a:lnTo>
                    <a:pt x="11046879" y="43180"/>
                  </a:lnTo>
                  <a:lnTo>
                    <a:pt x="11049482" y="46989"/>
                  </a:lnTo>
                  <a:lnTo>
                    <a:pt x="11051882" y="52069"/>
                  </a:lnTo>
                  <a:lnTo>
                    <a:pt x="11052619" y="53339"/>
                  </a:lnTo>
                  <a:lnTo>
                    <a:pt x="11038547" y="53339"/>
                  </a:lnTo>
                  <a:lnTo>
                    <a:pt x="11038700" y="54610"/>
                  </a:lnTo>
                  <a:close/>
                </a:path>
                <a:path w="11064240" h="947420">
                  <a:moveTo>
                    <a:pt x="25107" y="54610"/>
                  </a:moveTo>
                  <a:lnTo>
                    <a:pt x="25260" y="53339"/>
                  </a:lnTo>
                  <a:lnTo>
                    <a:pt x="25916" y="53339"/>
                  </a:lnTo>
                  <a:lnTo>
                    <a:pt x="25107" y="54610"/>
                  </a:lnTo>
                  <a:close/>
                </a:path>
                <a:path w="11064240" h="947420">
                  <a:moveTo>
                    <a:pt x="11040795" y="58419"/>
                  </a:moveTo>
                  <a:lnTo>
                    <a:pt x="11038547" y="53339"/>
                  </a:lnTo>
                  <a:lnTo>
                    <a:pt x="11052619" y="53339"/>
                  </a:lnTo>
                  <a:lnTo>
                    <a:pt x="11054092" y="55880"/>
                  </a:lnTo>
                  <a:lnTo>
                    <a:pt x="11054591" y="57150"/>
                  </a:lnTo>
                  <a:lnTo>
                    <a:pt x="11040643" y="57150"/>
                  </a:lnTo>
                  <a:lnTo>
                    <a:pt x="11040795" y="58419"/>
                  </a:lnTo>
                  <a:close/>
                </a:path>
                <a:path w="11064240" h="947420">
                  <a:moveTo>
                    <a:pt x="23012" y="58419"/>
                  </a:moveTo>
                  <a:lnTo>
                    <a:pt x="23164" y="57150"/>
                  </a:lnTo>
                  <a:lnTo>
                    <a:pt x="23574" y="57150"/>
                  </a:lnTo>
                  <a:lnTo>
                    <a:pt x="23012" y="58419"/>
                  </a:lnTo>
                  <a:close/>
                </a:path>
                <a:path w="11064240" h="947420">
                  <a:moveTo>
                    <a:pt x="11044453" y="66039"/>
                  </a:moveTo>
                  <a:lnTo>
                    <a:pt x="11042573" y="60960"/>
                  </a:lnTo>
                  <a:lnTo>
                    <a:pt x="11042713" y="60960"/>
                  </a:lnTo>
                  <a:lnTo>
                    <a:pt x="11040643" y="57150"/>
                  </a:lnTo>
                  <a:lnTo>
                    <a:pt x="11054591" y="57150"/>
                  </a:lnTo>
                  <a:lnTo>
                    <a:pt x="11056086" y="60960"/>
                  </a:lnTo>
                  <a:lnTo>
                    <a:pt x="11057877" y="64769"/>
                  </a:lnTo>
                  <a:lnTo>
                    <a:pt x="11044326" y="64769"/>
                  </a:lnTo>
                  <a:lnTo>
                    <a:pt x="11044453" y="66039"/>
                  </a:lnTo>
                  <a:close/>
                </a:path>
                <a:path w="11064240" h="947420">
                  <a:moveTo>
                    <a:pt x="19354" y="66039"/>
                  </a:moveTo>
                  <a:lnTo>
                    <a:pt x="19481" y="64769"/>
                  </a:lnTo>
                  <a:lnTo>
                    <a:pt x="19824" y="64769"/>
                  </a:lnTo>
                  <a:lnTo>
                    <a:pt x="19354" y="66039"/>
                  </a:lnTo>
                  <a:close/>
                </a:path>
                <a:path w="11064240" h="947420">
                  <a:moveTo>
                    <a:pt x="11046002" y="69850"/>
                  </a:moveTo>
                  <a:lnTo>
                    <a:pt x="11044326" y="64769"/>
                  </a:lnTo>
                  <a:lnTo>
                    <a:pt x="11057877" y="64769"/>
                  </a:lnTo>
                  <a:lnTo>
                    <a:pt x="11059048" y="68580"/>
                  </a:lnTo>
                  <a:lnTo>
                    <a:pt x="11045888" y="68580"/>
                  </a:lnTo>
                  <a:lnTo>
                    <a:pt x="11046002" y="69850"/>
                  </a:lnTo>
                  <a:close/>
                </a:path>
                <a:path w="11064240" h="947420">
                  <a:moveTo>
                    <a:pt x="17805" y="69850"/>
                  </a:moveTo>
                  <a:lnTo>
                    <a:pt x="17907" y="68580"/>
                  </a:lnTo>
                  <a:lnTo>
                    <a:pt x="18224" y="68580"/>
                  </a:lnTo>
                  <a:lnTo>
                    <a:pt x="17805" y="69850"/>
                  </a:lnTo>
                  <a:close/>
                </a:path>
                <a:path w="11064240" h="947420">
                  <a:moveTo>
                    <a:pt x="11063808" y="852169"/>
                  </a:moveTo>
                  <a:lnTo>
                    <a:pt x="11051108" y="852169"/>
                  </a:lnTo>
                  <a:lnTo>
                    <a:pt x="11051108" y="93980"/>
                  </a:lnTo>
                  <a:lnTo>
                    <a:pt x="11050765" y="90169"/>
                  </a:lnTo>
                  <a:lnTo>
                    <a:pt x="11050206" y="86360"/>
                  </a:lnTo>
                  <a:lnTo>
                    <a:pt x="11049431" y="81280"/>
                  </a:lnTo>
                  <a:lnTo>
                    <a:pt x="11048453" y="77469"/>
                  </a:lnTo>
                  <a:lnTo>
                    <a:pt x="11047272" y="73660"/>
                  </a:lnTo>
                  <a:lnTo>
                    <a:pt x="11045888" y="68580"/>
                  </a:lnTo>
                  <a:lnTo>
                    <a:pt x="11059048" y="68580"/>
                  </a:lnTo>
                  <a:lnTo>
                    <a:pt x="11059439" y="69850"/>
                  </a:lnTo>
                  <a:lnTo>
                    <a:pt x="11060785" y="73660"/>
                  </a:lnTo>
                  <a:lnTo>
                    <a:pt x="11061903" y="78739"/>
                  </a:lnTo>
                  <a:lnTo>
                    <a:pt x="11062779" y="83819"/>
                  </a:lnTo>
                  <a:lnTo>
                    <a:pt x="11063414" y="88900"/>
                  </a:lnTo>
                  <a:lnTo>
                    <a:pt x="11063808" y="93980"/>
                  </a:lnTo>
                  <a:lnTo>
                    <a:pt x="11063808" y="852169"/>
                  </a:lnTo>
                  <a:close/>
                </a:path>
                <a:path w="11064240" h="947420">
                  <a:moveTo>
                    <a:pt x="12674" y="95250"/>
                  </a:moveTo>
                  <a:lnTo>
                    <a:pt x="12700" y="93980"/>
                  </a:lnTo>
                  <a:lnTo>
                    <a:pt x="12674" y="95250"/>
                  </a:lnTo>
                  <a:close/>
                </a:path>
                <a:path w="11064240" h="947420">
                  <a:moveTo>
                    <a:pt x="11051133" y="95250"/>
                  </a:moveTo>
                  <a:lnTo>
                    <a:pt x="11051041" y="93980"/>
                  </a:lnTo>
                  <a:lnTo>
                    <a:pt x="11051133" y="95250"/>
                  </a:lnTo>
                  <a:close/>
                </a:path>
                <a:path w="11064240" h="947420">
                  <a:moveTo>
                    <a:pt x="12766" y="852169"/>
                  </a:moveTo>
                  <a:lnTo>
                    <a:pt x="12674" y="850900"/>
                  </a:lnTo>
                  <a:lnTo>
                    <a:pt x="12766" y="852169"/>
                  </a:lnTo>
                  <a:close/>
                </a:path>
                <a:path w="11064240" h="947420">
                  <a:moveTo>
                    <a:pt x="11062938" y="861060"/>
                  </a:moveTo>
                  <a:lnTo>
                    <a:pt x="11050206" y="861060"/>
                  </a:lnTo>
                  <a:lnTo>
                    <a:pt x="11050803" y="855980"/>
                  </a:lnTo>
                  <a:lnTo>
                    <a:pt x="11051133" y="850900"/>
                  </a:lnTo>
                  <a:lnTo>
                    <a:pt x="11051108" y="852169"/>
                  </a:lnTo>
                  <a:lnTo>
                    <a:pt x="11063808" y="852169"/>
                  </a:lnTo>
                  <a:lnTo>
                    <a:pt x="11063414" y="857250"/>
                  </a:lnTo>
                  <a:lnTo>
                    <a:pt x="11062938" y="861060"/>
                  </a:lnTo>
                  <a:close/>
                </a:path>
                <a:path w="11064240" h="947420">
                  <a:moveTo>
                    <a:pt x="13757" y="861060"/>
                  </a:moveTo>
                  <a:lnTo>
                    <a:pt x="13601" y="861060"/>
                  </a:lnTo>
                  <a:lnTo>
                    <a:pt x="13550" y="859789"/>
                  </a:lnTo>
                  <a:lnTo>
                    <a:pt x="13757" y="861060"/>
                  </a:lnTo>
                  <a:close/>
                </a:path>
                <a:path w="11064240" h="947420">
                  <a:moveTo>
                    <a:pt x="11060336" y="873760"/>
                  </a:moveTo>
                  <a:lnTo>
                    <a:pt x="11047272" y="873760"/>
                  </a:lnTo>
                  <a:lnTo>
                    <a:pt x="11048530" y="868680"/>
                  </a:lnTo>
                  <a:lnTo>
                    <a:pt x="11049495" y="864869"/>
                  </a:lnTo>
                  <a:lnTo>
                    <a:pt x="11050257" y="859789"/>
                  </a:lnTo>
                  <a:lnTo>
                    <a:pt x="11050206" y="861060"/>
                  </a:lnTo>
                  <a:lnTo>
                    <a:pt x="11062938" y="861060"/>
                  </a:lnTo>
                  <a:lnTo>
                    <a:pt x="11062779" y="862330"/>
                  </a:lnTo>
                  <a:lnTo>
                    <a:pt x="11061903" y="867410"/>
                  </a:lnTo>
                  <a:lnTo>
                    <a:pt x="11060785" y="872489"/>
                  </a:lnTo>
                  <a:lnTo>
                    <a:pt x="11060336" y="873760"/>
                  </a:lnTo>
                  <a:close/>
                </a:path>
                <a:path w="11064240" h="947420">
                  <a:moveTo>
                    <a:pt x="16811" y="873760"/>
                  </a:moveTo>
                  <a:lnTo>
                    <a:pt x="16535" y="873760"/>
                  </a:lnTo>
                  <a:lnTo>
                    <a:pt x="16446" y="872489"/>
                  </a:lnTo>
                  <a:lnTo>
                    <a:pt x="16811" y="873760"/>
                  </a:lnTo>
                  <a:close/>
                </a:path>
                <a:path w="11064240" h="947420">
                  <a:moveTo>
                    <a:pt x="11059048" y="877569"/>
                  </a:moveTo>
                  <a:lnTo>
                    <a:pt x="11045888" y="877569"/>
                  </a:lnTo>
                  <a:lnTo>
                    <a:pt x="11047361" y="872489"/>
                  </a:lnTo>
                  <a:lnTo>
                    <a:pt x="11047272" y="873760"/>
                  </a:lnTo>
                  <a:lnTo>
                    <a:pt x="11060336" y="873760"/>
                  </a:lnTo>
                  <a:lnTo>
                    <a:pt x="11059439" y="876300"/>
                  </a:lnTo>
                  <a:lnTo>
                    <a:pt x="11059048" y="877569"/>
                  </a:lnTo>
                  <a:close/>
                </a:path>
                <a:path w="11064240" h="947420">
                  <a:moveTo>
                    <a:pt x="18224" y="877569"/>
                  </a:moveTo>
                  <a:lnTo>
                    <a:pt x="17907" y="877569"/>
                  </a:lnTo>
                  <a:lnTo>
                    <a:pt x="17805" y="876300"/>
                  </a:lnTo>
                  <a:lnTo>
                    <a:pt x="18224" y="877569"/>
                  </a:lnTo>
                  <a:close/>
                </a:path>
                <a:path w="11064240" h="947420">
                  <a:moveTo>
                    <a:pt x="11052619" y="892810"/>
                  </a:moveTo>
                  <a:lnTo>
                    <a:pt x="11038547" y="892810"/>
                  </a:lnTo>
                  <a:lnTo>
                    <a:pt x="11040795" y="889000"/>
                  </a:lnTo>
                  <a:lnTo>
                    <a:pt x="11040643" y="889000"/>
                  </a:lnTo>
                  <a:lnTo>
                    <a:pt x="11042713" y="885189"/>
                  </a:lnTo>
                  <a:lnTo>
                    <a:pt x="11042573" y="885189"/>
                  </a:lnTo>
                  <a:lnTo>
                    <a:pt x="11044453" y="881380"/>
                  </a:lnTo>
                  <a:lnTo>
                    <a:pt x="11046002" y="876300"/>
                  </a:lnTo>
                  <a:lnTo>
                    <a:pt x="11045888" y="877569"/>
                  </a:lnTo>
                  <a:lnTo>
                    <a:pt x="11059048" y="877569"/>
                  </a:lnTo>
                  <a:lnTo>
                    <a:pt x="11057877" y="881380"/>
                  </a:lnTo>
                  <a:lnTo>
                    <a:pt x="11056086" y="886460"/>
                  </a:lnTo>
                  <a:lnTo>
                    <a:pt x="11054092" y="890269"/>
                  </a:lnTo>
                  <a:lnTo>
                    <a:pt x="11052619" y="892810"/>
                  </a:lnTo>
                  <a:close/>
                </a:path>
                <a:path w="11064240" h="947420">
                  <a:moveTo>
                    <a:pt x="25916" y="892810"/>
                  </a:moveTo>
                  <a:lnTo>
                    <a:pt x="25260" y="892810"/>
                  </a:lnTo>
                  <a:lnTo>
                    <a:pt x="25107" y="891539"/>
                  </a:lnTo>
                  <a:lnTo>
                    <a:pt x="25916" y="892810"/>
                  </a:lnTo>
                  <a:close/>
                </a:path>
                <a:path w="11064240" h="947420">
                  <a:moveTo>
                    <a:pt x="11042125" y="909319"/>
                  </a:moveTo>
                  <a:lnTo>
                    <a:pt x="11025606" y="909319"/>
                  </a:lnTo>
                  <a:lnTo>
                    <a:pt x="11028705" y="905510"/>
                  </a:lnTo>
                  <a:lnTo>
                    <a:pt x="11028502" y="905510"/>
                  </a:lnTo>
                  <a:lnTo>
                    <a:pt x="11031435" y="902969"/>
                  </a:lnTo>
                  <a:lnTo>
                    <a:pt x="11031245" y="902969"/>
                  </a:lnTo>
                  <a:lnTo>
                    <a:pt x="11034014" y="899160"/>
                  </a:lnTo>
                  <a:lnTo>
                    <a:pt x="11033836" y="899160"/>
                  </a:lnTo>
                  <a:lnTo>
                    <a:pt x="11036439" y="895350"/>
                  </a:lnTo>
                  <a:lnTo>
                    <a:pt x="11036274" y="895350"/>
                  </a:lnTo>
                  <a:lnTo>
                    <a:pt x="11038700" y="891539"/>
                  </a:lnTo>
                  <a:lnTo>
                    <a:pt x="11038547" y="892810"/>
                  </a:lnTo>
                  <a:lnTo>
                    <a:pt x="11052619" y="892810"/>
                  </a:lnTo>
                  <a:lnTo>
                    <a:pt x="11051882" y="894080"/>
                  </a:lnTo>
                  <a:lnTo>
                    <a:pt x="11049482" y="899160"/>
                  </a:lnTo>
                  <a:lnTo>
                    <a:pt x="11046879" y="902969"/>
                  </a:lnTo>
                  <a:lnTo>
                    <a:pt x="11044097" y="906780"/>
                  </a:lnTo>
                  <a:lnTo>
                    <a:pt x="11042125" y="909319"/>
                  </a:lnTo>
                  <a:close/>
                </a:path>
                <a:path w="11064240" h="947420">
                  <a:moveTo>
                    <a:pt x="39069" y="909319"/>
                  </a:moveTo>
                  <a:lnTo>
                    <a:pt x="38201" y="909319"/>
                  </a:lnTo>
                  <a:lnTo>
                    <a:pt x="37985" y="908050"/>
                  </a:lnTo>
                  <a:lnTo>
                    <a:pt x="39069" y="909319"/>
                  </a:lnTo>
                  <a:close/>
                </a:path>
                <a:path w="11064240" h="947420">
                  <a:moveTo>
                    <a:pt x="11011687" y="934719"/>
                  </a:moveTo>
                  <a:lnTo>
                    <a:pt x="10968431" y="934719"/>
                  </a:lnTo>
                  <a:lnTo>
                    <a:pt x="10973168" y="933450"/>
                  </a:lnTo>
                  <a:lnTo>
                    <a:pt x="10977219" y="933450"/>
                  </a:lnTo>
                  <a:lnTo>
                    <a:pt x="10981817" y="932180"/>
                  </a:lnTo>
                  <a:lnTo>
                    <a:pt x="10981512" y="932180"/>
                  </a:lnTo>
                  <a:lnTo>
                    <a:pt x="10986033" y="930910"/>
                  </a:lnTo>
                  <a:lnTo>
                    <a:pt x="10989856" y="930910"/>
                  </a:lnTo>
                  <a:lnTo>
                    <a:pt x="10994199" y="928369"/>
                  </a:lnTo>
                  <a:lnTo>
                    <a:pt x="10993907" y="928369"/>
                  </a:lnTo>
                  <a:lnTo>
                    <a:pt x="10998161" y="927100"/>
                  </a:lnTo>
                  <a:lnTo>
                    <a:pt x="10997869" y="927100"/>
                  </a:lnTo>
                  <a:lnTo>
                    <a:pt x="11002010" y="925830"/>
                  </a:lnTo>
                  <a:lnTo>
                    <a:pt x="11001730" y="925830"/>
                  </a:lnTo>
                  <a:lnTo>
                    <a:pt x="11005769" y="923289"/>
                  </a:lnTo>
                  <a:lnTo>
                    <a:pt x="11005489" y="923289"/>
                  </a:lnTo>
                  <a:lnTo>
                    <a:pt x="11009401" y="922019"/>
                  </a:lnTo>
                  <a:lnTo>
                    <a:pt x="11009147" y="922019"/>
                  </a:lnTo>
                  <a:lnTo>
                    <a:pt x="11012944" y="919480"/>
                  </a:lnTo>
                  <a:lnTo>
                    <a:pt x="11012690" y="919480"/>
                  </a:lnTo>
                  <a:lnTo>
                    <a:pt x="11016348" y="916939"/>
                  </a:lnTo>
                  <a:lnTo>
                    <a:pt x="11016107" y="916939"/>
                  </a:lnTo>
                  <a:lnTo>
                    <a:pt x="11019637" y="914400"/>
                  </a:lnTo>
                  <a:lnTo>
                    <a:pt x="11019409" y="914400"/>
                  </a:lnTo>
                  <a:lnTo>
                    <a:pt x="11022799" y="911860"/>
                  </a:lnTo>
                  <a:lnTo>
                    <a:pt x="11022571" y="911860"/>
                  </a:lnTo>
                  <a:lnTo>
                    <a:pt x="11025822" y="908050"/>
                  </a:lnTo>
                  <a:lnTo>
                    <a:pt x="11025606" y="909319"/>
                  </a:lnTo>
                  <a:lnTo>
                    <a:pt x="11042125" y="909319"/>
                  </a:lnTo>
                  <a:lnTo>
                    <a:pt x="11041138" y="910589"/>
                  </a:lnTo>
                  <a:lnTo>
                    <a:pt x="11038001" y="914400"/>
                  </a:lnTo>
                  <a:lnTo>
                    <a:pt x="11034687" y="918210"/>
                  </a:lnTo>
                  <a:lnTo>
                    <a:pt x="11031232" y="920750"/>
                  </a:lnTo>
                  <a:lnTo>
                    <a:pt x="11027600" y="924560"/>
                  </a:lnTo>
                  <a:lnTo>
                    <a:pt x="11023828" y="927100"/>
                  </a:lnTo>
                  <a:lnTo>
                    <a:pt x="11019917" y="929639"/>
                  </a:lnTo>
                  <a:lnTo>
                    <a:pt x="11015865" y="932180"/>
                  </a:lnTo>
                  <a:lnTo>
                    <a:pt x="11011687" y="934719"/>
                  </a:lnTo>
                  <a:close/>
                </a:path>
                <a:path w="11064240" h="947420">
                  <a:moveTo>
                    <a:pt x="78079" y="930910"/>
                  </a:moveTo>
                  <a:lnTo>
                    <a:pt x="73939" y="930910"/>
                  </a:lnTo>
                  <a:lnTo>
                    <a:pt x="73647" y="929639"/>
                  </a:lnTo>
                  <a:lnTo>
                    <a:pt x="78079" y="930910"/>
                  </a:lnTo>
                  <a:close/>
                </a:path>
                <a:path w="11064240" h="947420">
                  <a:moveTo>
                    <a:pt x="10989856" y="930910"/>
                  </a:moveTo>
                  <a:lnTo>
                    <a:pt x="10985728" y="930910"/>
                  </a:lnTo>
                  <a:lnTo>
                    <a:pt x="10990160" y="929639"/>
                  </a:lnTo>
                  <a:lnTo>
                    <a:pt x="10989856" y="930910"/>
                  </a:lnTo>
                  <a:close/>
                </a:path>
                <a:path w="11064240" h="947420">
                  <a:moveTo>
                    <a:pt x="10969231" y="947419"/>
                  </a:moveTo>
                  <a:lnTo>
                    <a:pt x="94576" y="947419"/>
                  </a:lnTo>
                  <a:lnTo>
                    <a:pt x="89509" y="946150"/>
                  </a:lnTo>
                  <a:lnTo>
                    <a:pt x="10974298" y="946150"/>
                  </a:lnTo>
                  <a:lnTo>
                    <a:pt x="10969231" y="9474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63694" y="2564358"/>
            <a:ext cx="33102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943" y="3611168"/>
            <a:ext cx="2084070" cy="1968500"/>
            <a:chOff x="486943" y="3611168"/>
            <a:chExt cx="2084070" cy="1968500"/>
          </a:xfrm>
        </p:grpSpPr>
        <p:sp>
          <p:nvSpPr>
            <p:cNvPr id="8" name="object 8"/>
            <p:cNvSpPr/>
            <p:nvPr/>
          </p:nvSpPr>
          <p:spPr>
            <a:xfrm>
              <a:off x="493775" y="3617975"/>
              <a:ext cx="2071370" cy="1955800"/>
            </a:xfrm>
            <a:custGeom>
              <a:avLst/>
              <a:gdLst/>
              <a:ahLst/>
              <a:cxnLst/>
              <a:rect l="l" t="t" r="r" b="b"/>
              <a:pathLst>
                <a:path w="2071370" h="1955800">
                  <a:moveTo>
                    <a:pt x="1874520" y="1955291"/>
                  </a:moveTo>
                  <a:lnTo>
                    <a:pt x="195072" y="1955291"/>
                  </a:lnTo>
                  <a:lnTo>
                    <a:pt x="150242" y="1950239"/>
                  </a:lnTo>
                  <a:lnTo>
                    <a:pt x="109094" y="1935608"/>
                  </a:lnTo>
                  <a:lnTo>
                    <a:pt x="72811" y="1912584"/>
                  </a:lnTo>
                  <a:lnTo>
                    <a:pt x="42576" y="1882349"/>
                  </a:lnTo>
                  <a:lnTo>
                    <a:pt x="19574" y="1846088"/>
                  </a:lnTo>
                  <a:lnTo>
                    <a:pt x="4987" y="1804983"/>
                  </a:lnTo>
                  <a:lnTo>
                    <a:pt x="0" y="1760220"/>
                  </a:lnTo>
                  <a:lnTo>
                    <a:pt x="0" y="195072"/>
                  </a:lnTo>
                  <a:lnTo>
                    <a:pt x="4987" y="150252"/>
                  </a:lnTo>
                  <a:lnTo>
                    <a:pt x="19574" y="109110"/>
                  </a:lnTo>
                  <a:lnTo>
                    <a:pt x="42576" y="72830"/>
                  </a:lnTo>
                  <a:lnTo>
                    <a:pt x="72811" y="42595"/>
                  </a:lnTo>
                  <a:lnTo>
                    <a:pt x="109094" y="19589"/>
                  </a:lnTo>
                  <a:lnTo>
                    <a:pt x="150242" y="4996"/>
                  </a:lnTo>
                  <a:lnTo>
                    <a:pt x="195072" y="0"/>
                  </a:lnTo>
                  <a:lnTo>
                    <a:pt x="1874520" y="0"/>
                  </a:lnTo>
                  <a:lnTo>
                    <a:pt x="1919553" y="4996"/>
                  </a:lnTo>
                  <a:lnTo>
                    <a:pt x="1960864" y="19589"/>
                  </a:lnTo>
                  <a:lnTo>
                    <a:pt x="1997297" y="42595"/>
                  </a:lnTo>
                  <a:lnTo>
                    <a:pt x="2027695" y="72830"/>
                  </a:lnTo>
                  <a:lnTo>
                    <a:pt x="2050901" y="109110"/>
                  </a:lnTo>
                  <a:lnTo>
                    <a:pt x="2065760" y="150252"/>
                  </a:lnTo>
                  <a:lnTo>
                    <a:pt x="2071116" y="195072"/>
                  </a:lnTo>
                  <a:lnTo>
                    <a:pt x="2071116" y="1760220"/>
                  </a:lnTo>
                  <a:lnTo>
                    <a:pt x="2065760" y="1804983"/>
                  </a:lnTo>
                  <a:lnTo>
                    <a:pt x="2050901" y="1846088"/>
                  </a:lnTo>
                  <a:lnTo>
                    <a:pt x="2027695" y="1882349"/>
                  </a:lnTo>
                  <a:lnTo>
                    <a:pt x="1997297" y="1912584"/>
                  </a:lnTo>
                  <a:lnTo>
                    <a:pt x="1960864" y="1935608"/>
                  </a:lnTo>
                  <a:lnTo>
                    <a:pt x="1919553" y="1950239"/>
                  </a:lnTo>
                  <a:lnTo>
                    <a:pt x="1874520" y="195529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943" y="3611168"/>
              <a:ext cx="2084070" cy="1968500"/>
            </a:xfrm>
            <a:custGeom>
              <a:avLst/>
              <a:gdLst/>
              <a:ahLst/>
              <a:cxnLst/>
              <a:rect l="l" t="t" r="r" b="b"/>
              <a:pathLst>
                <a:path w="2084070" h="1968500">
                  <a:moveTo>
                    <a:pt x="1960448" y="12700"/>
                  </a:moveTo>
                  <a:lnTo>
                    <a:pt x="123342" y="12700"/>
                  </a:lnTo>
                  <a:lnTo>
                    <a:pt x="132511" y="0"/>
                  </a:lnTo>
                  <a:lnTo>
                    <a:pt x="1951278" y="0"/>
                  </a:lnTo>
                  <a:lnTo>
                    <a:pt x="1960448" y="12700"/>
                  </a:lnTo>
                  <a:close/>
                </a:path>
                <a:path w="2084070" h="1968500">
                  <a:moveTo>
                    <a:pt x="128143" y="25400"/>
                  </a:moveTo>
                  <a:lnTo>
                    <a:pt x="97231" y="25400"/>
                  </a:lnTo>
                  <a:lnTo>
                    <a:pt x="105689" y="12700"/>
                  </a:lnTo>
                  <a:lnTo>
                    <a:pt x="137033" y="12700"/>
                  </a:lnTo>
                  <a:lnTo>
                    <a:pt x="128143" y="25400"/>
                  </a:lnTo>
                  <a:close/>
                </a:path>
                <a:path w="2084070" h="1968500">
                  <a:moveTo>
                    <a:pt x="1986572" y="25400"/>
                  </a:moveTo>
                  <a:lnTo>
                    <a:pt x="1955647" y="25400"/>
                  </a:lnTo>
                  <a:lnTo>
                    <a:pt x="1946770" y="12700"/>
                  </a:lnTo>
                  <a:lnTo>
                    <a:pt x="1978113" y="12700"/>
                  </a:lnTo>
                  <a:lnTo>
                    <a:pt x="1986572" y="25400"/>
                  </a:lnTo>
                  <a:close/>
                </a:path>
                <a:path w="2084070" h="1968500">
                  <a:moveTo>
                    <a:pt x="103695" y="38100"/>
                  </a:moveTo>
                  <a:lnTo>
                    <a:pt x="81114" y="38100"/>
                  </a:lnTo>
                  <a:lnTo>
                    <a:pt x="89039" y="25400"/>
                  </a:lnTo>
                  <a:lnTo>
                    <a:pt x="111887" y="25400"/>
                  </a:lnTo>
                  <a:lnTo>
                    <a:pt x="103695" y="38100"/>
                  </a:lnTo>
                  <a:close/>
                </a:path>
                <a:path w="2084070" h="1968500">
                  <a:moveTo>
                    <a:pt x="2002675" y="38100"/>
                  </a:moveTo>
                  <a:lnTo>
                    <a:pt x="1980107" y="38100"/>
                  </a:lnTo>
                  <a:lnTo>
                    <a:pt x="1971916" y="25400"/>
                  </a:lnTo>
                  <a:lnTo>
                    <a:pt x="1994763" y="25400"/>
                  </a:lnTo>
                  <a:lnTo>
                    <a:pt x="2002675" y="38100"/>
                  </a:lnTo>
                  <a:close/>
                </a:path>
                <a:path w="2084070" h="1968500">
                  <a:moveTo>
                    <a:pt x="81457" y="50800"/>
                  </a:moveTo>
                  <a:lnTo>
                    <a:pt x="66167" y="50800"/>
                  </a:lnTo>
                  <a:lnTo>
                    <a:pt x="73494" y="38100"/>
                  </a:lnTo>
                  <a:lnTo>
                    <a:pt x="88849" y="38100"/>
                  </a:lnTo>
                  <a:lnTo>
                    <a:pt x="81457" y="50800"/>
                  </a:lnTo>
                  <a:close/>
                </a:path>
                <a:path w="2084070" h="1968500">
                  <a:moveTo>
                    <a:pt x="2017636" y="50800"/>
                  </a:moveTo>
                  <a:lnTo>
                    <a:pt x="2002345" y="50800"/>
                  </a:lnTo>
                  <a:lnTo>
                    <a:pt x="1994954" y="38100"/>
                  </a:lnTo>
                  <a:lnTo>
                    <a:pt x="2010308" y="38100"/>
                  </a:lnTo>
                  <a:lnTo>
                    <a:pt x="2017636" y="50800"/>
                  </a:lnTo>
                  <a:close/>
                </a:path>
                <a:path w="2084070" h="1968500">
                  <a:moveTo>
                    <a:pt x="68021" y="63500"/>
                  </a:moveTo>
                  <a:lnTo>
                    <a:pt x="52463" y="63500"/>
                  </a:lnTo>
                  <a:lnTo>
                    <a:pt x="59156" y="50800"/>
                  </a:lnTo>
                  <a:lnTo>
                    <a:pt x="74815" y="50800"/>
                  </a:lnTo>
                  <a:lnTo>
                    <a:pt x="68021" y="63500"/>
                  </a:lnTo>
                  <a:close/>
                </a:path>
                <a:path w="2084070" h="1968500">
                  <a:moveTo>
                    <a:pt x="2031326" y="63500"/>
                  </a:moveTo>
                  <a:lnTo>
                    <a:pt x="2015769" y="63500"/>
                  </a:lnTo>
                  <a:lnTo>
                    <a:pt x="2008974" y="50800"/>
                  </a:lnTo>
                  <a:lnTo>
                    <a:pt x="2024646" y="50800"/>
                  </a:lnTo>
                  <a:lnTo>
                    <a:pt x="2031326" y="63500"/>
                  </a:lnTo>
                  <a:close/>
                </a:path>
                <a:path w="2084070" h="1968500">
                  <a:moveTo>
                    <a:pt x="44932" y="88900"/>
                  </a:moveTo>
                  <a:lnTo>
                    <a:pt x="34493" y="88900"/>
                  </a:lnTo>
                  <a:lnTo>
                    <a:pt x="40119" y="76200"/>
                  </a:lnTo>
                  <a:lnTo>
                    <a:pt x="46113" y="63500"/>
                  </a:lnTo>
                  <a:lnTo>
                    <a:pt x="61963" y="63500"/>
                  </a:lnTo>
                  <a:lnTo>
                    <a:pt x="55816" y="76200"/>
                  </a:lnTo>
                  <a:lnTo>
                    <a:pt x="50380" y="76200"/>
                  </a:lnTo>
                  <a:lnTo>
                    <a:pt x="44932" y="88900"/>
                  </a:lnTo>
                  <a:close/>
                </a:path>
                <a:path w="2084070" h="1968500">
                  <a:moveTo>
                    <a:pt x="2049297" y="88900"/>
                  </a:moveTo>
                  <a:lnTo>
                    <a:pt x="2038870" y="88900"/>
                  </a:lnTo>
                  <a:lnTo>
                    <a:pt x="2033409" y="76200"/>
                  </a:lnTo>
                  <a:lnTo>
                    <a:pt x="2027974" y="76200"/>
                  </a:lnTo>
                  <a:lnTo>
                    <a:pt x="2021827" y="63500"/>
                  </a:lnTo>
                  <a:lnTo>
                    <a:pt x="2037676" y="63500"/>
                  </a:lnTo>
                  <a:lnTo>
                    <a:pt x="2043671" y="76200"/>
                  </a:lnTo>
                  <a:lnTo>
                    <a:pt x="2049297" y="88900"/>
                  </a:lnTo>
                  <a:close/>
                </a:path>
                <a:path w="2084070" h="1968500">
                  <a:moveTo>
                    <a:pt x="31292" y="114300"/>
                  </a:moveTo>
                  <a:lnTo>
                    <a:pt x="19913" y="114300"/>
                  </a:lnTo>
                  <a:lnTo>
                    <a:pt x="24384" y="101600"/>
                  </a:lnTo>
                  <a:lnTo>
                    <a:pt x="29235" y="88900"/>
                  </a:lnTo>
                  <a:lnTo>
                    <a:pt x="45097" y="88900"/>
                  </a:lnTo>
                  <a:lnTo>
                    <a:pt x="40017" y="101600"/>
                  </a:lnTo>
                  <a:lnTo>
                    <a:pt x="35610" y="101600"/>
                  </a:lnTo>
                  <a:lnTo>
                    <a:pt x="31292" y="114300"/>
                  </a:lnTo>
                  <a:close/>
                </a:path>
                <a:path w="2084070" h="1968500">
                  <a:moveTo>
                    <a:pt x="2063877" y="114300"/>
                  </a:moveTo>
                  <a:lnTo>
                    <a:pt x="2052510" y="114300"/>
                  </a:lnTo>
                  <a:lnTo>
                    <a:pt x="2048179" y="101600"/>
                  </a:lnTo>
                  <a:lnTo>
                    <a:pt x="2043785" y="101600"/>
                  </a:lnTo>
                  <a:lnTo>
                    <a:pt x="2038692" y="88900"/>
                  </a:lnTo>
                  <a:lnTo>
                    <a:pt x="2054555" y="88900"/>
                  </a:lnTo>
                  <a:lnTo>
                    <a:pt x="2059419" y="101600"/>
                  </a:lnTo>
                  <a:lnTo>
                    <a:pt x="2063877" y="114300"/>
                  </a:lnTo>
                  <a:close/>
                </a:path>
                <a:path w="2084070" h="1968500">
                  <a:moveTo>
                    <a:pt x="21158" y="139700"/>
                  </a:moveTo>
                  <a:lnTo>
                    <a:pt x="9080" y="139700"/>
                  </a:lnTo>
                  <a:lnTo>
                    <a:pt x="12255" y="127000"/>
                  </a:lnTo>
                  <a:lnTo>
                    <a:pt x="15875" y="114300"/>
                  </a:lnTo>
                  <a:lnTo>
                    <a:pt x="31432" y="114300"/>
                  </a:lnTo>
                  <a:lnTo>
                    <a:pt x="27508" y="127000"/>
                  </a:lnTo>
                  <a:lnTo>
                    <a:pt x="24231" y="127000"/>
                  </a:lnTo>
                  <a:lnTo>
                    <a:pt x="21158" y="139700"/>
                  </a:lnTo>
                  <a:close/>
                </a:path>
                <a:path w="2084070" h="1968500">
                  <a:moveTo>
                    <a:pt x="2074722" y="139700"/>
                  </a:moveTo>
                  <a:lnTo>
                    <a:pt x="2062632" y="139700"/>
                  </a:lnTo>
                  <a:lnTo>
                    <a:pt x="2059559" y="127000"/>
                  </a:lnTo>
                  <a:lnTo>
                    <a:pt x="2056282" y="127000"/>
                  </a:lnTo>
                  <a:lnTo>
                    <a:pt x="2052370" y="114300"/>
                  </a:lnTo>
                  <a:lnTo>
                    <a:pt x="2067928" y="114300"/>
                  </a:lnTo>
                  <a:lnTo>
                    <a:pt x="2071535" y="127000"/>
                  </a:lnTo>
                  <a:lnTo>
                    <a:pt x="2074722" y="139700"/>
                  </a:lnTo>
                  <a:close/>
                </a:path>
                <a:path w="2084070" h="1968500">
                  <a:moveTo>
                    <a:pt x="12941" y="190500"/>
                  </a:moveTo>
                  <a:lnTo>
                    <a:pt x="266" y="190500"/>
                  </a:lnTo>
                  <a:lnTo>
                    <a:pt x="1041" y="177800"/>
                  </a:lnTo>
                  <a:lnTo>
                    <a:pt x="2324" y="165100"/>
                  </a:lnTo>
                  <a:lnTo>
                    <a:pt x="4102" y="152400"/>
                  </a:lnTo>
                  <a:lnTo>
                    <a:pt x="6362" y="139700"/>
                  </a:lnTo>
                  <a:lnTo>
                    <a:pt x="21259" y="139700"/>
                  </a:lnTo>
                  <a:lnTo>
                    <a:pt x="18618" y="152400"/>
                  </a:lnTo>
                  <a:lnTo>
                    <a:pt x="16573" y="152400"/>
                  </a:lnTo>
                  <a:lnTo>
                    <a:pt x="14859" y="165100"/>
                  </a:lnTo>
                  <a:lnTo>
                    <a:pt x="13665" y="177800"/>
                  </a:lnTo>
                  <a:lnTo>
                    <a:pt x="12941" y="190500"/>
                  </a:lnTo>
                  <a:close/>
                </a:path>
                <a:path w="2084070" h="1968500">
                  <a:moveTo>
                    <a:pt x="2083536" y="190500"/>
                  </a:moveTo>
                  <a:lnTo>
                    <a:pt x="2070862" y="190500"/>
                  </a:lnTo>
                  <a:lnTo>
                    <a:pt x="2070100" y="177800"/>
                  </a:lnTo>
                  <a:lnTo>
                    <a:pt x="2068893" y="165100"/>
                  </a:lnTo>
                  <a:lnTo>
                    <a:pt x="2067217" y="152400"/>
                  </a:lnTo>
                  <a:lnTo>
                    <a:pt x="2065185" y="152400"/>
                  </a:lnTo>
                  <a:lnTo>
                    <a:pt x="2062543" y="139700"/>
                  </a:lnTo>
                  <a:lnTo>
                    <a:pt x="2077440" y="139700"/>
                  </a:lnTo>
                  <a:lnTo>
                    <a:pt x="2079701" y="152400"/>
                  </a:lnTo>
                  <a:lnTo>
                    <a:pt x="2081466" y="165100"/>
                  </a:lnTo>
                  <a:lnTo>
                    <a:pt x="2082749" y="177800"/>
                  </a:lnTo>
                  <a:lnTo>
                    <a:pt x="2083536" y="190500"/>
                  </a:lnTo>
                  <a:close/>
                </a:path>
                <a:path w="2084070" h="1968500">
                  <a:moveTo>
                    <a:pt x="12700" y="1765300"/>
                  </a:moveTo>
                  <a:lnTo>
                    <a:pt x="0" y="1765300"/>
                  </a:lnTo>
                  <a:lnTo>
                    <a:pt x="0" y="190500"/>
                  </a:lnTo>
                  <a:lnTo>
                    <a:pt x="12700" y="190500"/>
                  </a:lnTo>
                  <a:lnTo>
                    <a:pt x="12700" y="1765300"/>
                  </a:lnTo>
                  <a:close/>
                </a:path>
                <a:path w="2084070" h="1968500">
                  <a:moveTo>
                    <a:pt x="2083790" y="1765300"/>
                  </a:moveTo>
                  <a:lnTo>
                    <a:pt x="2071090" y="1765300"/>
                  </a:lnTo>
                  <a:lnTo>
                    <a:pt x="2071090" y="190500"/>
                  </a:lnTo>
                  <a:lnTo>
                    <a:pt x="2083790" y="190500"/>
                  </a:lnTo>
                  <a:lnTo>
                    <a:pt x="2083790" y="1765300"/>
                  </a:lnTo>
                  <a:close/>
                </a:path>
                <a:path w="2084070" h="1968500">
                  <a:moveTo>
                    <a:pt x="21259" y="1816100"/>
                  </a:moveTo>
                  <a:lnTo>
                    <a:pt x="6362" y="1816100"/>
                  </a:lnTo>
                  <a:lnTo>
                    <a:pt x="4102" y="1803400"/>
                  </a:lnTo>
                  <a:lnTo>
                    <a:pt x="2324" y="1790700"/>
                  </a:lnTo>
                  <a:lnTo>
                    <a:pt x="1041" y="1778000"/>
                  </a:lnTo>
                  <a:lnTo>
                    <a:pt x="266" y="1765300"/>
                  </a:lnTo>
                  <a:lnTo>
                    <a:pt x="12941" y="1765300"/>
                  </a:lnTo>
                  <a:lnTo>
                    <a:pt x="13690" y="1778000"/>
                  </a:lnTo>
                  <a:lnTo>
                    <a:pt x="14909" y="1790700"/>
                  </a:lnTo>
                  <a:lnTo>
                    <a:pt x="16573" y="1803400"/>
                  </a:lnTo>
                  <a:lnTo>
                    <a:pt x="18618" y="1803400"/>
                  </a:lnTo>
                  <a:lnTo>
                    <a:pt x="21259" y="1816100"/>
                  </a:lnTo>
                  <a:close/>
                </a:path>
                <a:path w="2084070" h="1968500">
                  <a:moveTo>
                    <a:pt x="2077440" y="1816100"/>
                  </a:moveTo>
                  <a:lnTo>
                    <a:pt x="2062543" y="1816100"/>
                  </a:lnTo>
                  <a:lnTo>
                    <a:pt x="2065185" y="1803400"/>
                  </a:lnTo>
                  <a:lnTo>
                    <a:pt x="2067217" y="1803400"/>
                  </a:lnTo>
                  <a:lnTo>
                    <a:pt x="2068944" y="1790700"/>
                  </a:lnTo>
                  <a:lnTo>
                    <a:pt x="2070138" y="1778000"/>
                  </a:lnTo>
                  <a:lnTo>
                    <a:pt x="2070862" y="1765300"/>
                  </a:lnTo>
                  <a:lnTo>
                    <a:pt x="2083536" y="1765300"/>
                  </a:lnTo>
                  <a:lnTo>
                    <a:pt x="2082749" y="1778000"/>
                  </a:lnTo>
                  <a:lnTo>
                    <a:pt x="2081466" y="1790700"/>
                  </a:lnTo>
                  <a:lnTo>
                    <a:pt x="2079701" y="1803400"/>
                  </a:lnTo>
                  <a:lnTo>
                    <a:pt x="2077440" y="1816100"/>
                  </a:lnTo>
                  <a:close/>
                </a:path>
                <a:path w="2084070" h="1968500">
                  <a:moveTo>
                    <a:pt x="35610" y="1854200"/>
                  </a:moveTo>
                  <a:lnTo>
                    <a:pt x="19913" y="1854200"/>
                  </a:lnTo>
                  <a:lnTo>
                    <a:pt x="15875" y="1841500"/>
                  </a:lnTo>
                  <a:lnTo>
                    <a:pt x="12255" y="1828800"/>
                  </a:lnTo>
                  <a:lnTo>
                    <a:pt x="9080" y="1816100"/>
                  </a:lnTo>
                  <a:lnTo>
                    <a:pt x="21158" y="1816100"/>
                  </a:lnTo>
                  <a:lnTo>
                    <a:pt x="24231" y="1828800"/>
                  </a:lnTo>
                  <a:lnTo>
                    <a:pt x="27508" y="1828800"/>
                  </a:lnTo>
                  <a:lnTo>
                    <a:pt x="31432" y="1841500"/>
                  </a:lnTo>
                  <a:lnTo>
                    <a:pt x="31292" y="1841500"/>
                  </a:lnTo>
                  <a:lnTo>
                    <a:pt x="35610" y="1854200"/>
                  </a:lnTo>
                  <a:close/>
                </a:path>
                <a:path w="2084070" h="1968500">
                  <a:moveTo>
                    <a:pt x="2063877" y="1854200"/>
                  </a:moveTo>
                  <a:lnTo>
                    <a:pt x="2048179" y="1854200"/>
                  </a:lnTo>
                  <a:lnTo>
                    <a:pt x="2052510" y="1841500"/>
                  </a:lnTo>
                  <a:lnTo>
                    <a:pt x="2052370" y="1841500"/>
                  </a:lnTo>
                  <a:lnTo>
                    <a:pt x="2056282" y="1828800"/>
                  </a:lnTo>
                  <a:lnTo>
                    <a:pt x="2059559" y="1828800"/>
                  </a:lnTo>
                  <a:lnTo>
                    <a:pt x="2062632" y="1816100"/>
                  </a:lnTo>
                  <a:lnTo>
                    <a:pt x="2074722" y="1816100"/>
                  </a:lnTo>
                  <a:lnTo>
                    <a:pt x="2071535" y="1828800"/>
                  </a:lnTo>
                  <a:lnTo>
                    <a:pt x="2067928" y="1841500"/>
                  </a:lnTo>
                  <a:lnTo>
                    <a:pt x="2063877" y="1854200"/>
                  </a:lnTo>
                  <a:close/>
                </a:path>
                <a:path w="2084070" h="1968500">
                  <a:moveTo>
                    <a:pt x="50380" y="1879600"/>
                  </a:moveTo>
                  <a:lnTo>
                    <a:pt x="34493" y="1879600"/>
                  </a:lnTo>
                  <a:lnTo>
                    <a:pt x="29235" y="1866900"/>
                  </a:lnTo>
                  <a:lnTo>
                    <a:pt x="24384" y="1854200"/>
                  </a:lnTo>
                  <a:lnTo>
                    <a:pt x="40017" y="1854200"/>
                  </a:lnTo>
                  <a:lnTo>
                    <a:pt x="45097" y="1866900"/>
                  </a:lnTo>
                  <a:lnTo>
                    <a:pt x="44932" y="1866900"/>
                  </a:lnTo>
                  <a:lnTo>
                    <a:pt x="50380" y="1879600"/>
                  </a:lnTo>
                  <a:close/>
                </a:path>
                <a:path w="2084070" h="1968500">
                  <a:moveTo>
                    <a:pt x="2049297" y="1879600"/>
                  </a:moveTo>
                  <a:lnTo>
                    <a:pt x="2033409" y="1879600"/>
                  </a:lnTo>
                  <a:lnTo>
                    <a:pt x="2038870" y="1866900"/>
                  </a:lnTo>
                  <a:lnTo>
                    <a:pt x="2038692" y="1866900"/>
                  </a:lnTo>
                  <a:lnTo>
                    <a:pt x="2043785" y="1854200"/>
                  </a:lnTo>
                  <a:lnTo>
                    <a:pt x="2059419" y="1854200"/>
                  </a:lnTo>
                  <a:lnTo>
                    <a:pt x="2054555" y="1866900"/>
                  </a:lnTo>
                  <a:lnTo>
                    <a:pt x="2049297" y="1879600"/>
                  </a:lnTo>
                  <a:close/>
                </a:path>
                <a:path w="2084070" h="1968500">
                  <a:moveTo>
                    <a:pt x="61963" y="1892300"/>
                  </a:moveTo>
                  <a:lnTo>
                    <a:pt x="46113" y="1892300"/>
                  </a:lnTo>
                  <a:lnTo>
                    <a:pt x="40119" y="1879600"/>
                  </a:lnTo>
                  <a:lnTo>
                    <a:pt x="55816" y="1879600"/>
                  </a:lnTo>
                  <a:lnTo>
                    <a:pt x="61963" y="1892300"/>
                  </a:lnTo>
                  <a:close/>
                </a:path>
                <a:path w="2084070" h="1968500">
                  <a:moveTo>
                    <a:pt x="2037676" y="1892300"/>
                  </a:moveTo>
                  <a:lnTo>
                    <a:pt x="2021827" y="1892300"/>
                  </a:lnTo>
                  <a:lnTo>
                    <a:pt x="2027974" y="1879600"/>
                  </a:lnTo>
                  <a:lnTo>
                    <a:pt x="2043671" y="1879600"/>
                  </a:lnTo>
                  <a:lnTo>
                    <a:pt x="2037676" y="1892300"/>
                  </a:lnTo>
                  <a:close/>
                </a:path>
                <a:path w="2084070" h="1968500">
                  <a:moveTo>
                    <a:pt x="74815" y="1905000"/>
                  </a:moveTo>
                  <a:lnTo>
                    <a:pt x="59156" y="1905000"/>
                  </a:lnTo>
                  <a:lnTo>
                    <a:pt x="52463" y="1892300"/>
                  </a:lnTo>
                  <a:lnTo>
                    <a:pt x="68021" y="1892300"/>
                  </a:lnTo>
                  <a:lnTo>
                    <a:pt x="74815" y="1905000"/>
                  </a:lnTo>
                  <a:close/>
                </a:path>
                <a:path w="2084070" h="1968500">
                  <a:moveTo>
                    <a:pt x="2024646" y="1905000"/>
                  </a:moveTo>
                  <a:lnTo>
                    <a:pt x="2008974" y="1905000"/>
                  </a:lnTo>
                  <a:lnTo>
                    <a:pt x="2015769" y="1892300"/>
                  </a:lnTo>
                  <a:lnTo>
                    <a:pt x="2031326" y="1892300"/>
                  </a:lnTo>
                  <a:lnTo>
                    <a:pt x="2024646" y="1905000"/>
                  </a:lnTo>
                  <a:close/>
                </a:path>
                <a:path w="2084070" h="1968500">
                  <a:moveTo>
                    <a:pt x="88849" y="1917700"/>
                  </a:moveTo>
                  <a:lnTo>
                    <a:pt x="73494" y="1917700"/>
                  </a:lnTo>
                  <a:lnTo>
                    <a:pt x="66167" y="1905000"/>
                  </a:lnTo>
                  <a:lnTo>
                    <a:pt x="81457" y="1905000"/>
                  </a:lnTo>
                  <a:lnTo>
                    <a:pt x="88849" y="1917700"/>
                  </a:lnTo>
                  <a:close/>
                </a:path>
                <a:path w="2084070" h="1968500">
                  <a:moveTo>
                    <a:pt x="2010308" y="1917700"/>
                  </a:moveTo>
                  <a:lnTo>
                    <a:pt x="1994954" y="1917700"/>
                  </a:lnTo>
                  <a:lnTo>
                    <a:pt x="2002345" y="1905000"/>
                  </a:lnTo>
                  <a:lnTo>
                    <a:pt x="2017636" y="1905000"/>
                  </a:lnTo>
                  <a:lnTo>
                    <a:pt x="2010308" y="1917700"/>
                  </a:lnTo>
                  <a:close/>
                </a:path>
                <a:path w="2084070" h="1968500">
                  <a:moveTo>
                    <a:pt x="111887" y="1930400"/>
                  </a:moveTo>
                  <a:lnTo>
                    <a:pt x="89039" y="1930400"/>
                  </a:lnTo>
                  <a:lnTo>
                    <a:pt x="81114" y="1917700"/>
                  </a:lnTo>
                  <a:lnTo>
                    <a:pt x="103695" y="1917700"/>
                  </a:lnTo>
                  <a:lnTo>
                    <a:pt x="111887" y="1930400"/>
                  </a:lnTo>
                  <a:close/>
                </a:path>
                <a:path w="2084070" h="1968500">
                  <a:moveTo>
                    <a:pt x="1994763" y="1930400"/>
                  </a:moveTo>
                  <a:lnTo>
                    <a:pt x="1971916" y="1930400"/>
                  </a:lnTo>
                  <a:lnTo>
                    <a:pt x="1980107" y="1917700"/>
                  </a:lnTo>
                  <a:lnTo>
                    <a:pt x="2002675" y="1917700"/>
                  </a:lnTo>
                  <a:lnTo>
                    <a:pt x="1994763" y="1930400"/>
                  </a:lnTo>
                  <a:close/>
                </a:path>
                <a:path w="2084070" h="1968500">
                  <a:moveTo>
                    <a:pt x="137033" y="1943100"/>
                  </a:moveTo>
                  <a:lnTo>
                    <a:pt x="105689" y="1943100"/>
                  </a:lnTo>
                  <a:lnTo>
                    <a:pt x="97231" y="1930400"/>
                  </a:lnTo>
                  <a:lnTo>
                    <a:pt x="128143" y="1930400"/>
                  </a:lnTo>
                  <a:lnTo>
                    <a:pt x="137033" y="1943100"/>
                  </a:lnTo>
                  <a:close/>
                </a:path>
                <a:path w="2084070" h="1968500">
                  <a:moveTo>
                    <a:pt x="1978113" y="1943100"/>
                  </a:moveTo>
                  <a:lnTo>
                    <a:pt x="1946770" y="1943100"/>
                  </a:lnTo>
                  <a:lnTo>
                    <a:pt x="1955647" y="1930400"/>
                  </a:lnTo>
                  <a:lnTo>
                    <a:pt x="1986572" y="1930400"/>
                  </a:lnTo>
                  <a:lnTo>
                    <a:pt x="1978113" y="1943100"/>
                  </a:lnTo>
                  <a:close/>
                </a:path>
                <a:path w="2084070" h="1968500">
                  <a:moveTo>
                    <a:pt x="192366" y="1955800"/>
                  </a:moveTo>
                  <a:lnTo>
                    <a:pt x="132511" y="1955800"/>
                  </a:lnTo>
                  <a:lnTo>
                    <a:pt x="123342" y="1943100"/>
                  </a:lnTo>
                  <a:lnTo>
                    <a:pt x="182435" y="1943100"/>
                  </a:lnTo>
                  <a:lnTo>
                    <a:pt x="192366" y="1955800"/>
                  </a:lnTo>
                  <a:close/>
                </a:path>
                <a:path w="2084070" h="1968500">
                  <a:moveTo>
                    <a:pt x="1951278" y="1955800"/>
                  </a:moveTo>
                  <a:lnTo>
                    <a:pt x="1891423" y="1955800"/>
                  </a:lnTo>
                  <a:lnTo>
                    <a:pt x="1901355" y="1943100"/>
                  </a:lnTo>
                  <a:lnTo>
                    <a:pt x="1960448" y="1943100"/>
                  </a:lnTo>
                  <a:lnTo>
                    <a:pt x="1951278" y="1955800"/>
                  </a:lnTo>
                  <a:close/>
                </a:path>
                <a:path w="2084070" h="1968500">
                  <a:moveTo>
                    <a:pt x="1887054" y="1968500"/>
                  </a:moveTo>
                  <a:lnTo>
                    <a:pt x="196748" y="1968500"/>
                  </a:lnTo>
                  <a:lnTo>
                    <a:pt x="191528" y="1955800"/>
                  </a:lnTo>
                  <a:lnTo>
                    <a:pt x="1892261" y="1955800"/>
                  </a:lnTo>
                  <a:lnTo>
                    <a:pt x="1887054" y="19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938" y="4058983"/>
            <a:ext cx="110236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(system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information)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2011" y="3611168"/>
            <a:ext cx="2084070" cy="1968500"/>
            <a:chOff x="2732011" y="3611168"/>
            <a:chExt cx="2084070" cy="1968500"/>
          </a:xfrm>
        </p:grpSpPr>
        <p:sp>
          <p:nvSpPr>
            <p:cNvPr id="12" name="object 12"/>
            <p:cNvSpPr/>
            <p:nvPr/>
          </p:nvSpPr>
          <p:spPr>
            <a:xfrm>
              <a:off x="2738628" y="3617975"/>
              <a:ext cx="2071370" cy="1955800"/>
            </a:xfrm>
            <a:custGeom>
              <a:avLst/>
              <a:gdLst/>
              <a:ahLst/>
              <a:cxnLst/>
              <a:rect l="l" t="t" r="r" b="b"/>
              <a:pathLst>
                <a:path w="2071370" h="1955800">
                  <a:moveTo>
                    <a:pt x="1874520" y="1955291"/>
                  </a:moveTo>
                  <a:lnTo>
                    <a:pt x="195072" y="1955291"/>
                  </a:lnTo>
                  <a:lnTo>
                    <a:pt x="150322" y="1950239"/>
                  </a:lnTo>
                  <a:lnTo>
                    <a:pt x="109227" y="1935608"/>
                  </a:lnTo>
                  <a:lnTo>
                    <a:pt x="72970" y="1912584"/>
                  </a:lnTo>
                  <a:lnTo>
                    <a:pt x="42735" y="1882349"/>
                  </a:lnTo>
                  <a:lnTo>
                    <a:pt x="19706" y="1846088"/>
                  </a:lnTo>
                  <a:lnTo>
                    <a:pt x="5066" y="1804983"/>
                  </a:lnTo>
                  <a:lnTo>
                    <a:pt x="0" y="1760220"/>
                  </a:lnTo>
                  <a:lnTo>
                    <a:pt x="0" y="195072"/>
                  </a:lnTo>
                  <a:lnTo>
                    <a:pt x="5066" y="150252"/>
                  </a:lnTo>
                  <a:lnTo>
                    <a:pt x="19706" y="109110"/>
                  </a:lnTo>
                  <a:lnTo>
                    <a:pt x="42735" y="72830"/>
                  </a:lnTo>
                  <a:lnTo>
                    <a:pt x="72970" y="42595"/>
                  </a:lnTo>
                  <a:lnTo>
                    <a:pt x="109227" y="19589"/>
                  </a:lnTo>
                  <a:lnTo>
                    <a:pt x="150322" y="4996"/>
                  </a:lnTo>
                  <a:lnTo>
                    <a:pt x="195072" y="0"/>
                  </a:lnTo>
                  <a:lnTo>
                    <a:pt x="1874520" y="0"/>
                  </a:lnTo>
                  <a:lnTo>
                    <a:pt x="1919632" y="4996"/>
                  </a:lnTo>
                  <a:lnTo>
                    <a:pt x="1960997" y="19589"/>
                  </a:lnTo>
                  <a:lnTo>
                    <a:pt x="1997456" y="42595"/>
                  </a:lnTo>
                  <a:lnTo>
                    <a:pt x="2027853" y="72830"/>
                  </a:lnTo>
                  <a:lnTo>
                    <a:pt x="2051034" y="109110"/>
                  </a:lnTo>
                  <a:lnTo>
                    <a:pt x="2065840" y="150252"/>
                  </a:lnTo>
                  <a:lnTo>
                    <a:pt x="2071116" y="195072"/>
                  </a:lnTo>
                  <a:lnTo>
                    <a:pt x="2071116" y="1760220"/>
                  </a:lnTo>
                  <a:lnTo>
                    <a:pt x="2065840" y="1804983"/>
                  </a:lnTo>
                  <a:lnTo>
                    <a:pt x="2051034" y="1846088"/>
                  </a:lnTo>
                  <a:lnTo>
                    <a:pt x="2027853" y="1882349"/>
                  </a:lnTo>
                  <a:lnTo>
                    <a:pt x="1997456" y="1912584"/>
                  </a:lnTo>
                  <a:lnTo>
                    <a:pt x="1960997" y="1935608"/>
                  </a:lnTo>
                  <a:lnTo>
                    <a:pt x="1919632" y="1950239"/>
                  </a:lnTo>
                  <a:lnTo>
                    <a:pt x="1874520" y="195529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2011" y="3611168"/>
              <a:ext cx="2084070" cy="1968500"/>
            </a:xfrm>
            <a:custGeom>
              <a:avLst/>
              <a:gdLst/>
              <a:ahLst/>
              <a:cxnLst/>
              <a:rect l="l" t="t" r="r" b="b"/>
              <a:pathLst>
                <a:path w="2084070" h="1968500">
                  <a:moveTo>
                    <a:pt x="1960448" y="12700"/>
                  </a:moveTo>
                  <a:lnTo>
                    <a:pt x="123342" y="12700"/>
                  </a:lnTo>
                  <a:lnTo>
                    <a:pt x="132511" y="0"/>
                  </a:lnTo>
                  <a:lnTo>
                    <a:pt x="1951278" y="0"/>
                  </a:lnTo>
                  <a:lnTo>
                    <a:pt x="1960448" y="12700"/>
                  </a:lnTo>
                  <a:close/>
                </a:path>
                <a:path w="2084070" h="1968500">
                  <a:moveTo>
                    <a:pt x="128143" y="25400"/>
                  </a:moveTo>
                  <a:lnTo>
                    <a:pt x="97231" y="25400"/>
                  </a:lnTo>
                  <a:lnTo>
                    <a:pt x="105689" y="12700"/>
                  </a:lnTo>
                  <a:lnTo>
                    <a:pt x="137032" y="12700"/>
                  </a:lnTo>
                  <a:lnTo>
                    <a:pt x="128143" y="25400"/>
                  </a:lnTo>
                  <a:close/>
                </a:path>
                <a:path w="2084070" h="1968500">
                  <a:moveTo>
                    <a:pt x="1986559" y="25400"/>
                  </a:moveTo>
                  <a:lnTo>
                    <a:pt x="1955647" y="25400"/>
                  </a:lnTo>
                  <a:lnTo>
                    <a:pt x="1946770" y="12700"/>
                  </a:lnTo>
                  <a:lnTo>
                    <a:pt x="1978113" y="12700"/>
                  </a:lnTo>
                  <a:lnTo>
                    <a:pt x="1986559" y="25400"/>
                  </a:lnTo>
                  <a:close/>
                </a:path>
                <a:path w="2084070" h="1968500">
                  <a:moveTo>
                    <a:pt x="103695" y="38100"/>
                  </a:moveTo>
                  <a:lnTo>
                    <a:pt x="81114" y="38100"/>
                  </a:lnTo>
                  <a:lnTo>
                    <a:pt x="89039" y="25400"/>
                  </a:lnTo>
                  <a:lnTo>
                    <a:pt x="111887" y="25400"/>
                  </a:lnTo>
                  <a:lnTo>
                    <a:pt x="103695" y="38100"/>
                  </a:lnTo>
                  <a:close/>
                </a:path>
                <a:path w="2084070" h="1968500">
                  <a:moveTo>
                    <a:pt x="2002675" y="38100"/>
                  </a:moveTo>
                  <a:lnTo>
                    <a:pt x="1980107" y="38100"/>
                  </a:lnTo>
                  <a:lnTo>
                    <a:pt x="1971916" y="25400"/>
                  </a:lnTo>
                  <a:lnTo>
                    <a:pt x="1994763" y="25400"/>
                  </a:lnTo>
                  <a:lnTo>
                    <a:pt x="2002675" y="38100"/>
                  </a:lnTo>
                  <a:close/>
                </a:path>
                <a:path w="2084070" h="1968500">
                  <a:moveTo>
                    <a:pt x="81457" y="50800"/>
                  </a:moveTo>
                  <a:lnTo>
                    <a:pt x="66167" y="50800"/>
                  </a:lnTo>
                  <a:lnTo>
                    <a:pt x="73494" y="38100"/>
                  </a:lnTo>
                  <a:lnTo>
                    <a:pt x="88849" y="38100"/>
                  </a:lnTo>
                  <a:lnTo>
                    <a:pt x="81457" y="50800"/>
                  </a:lnTo>
                  <a:close/>
                </a:path>
                <a:path w="2084070" h="1968500">
                  <a:moveTo>
                    <a:pt x="2017636" y="50800"/>
                  </a:moveTo>
                  <a:lnTo>
                    <a:pt x="2002332" y="50800"/>
                  </a:lnTo>
                  <a:lnTo>
                    <a:pt x="1994954" y="38100"/>
                  </a:lnTo>
                  <a:lnTo>
                    <a:pt x="2010308" y="38100"/>
                  </a:lnTo>
                  <a:lnTo>
                    <a:pt x="2017636" y="50800"/>
                  </a:lnTo>
                  <a:close/>
                </a:path>
                <a:path w="2084070" h="1968500">
                  <a:moveTo>
                    <a:pt x="68021" y="63500"/>
                  </a:moveTo>
                  <a:lnTo>
                    <a:pt x="52463" y="63500"/>
                  </a:lnTo>
                  <a:lnTo>
                    <a:pt x="59143" y="50800"/>
                  </a:lnTo>
                  <a:lnTo>
                    <a:pt x="74815" y="50800"/>
                  </a:lnTo>
                  <a:lnTo>
                    <a:pt x="68021" y="63500"/>
                  </a:lnTo>
                  <a:close/>
                </a:path>
                <a:path w="2084070" h="1968500">
                  <a:moveTo>
                    <a:pt x="2031326" y="63500"/>
                  </a:moveTo>
                  <a:lnTo>
                    <a:pt x="2015769" y="63500"/>
                  </a:lnTo>
                  <a:lnTo>
                    <a:pt x="2008974" y="50800"/>
                  </a:lnTo>
                  <a:lnTo>
                    <a:pt x="2024646" y="50800"/>
                  </a:lnTo>
                  <a:lnTo>
                    <a:pt x="2031326" y="63500"/>
                  </a:lnTo>
                  <a:close/>
                </a:path>
                <a:path w="2084070" h="1968500">
                  <a:moveTo>
                    <a:pt x="44932" y="88900"/>
                  </a:moveTo>
                  <a:lnTo>
                    <a:pt x="34493" y="88900"/>
                  </a:lnTo>
                  <a:lnTo>
                    <a:pt x="40119" y="76200"/>
                  </a:lnTo>
                  <a:lnTo>
                    <a:pt x="46113" y="63500"/>
                  </a:lnTo>
                  <a:lnTo>
                    <a:pt x="61963" y="63500"/>
                  </a:lnTo>
                  <a:lnTo>
                    <a:pt x="55816" y="76200"/>
                  </a:lnTo>
                  <a:lnTo>
                    <a:pt x="50380" y="76200"/>
                  </a:lnTo>
                  <a:lnTo>
                    <a:pt x="44932" y="88900"/>
                  </a:lnTo>
                  <a:close/>
                </a:path>
                <a:path w="2084070" h="1968500">
                  <a:moveTo>
                    <a:pt x="2049297" y="88900"/>
                  </a:moveTo>
                  <a:lnTo>
                    <a:pt x="2038858" y="88900"/>
                  </a:lnTo>
                  <a:lnTo>
                    <a:pt x="2033409" y="76200"/>
                  </a:lnTo>
                  <a:lnTo>
                    <a:pt x="2027974" y="76200"/>
                  </a:lnTo>
                  <a:lnTo>
                    <a:pt x="2021827" y="63500"/>
                  </a:lnTo>
                  <a:lnTo>
                    <a:pt x="2037676" y="63500"/>
                  </a:lnTo>
                  <a:lnTo>
                    <a:pt x="2043671" y="76200"/>
                  </a:lnTo>
                  <a:lnTo>
                    <a:pt x="2049297" y="88900"/>
                  </a:lnTo>
                  <a:close/>
                </a:path>
                <a:path w="2084070" h="1968500">
                  <a:moveTo>
                    <a:pt x="31292" y="114300"/>
                  </a:moveTo>
                  <a:lnTo>
                    <a:pt x="19913" y="114300"/>
                  </a:lnTo>
                  <a:lnTo>
                    <a:pt x="24371" y="101600"/>
                  </a:lnTo>
                  <a:lnTo>
                    <a:pt x="29235" y="88900"/>
                  </a:lnTo>
                  <a:lnTo>
                    <a:pt x="45097" y="88900"/>
                  </a:lnTo>
                  <a:lnTo>
                    <a:pt x="40017" y="101600"/>
                  </a:lnTo>
                  <a:lnTo>
                    <a:pt x="35610" y="101600"/>
                  </a:lnTo>
                  <a:lnTo>
                    <a:pt x="31292" y="114300"/>
                  </a:lnTo>
                  <a:close/>
                </a:path>
                <a:path w="2084070" h="1968500">
                  <a:moveTo>
                    <a:pt x="2063877" y="114300"/>
                  </a:moveTo>
                  <a:lnTo>
                    <a:pt x="2052497" y="114300"/>
                  </a:lnTo>
                  <a:lnTo>
                    <a:pt x="2048179" y="101600"/>
                  </a:lnTo>
                  <a:lnTo>
                    <a:pt x="2043785" y="101600"/>
                  </a:lnTo>
                  <a:lnTo>
                    <a:pt x="2038692" y="88900"/>
                  </a:lnTo>
                  <a:lnTo>
                    <a:pt x="2054555" y="88900"/>
                  </a:lnTo>
                  <a:lnTo>
                    <a:pt x="2059419" y="101600"/>
                  </a:lnTo>
                  <a:lnTo>
                    <a:pt x="2063877" y="114300"/>
                  </a:lnTo>
                  <a:close/>
                </a:path>
                <a:path w="2084070" h="1968500">
                  <a:moveTo>
                    <a:pt x="21158" y="139700"/>
                  </a:moveTo>
                  <a:lnTo>
                    <a:pt x="9080" y="139700"/>
                  </a:lnTo>
                  <a:lnTo>
                    <a:pt x="12255" y="127000"/>
                  </a:lnTo>
                  <a:lnTo>
                    <a:pt x="15875" y="114300"/>
                  </a:lnTo>
                  <a:lnTo>
                    <a:pt x="31419" y="114300"/>
                  </a:lnTo>
                  <a:lnTo>
                    <a:pt x="27508" y="127000"/>
                  </a:lnTo>
                  <a:lnTo>
                    <a:pt x="24231" y="127000"/>
                  </a:lnTo>
                  <a:lnTo>
                    <a:pt x="21158" y="139700"/>
                  </a:lnTo>
                  <a:close/>
                </a:path>
                <a:path w="2084070" h="1968500">
                  <a:moveTo>
                    <a:pt x="2074710" y="139700"/>
                  </a:moveTo>
                  <a:lnTo>
                    <a:pt x="2062632" y="139700"/>
                  </a:lnTo>
                  <a:lnTo>
                    <a:pt x="2059558" y="127000"/>
                  </a:lnTo>
                  <a:lnTo>
                    <a:pt x="2056282" y="127000"/>
                  </a:lnTo>
                  <a:lnTo>
                    <a:pt x="2052370" y="114300"/>
                  </a:lnTo>
                  <a:lnTo>
                    <a:pt x="2067928" y="114300"/>
                  </a:lnTo>
                  <a:lnTo>
                    <a:pt x="2071535" y="127000"/>
                  </a:lnTo>
                  <a:lnTo>
                    <a:pt x="2074710" y="139700"/>
                  </a:lnTo>
                  <a:close/>
                </a:path>
                <a:path w="2084070" h="1968500">
                  <a:moveTo>
                    <a:pt x="12941" y="190500"/>
                  </a:moveTo>
                  <a:lnTo>
                    <a:pt x="266" y="190500"/>
                  </a:lnTo>
                  <a:lnTo>
                    <a:pt x="1041" y="177800"/>
                  </a:lnTo>
                  <a:lnTo>
                    <a:pt x="2324" y="165100"/>
                  </a:lnTo>
                  <a:lnTo>
                    <a:pt x="4102" y="152400"/>
                  </a:lnTo>
                  <a:lnTo>
                    <a:pt x="6350" y="139700"/>
                  </a:lnTo>
                  <a:lnTo>
                    <a:pt x="21247" y="139700"/>
                  </a:lnTo>
                  <a:lnTo>
                    <a:pt x="18618" y="152400"/>
                  </a:lnTo>
                  <a:lnTo>
                    <a:pt x="16573" y="152400"/>
                  </a:lnTo>
                  <a:lnTo>
                    <a:pt x="14858" y="165100"/>
                  </a:lnTo>
                  <a:lnTo>
                    <a:pt x="13665" y="177800"/>
                  </a:lnTo>
                  <a:lnTo>
                    <a:pt x="12941" y="190500"/>
                  </a:lnTo>
                  <a:close/>
                </a:path>
                <a:path w="2084070" h="1968500">
                  <a:moveTo>
                    <a:pt x="2083536" y="190500"/>
                  </a:moveTo>
                  <a:lnTo>
                    <a:pt x="2070861" y="190500"/>
                  </a:lnTo>
                  <a:lnTo>
                    <a:pt x="2070100" y="177800"/>
                  </a:lnTo>
                  <a:lnTo>
                    <a:pt x="2068893" y="165100"/>
                  </a:lnTo>
                  <a:lnTo>
                    <a:pt x="2067217" y="152400"/>
                  </a:lnTo>
                  <a:lnTo>
                    <a:pt x="2065172" y="152400"/>
                  </a:lnTo>
                  <a:lnTo>
                    <a:pt x="2062543" y="139700"/>
                  </a:lnTo>
                  <a:lnTo>
                    <a:pt x="2077440" y="139700"/>
                  </a:lnTo>
                  <a:lnTo>
                    <a:pt x="2079688" y="152400"/>
                  </a:lnTo>
                  <a:lnTo>
                    <a:pt x="2081466" y="165100"/>
                  </a:lnTo>
                  <a:lnTo>
                    <a:pt x="2082749" y="177800"/>
                  </a:lnTo>
                  <a:lnTo>
                    <a:pt x="2083536" y="190500"/>
                  </a:lnTo>
                  <a:close/>
                </a:path>
                <a:path w="2084070" h="1968500">
                  <a:moveTo>
                    <a:pt x="12700" y="1765300"/>
                  </a:moveTo>
                  <a:lnTo>
                    <a:pt x="0" y="1765300"/>
                  </a:lnTo>
                  <a:lnTo>
                    <a:pt x="0" y="190500"/>
                  </a:lnTo>
                  <a:lnTo>
                    <a:pt x="12700" y="190500"/>
                  </a:lnTo>
                  <a:lnTo>
                    <a:pt x="12700" y="1765300"/>
                  </a:lnTo>
                  <a:close/>
                </a:path>
                <a:path w="2084070" h="1968500">
                  <a:moveTo>
                    <a:pt x="2083790" y="1765300"/>
                  </a:moveTo>
                  <a:lnTo>
                    <a:pt x="2071090" y="1765300"/>
                  </a:lnTo>
                  <a:lnTo>
                    <a:pt x="2071090" y="190500"/>
                  </a:lnTo>
                  <a:lnTo>
                    <a:pt x="2083790" y="190500"/>
                  </a:lnTo>
                  <a:lnTo>
                    <a:pt x="2083790" y="1765300"/>
                  </a:lnTo>
                  <a:close/>
                </a:path>
                <a:path w="2084070" h="1968500">
                  <a:moveTo>
                    <a:pt x="21247" y="1816100"/>
                  </a:moveTo>
                  <a:lnTo>
                    <a:pt x="6350" y="1816100"/>
                  </a:lnTo>
                  <a:lnTo>
                    <a:pt x="4102" y="1803400"/>
                  </a:lnTo>
                  <a:lnTo>
                    <a:pt x="2324" y="1790700"/>
                  </a:lnTo>
                  <a:lnTo>
                    <a:pt x="1041" y="1778000"/>
                  </a:lnTo>
                  <a:lnTo>
                    <a:pt x="266" y="1765300"/>
                  </a:lnTo>
                  <a:lnTo>
                    <a:pt x="12941" y="1765300"/>
                  </a:lnTo>
                  <a:lnTo>
                    <a:pt x="13690" y="1778000"/>
                  </a:lnTo>
                  <a:lnTo>
                    <a:pt x="14897" y="1790700"/>
                  </a:lnTo>
                  <a:lnTo>
                    <a:pt x="16573" y="1803400"/>
                  </a:lnTo>
                  <a:lnTo>
                    <a:pt x="18618" y="1803400"/>
                  </a:lnTo>
                  <a:lnTo>
                    <a:pt x="21247" y="1816100"/>
                  </a:lnTo>
                  <a:close/>
                </a:path>
                <a:path w="2084070" h="1968500">
                  <a:moveTo>
                    <a:pt x="2077440" y="1816100"/>
                  </a:moveTo>
                  <a:lnTo>
                    <a:pt x="2062543" y="1816100"/>
                  </a:lnTo>
                  <a:lnTo>
                    <a:pt x="2065172" y="1803400"/>
                  </a:lnTo>
                  <a:lnTo>
                    <a:pt x="2067217" y="1803400"/>
                  </a:lnTo>
                  <a:lnTo>
                    <a:pt x="2068944" y="1790700"/>
                  </a:lnTo>
                  <a:lnTo>
                    <a:pt x="2070138" y="1778000"/>
                  </a:lnTo>
                  <a:lnTo>
                    <a:pt x="2070861" y="1765300"/>
                  </a:lnTo>
                  <a:lnTo>
                    <a:pt x="2083536" y="1765300"/>
                  </a:lnTo>
                  <a:lnTo>
                    <a:pt x="2082749" y="1778000"/>
                  </a:lnTo>
                  <a:lnTo>
                    <a:pt x="2081466" y="1790700"/>
                  </a:lnTo>
                  <a:lnTo>
                    <a:pt x="2079688" y="1803400"/>
                  </a:lnTo>
                  <a:lnTo>
                    <a:pt x="2077440" y="1816100"/>
                  </a:lnTo>
                  <a:close/>
                </a:path>
                <a:path w="2084070" h="1968500">
                  <a:moveTo>
                    <a:pt x="35610" y="1854200"/>
                  </a:moveTo>
                  <a:lnTo>
                    <a:pt x="19913" y="1854200"/>
                  </a:lnTo>
                  <a:lnTo>
                    <a:pt x="15875" y="1841500"/>
                  </a:lnTo>
                  <a:lnTo>
                    <a:pt x="12255" y="1828800"/>
                  </a:lnTo>
                  <a:lnTo>
                    <a:pt x="9080" y="1816100"/>
                  </a:lnTo>
                  <a:lnTo>
                    <a:pt x="21158" y="1816100"/>
                  </a:lnTo>
                  <a:lnTo>
                    <a:pt x="24231" y="1828800"/>
                  </a:lnTo>
                  <a:lnTo>
                    <a:pt x="27508" y="1828800"/>
                  </a:lnTo>
                  <a:lnTo>
                    <a:pt x="31419" y="1841500"/>
                  </a:lnTo>
                  <a:lnTo>
                    <a:pt x="35610" y="1854200"/>
                  </a:lnTo>
                  <a:close/>
                </a:path>
                <a:path w="2084070" h="1968500">
                  <a:moveTo>
                    <a:pt x="2063877" y="1854200"/>
                  </a:moveTo>
                  <a:lnTo>
                    <a:pt x="2048179" y="1854200"/>
                  </a:lnTo>
                  <a:lnTo>
                    <a:pt x="2052497" y="1841500"/>
                  </a:lnTo>
                  <a:lnTo>
                    <a:pt x="2056282" y="1828800"/>
                  </a:lnTo>
                  <a:lnTo>
                    <a:pt x="2059558" y="1828800"/>
                  </a:lnTo>
                  <a:lnTo>
                    <a:pt x="2062632" y="1816100"/>
                  </a:lnTo>
                  <a:lnTo>
                    <a:pt x="2074710" y="1816100"/>
                  </a:lnTo>
                  <a:lnTo>
                    <a:pt x="2071535" y="1828800"/>
                  </a:lnTo>
                  <a:lnTo>
                    <a:pt x="2067928" y="1841500"/>
                  </a:lnTo>
                  <a:lnTo>
                    <a:pt x="2063877" y="1854200"/>
                  </a:lnTo>
                  <a:close/>
                </a:path>
                <a:path w="2084070" h="1968500">
                  <a:moveTo>
                    <a:pt x="50380" y="1879600"/>
                  </a:moveTo>
                  <a:lnTo>
                    <a:pt x="34493" y="1879600"/>
                  </a:lnTo>
                  <a:lnTo>
                    <a:pt x="29235" y="1866900"/>
                  </a:lnTo>
                  <a:lnTo>
                    <a:pt x="24371" y="1854200"/>
                  </a:lnTo>
                  <a:lnTo>
                    <a:pt x="40017" y="1854200"/>
                  </a:lnTo>
                  <a:lnTo>
                    <a:pt x="45097" y="1866900"/>
                  </a:lnTo>
                  <a:lnTo>
                    <a:pt x="44932" y="1866900"/>
                  </a:lnTo>
                  <a:lnTo>
                    <a:pt x="50380" y="1879600"/>
                  </a:lnTo>
                  <a:close/>
                </a:path>
                <a:path w="2084070" h="1968500">
                  <a:moveTo>
                    <a:pt x="2049297" y="1879600"/>
                  </a:moveTo>
                  <a:lnTo>
                    <a:pt x="2033409" y="1879600"/>
                  </a:lnTo>
                  <a:lnTo>
                    <a:pt x="2038858" y="1866900"/>
                  </a:lnTo>
                  <a:lnTo>
                    <a:pt x="2038692" y="1866900"/>
                  </a:lnTo>
                  <a:lnTo>
                    <a:pt x="2043785" y="1854200"/>
                  </a:lnTo>
                  <a:lnTo>
                    <a:pt x="2059419" y="1854200"/>
                  </a:lnTo>
                  <a:lnTo>
                    <a:pt x="2054555" y="1866900"/>
                  </a:lnTo>
                  <a:lnTo>
                    <a:pt x="2049297" y="1879600"/>
                  </a:lnTo>
                  <a:close/>
                </a:path>
                <a:path w="2084070" h="1968500">
                  <a:moveTo>
                    <a:pt x="61963" y="1892300"/>
                  </a:moveTo>
                  <a:lnTo>
                    <a:pt x="46113" y="1892300"/>
                  </a:lnTo>
                  <a:lnTo>
                    <a:pt x="40119" y="1879600"/>
                  </a:lnTo>
                  <a:lnTo>
                    <a:pt x="55816" y="1879600"/>
                  </a:lnTo>
                  <a:lnTo>
                    <a:pt x="61963" y="1892300"/>
                  </a:lnTo>
                  <a:close/>
                </a:path>
                <a:path w="2084070" h="1968500">
                  <a:moveTo>
                    <a:pt x="2037676" y="1892300"/>
                  </a:moveTo>
                  <a:lnTo>
                    <a:pt x="2021827" y="1892300"/>
                  </a:lnTo>
                  <a:lnTo>
                    <a:pt x="2027974" y="1879600"/>
                  </a:lnTo>
                  <a:lnTo>
                    <a:pt x="2043671" y="1879600"/>
                  </a:lnTo>
                  <a:lnTo>
                    <a:pt x="2037676" y="1892300"/>
                  </a:lnTo>
                  <a:close/>
                </a:path>
                <a:path w="2084070" h="1968500">
                  <a:moveTo>
                    <a:pt x="74815" y="1905000"/>
                  </a:moveTo>
                  <a:lnTo>
                    <a:pt x="59143" y="1905000"/>
                  </a:lnTo>
                  <a:lnTo>
                    <a:pt x="52463" y="1892300"/>
                  </a:lnTo>
                  <a:lnTo>
                    <a:pt x="68021" y="1892300"/>
                  </a:lnTo>
                  <a:lnTo>
                    <a:pt x="74815" y="1905000"/>
                  </a:lnTo>
                  <a:close/>
                </a:path>
                <a:path w="2084070" h="1968500">
                  <a:moveTo>
                    <a:pt x="2024646" y="1905000"/>
                  </a:moveTo>
                  <a:lnTo>
                    <a:pt x="2008974" y="1905000"/>
                  </a:lnTo>
                  <a:lnTo>
                    <a:pt x="2015769" y="1892300"/>
                  </a:lnTo>
                  <a:lnTo>
                    <a:pt x="2031326" y="1892300"/>
                  </a:lnTo>
                  <a:lnTo>
                    <a:pt x="2024646" y="1905000"/>
                  </a:lnTo>
                  <a:close/>
                </a:path>
                <a:path w="2084070" h="1968500">
                  <a:moveTo>
                    <a:pt x="88849" y="1917700"/>
                  </a:moveTo>
                  <a:lnTo>
                    <a:pt x="73494" y="1917700"/>
                  </a:lnTo>
                  <a:lnTo>
                    <a:pt x="66167" y="1905000"/>
                  </a:lnTo>
                  <a:lnTo>
                    <a:pt x="81457" y="1905000"/>
                  </a:lnTo>
                  <a:lnTo>
                    <a:pt x="88849" y="1917700"/>
                  </a:lnTo>
                  <a:close/>
                </a:path>
                <a:path w="2084070" h="1968500">
                  <a:moveTo>
                    <a:pt x="2010308" y="1917700"/>
                  </a:moveTo>
                  <a:lnTo>
                    <a:pt x="1994954" y="1917700"/>
                  </a:lnTo>
                  <a:lnTo>
                    <a:pt x="2002332" y="1905000"/>
                  </a:lnTo>
                  <a:lnTo>
                    <a:pt x="2017636" y="1905000"/>
                  </a:lnTo>
                  <a:lnTo>
                    <a:pt x="2010308" y="1917700"/>
                  </a:lnTo>
                  <a:close/>
                </a:path>
                <a:path w="2084070" h="1968500">
                  <a:moveTo>
                    <a:pt x="111887" y="1930400"/>
                  </a:moveTo>
                  <a:lnTo>
                    <a:pt x="89039" y="1930400"/>
                  </a:lnTo>
                  <a:lnTo>
                    <a:pt x="81114" y="1917700"/>
                  </a:lnTo>
                  <a:lnTo>
                    <a:pt x="103695" y="1917700"/>
                  </a:lnTo>
                  <a:lnTo>
                    <a:pt x="111887" y="1930400"/>
                  </a:lnTo>
                  <a:close/>
                </a:path>
                <a:path w="2084070" h="1968500">
                  <a:moveTo>
                    <a:pt x="1994763" y="1930400"/>
                  </a:moveTo>
                  <a:lnTo>
                    <a:pt x="1971916" y="1930400"/>
                  </a:lnTo>
                  <a:lnTo>
                    <a:pt x="1980107" y="1917700"/>
                  </a:lnTo>
                  <a:lnTo>
                    <a:pt x="2002675" y="1917700"/>
                  </a:lnTo>
                  <a:lnTo>
                    <a:pt x="1994763" y="1930400"/>
                  </a:lnTo>
                  <a:close/>
                </a:path>
                <a:path w="2084070" h="1968500">
                  <a:moveTo>
                    <a:pt x="137032" y="1943100"/>
                  </a:moveTo>
                  <a:lnTo>
                    <a:pt x="105689" y="1943100"/>
                  </a:lnTo>
                  <a:lnTo>
                    <a:pt x="97231" y="1930400"/>
                  </a:lnTo>
                  <a:lnTo>
                    <a:pt x="128143" y="1930400"/>
                  </a:lnTo>
                  <a:lnTo>
                    <a:pt x="137032" y="1943100"/>
                  </a:lnTo>
                  <a:close/>
                </a:path>
                <a:path w="2084070" h="1968500">
                  <a:moveTo>
                    <a:pt x="1978113" y="1943100"/>
                  </a:moveTo>
                  <a:lnTo>
                    <a:pt x="1946770" y="1943100"/>
                  </a:lnTo>
                  <a:lnTo>
                    <a:pt x="1955647" y="1930400"/>
                  </a:lnTo>
                  <a:lnTo>
                    <a:pt x="1986559" y="1930400"/>
                  </a:lnTo>
                  <a:lnTo>
                    <a:pt x="1978113" y="1943100"/>
                  </a:lnTo>
                  <a:close/>
                </a:path>
                <a:path w="2084070" h="1968500">
                  <a:moveTo>
                    <a:pt x="192366" y="1955800"/>
                  </a:moveTo>
                  <a:lnTo>
                    <a:pt x="132511" y="1955800"/>
                  </a:lnTo>
                  <a:lnTo>
                    <a:pt x="123342" y="1943100"/>
                  </a:lnTo>
                  <a:lnTo>
                    <a:pt x="182435" y="1943100"/>
                  </a:lnTo>
                  <a:lnTo>
                    <a:pt x="192366" y="1955800"/>
                  </a:lnTo>
                  <a:close/>
                </a:path>
                <a:path w="2084070" h="1968500">
                  <a:moveTo>
                    <a:pt x="1951278" y="1955800"/>
                  </a:moveTo>
                  <a:lnTo>
                    <a:pt x="1891423" y="1955800"/>
                  </a:lnTo>
                  <a:lnTo>
                    <a:pt x="1901355" y="1943100"/>
                  </a:lnTo>
                  <a:lnTo>
                    <a:pt x="1960448" y="1943100"/>
                  </a:lnTo>
                  <a:lnTo>
                    <a:pt x="1951278" y="1955800"/>
                  </a:lnTo>
                  <a:close/>
                </a:path>
                <a:path w="2084070" h="1968500">
                  <a:moveTo>
                    <a:pt x="1887042" y="1968500"/>
                  </a:moveTo>
                  <a:lnTo>
                    <a:pt x="196748" y="1968500"/>
                  </a:lnTo>
                  <a:lnTo>
                    <a:pt x="191528" y="1955800"/>
                  </a:lnTo>
                  <a:lnTo>
                    <a:pt x="1892261" y="1955800"/>
                  </a:lnTo>
                  <a:lnTo>
                    <a:pt x="1887042" y="19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4101" y="4058983"/>
            <a:ext cx="136017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(template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databases)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77079" y="3611168"/>
            <a:ext cx="2084070" cy="1968500"/>
            <a:chOff x="4977079" y="3611168"/>
            <a:chExt cx="2084070" cy="1968500"/>
          </a:xfrm>
        </p:grpSpPr>
        <p:sp>
          <p:nvSpPr>
            <p:cNvPr id="16" name="object 16"/>
            <p:cNvSpPr/>
            <p:nvPr/>
          </p:nvSpPr>
          <p:spPr>
            <a:xfrm>
              <a:off x="4983479" y="3617975"/>
              <a:ext cx="2071370" cy="1955800"/>
            </a:xfrm>
            <a:custGeom>
              <a:avLst/>
              <a:gdLst/>
              <a:ahLst/>
              <a:cxnLst/>
              <a:rect l="l" t="t" r="r" b="b"/>
              <a:pathLst>
                <a:path w="2071370" h="1955800">
                  <a:moveTo>
                    <a:pt x="1876044" y="1955291"/>
                  </a:moveTo>
                  <a:lnTo>
                    <a:pt x="195072" y="1955291"/>
                  </a:lnTo>
                  <a:lnTo>
                    <a:pt x="150401" y="1950239"/>
                  </a:lnTo>
                  <a:lnTo>
                    <a:pt x="109359" y="1935608"/>
                  </a:lnTo>
                  <a:lnTo>
                    <a:pt x="73128" y="1912584"/>
                  </a:lnTo>
                  <a:lnTo>
                    <a:pt x="42894" y="1882349"/>
                  </a:lnTo>
                  <a:lnTo>
                    <a:pt x="19838" y="1846088"/>
                  </a:lnTo>
                  <a:lnTo>
                    <a:pt x="5146" y="1804983"/>
                  </a:lnTo>
                  <a:lnTo>
                    <a:pt x="0" y="1760220"/>
                  </a:lnTo>
                  <a:lnTo>
                    <a:pt x="0" y="195072"/>
                  </a:lnTo>
                  <a:lnTo>
                    <a:pt x="5146" y="150252"/>
                  </a:lnTo>
                  <a:lnTo>
                    <a:pt x="19838" y="109110"/>
                  </a:lnTo>
                  <a:lnTo>
                    <a:pt x="42894" y="72830"/>
                  </a:lnTo>
                  <a:lnTo>
                    <a:pt x="73128" y="42595"/>
                  </a:lnTo>
                  <a:lnTo>
                    <a:pt x="109359" y="19589"/>
                  </a:lnTo>
                  <a:lnTo>
                    <a:pt x="150401" y="4996"/>
                  </a:lnTo>
                  <a:lnTo>
                    <a:pt x="195072" y="0"/>
                  </a:lnTo>
                  <a:lnTo>
                    <a:pt x="1876044" y="0"/>
                  </a:lnTo>
                  <a:lnTo>
                    <a:pt x="1920667" y="4996"/>
                  </a:lnTo>
                  <a:lnTo>
                    <a:pt x="1961679" y="19589"/>
                  </a:lnTo>
                  <a:lnTo>
                    <a:pt x="1997893" y="42595"/>
                  </a:lnTo>
                  <a:lnTo>
                    <a:pt x="2028128" y="72830"/>
                  </a:lnTo>
                  <a:lnTo>
                    <a:pt x="2051199" y="109110"/>
                  </a:lnTo>
                  <a:lnTo>
                    <a:pt x="2065923" y="150252"/>
                  </a:lnTo>
                  <a:lnTo>
                    <a:pt x="2071116" y="195072"/>
                  </a:lnTo>
                  <a:lnTo>
                    <a:pt x="2071116" y="1760220"/>
                  </a:lnTo>
                  <a:lnTo>
                    <a:pt x="2065923" y="1804983"/>
                  </a:lnTo>
                  <a:lnTo>
                    <a:pt x="2051199" y="1846088"/>
                  </a:lnTo>
                  <a:lnTo>
                    <a:pt x="2028128" y="1882349"/>
                  </a:lnTo>
                  <a:lnTo>
                    <a:pt x="1997893" y="1912584"/>
                  </a:lnTo>
                  <a:lnTo>
                    <a:pt x="1961679" y="1935608"/>
                  </a:lnTo>
                  <a:lnTo>
                    <a:pt x="1920667" y="1950239"/>
                  </a:lnTo>
                  <a:lnTo>
                    <a:pt x="1876044" y="195529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7079" y="3611168"/>
              <a:ext cx="2084070" cy="1968500"/>
            </a:xfrm>
            <a:custGeom>
              <a:avLst/>
              <a:gdLst/>
              <a:ahLst/>
              <a:cxnLst/>
              <a:rect l="l" t="t" r="r" b="b"/>
              <a:pathLst>
                <a:path w="2084070" h="1968500">
                  <a:moveTo>
                    <a:pt x="1960448" y="12700"/>
                  </a:moveTo>
                  <a:lnTo>
                    <a:pt x="123342" y="12700"/>
                  </a:lnTo>
                  <a:lnTo>
                    <a:pt x="132511" y="0"/>
                  </a:lnTo>
                  <a:lnTo>
                    <a:pt x="1951278" y="0"/>
                  </a:lnTo>
                  <a:lnTo>
                    <a:pt x="1960448" y="12700"/>
                  </a:lnTo>
                  <a:close/>
                </a:path>
                <a:path w="2084070" h="1968500">
                  <a:moveTo>
                    <a:pt x="128142" y="25400"/>
                  </a:moveTo>
                  <a:lnTo>
                    <a:pt x="97231" y="25400"/>
                  </a:lnTo>
                  <a:lnTo>
                    <a:pt x="105689" y="12700"/>
                  </a:lnTo>
                  <a:lnTo>
                    <a:pt x="137032" y="12700"/>
                  </a:lnTo>
                  <a:lnTo>
                    <a:pt x="128142" y="25400"/>
                  </a:lnTo>
                  <a:close/>
                </a:path>
                <a:path w="2084070" h="1968500">
                  <a:moveTo>
                    <a:pt x="1986559" y="25400"/>
                  </a:moveTo>
                  <a:lnTo>
                    <a:pt x="1955647" y="25400"/>
                  </a:lnTo>
                  <a:lnTo>
                    <a:pt x="1946770" y="12700"/>
                  </a:lnTo>
                  <a:lnTo>
                    <a:pt x="1978101" y="12700"/>
                  </a:lnTo>
                  <a:lnTo>
                    <a:pt x="1986559" y="25400"/>
                  </a:lnTo>
                  <a:close/>
                </a:path>
                <a:path w="2084070" h="1968500">
                  <a:moveTo>
                    <a:pt x="103695" y="38100"/>
                  </a:moveTo>
                  <a:lnTo>
                    <a:pt x="81114" y="38100"/>
                  </a:lnTo>
                  <a:lnTo>
                    <a:pt x="89026" y="25400"/>
                  </a:lnTo>
                  <a:lnTo>
                    <a:pt x="111887" y="25400"/>
                  </a:lnTo>
                  <a:lnTo>
                    <a:pt x="103695" y="38100"/>
                  </a:lnTo>
                  <a:close/>
                </a:path>
                <a:path w="2084070" h="1968500">
                  <a:moveTo>
                    <a:pt x="2002675" y="38100"/>
                  </a:moveTo>
                  <a:lnTo>
                    <a:pt x="1980095" y="38100"/>
                  </a:lnTo>
                  <a:lnTo>
                    <a:pt x="1971903" y="25400"/>
                  </a:lnTo>
                  <a:lnTo>
                    <a:pt x="1994763" y="25400"/>
                  </a:lnTo>
                  <a:lnTo>
                    <a:pt x="2002675" y="38100"/>
                  </a:lnTo>
                  <a:close/>
                </a:path>
                <a:path w="2084070" h="1968500">
                  <a:moveTo>
                    <a:pt x="81457" y="50800"/>
                  </a:moveTo>
                  <a:lnTo>
                    <a:pt x="66166" y="50800"/>
                  </a:lnTo>
                  <a:lnTo>
                    <a:pt x="73482" y="38100"/>
                  </a:lnTo>
                  <a:lnTo>
                    <a:pt x="88849" y="38100"/>
                  </a:lnTo>
                  <a:lnTo>
                    <a:pt x="81457" y="50800"/>
                  </a:lnTo>
                  <a:close/>
                </a:path>
                <a:path w="2084070" h="1968500">
                  <a:moveTo>
                    <a:pt x="2017636" y="50800"/>
                  </a:moveTo>
                  <a:lnTo>
                    <a:pt x="2002332" y="50800"/>
                  </a:lnTo>
                  <a:lnTo>
                    <a:pt x="1994941" y="38100"/>
                  </a:lnTo>
                  <a:lnTo>
                    <a:pt x="2010308" y="38100"/>
                  </a:lnTo>
                  <a:lnTo>
                    <a:pt x="2017636" y="50800"/>
                  </a:lnTo>
                  <a:close/>
                </a:path>
                <a:path w="2084070" h="1968500">
                  <a:moveTo>
                    <a:pt x="68021" y="63500"/>
                  </a:moveTo>
                  <a:lnTo>
                    <a:pt x="52463" y="63500"/>
                  </a:lnTo>
                  <a:lnTo>
                    <a:pt x="59143" y="50800"/>
                  </a:lnTo>
                  <a:lnTo>
                    <a:pt x="74815" y="50800"/>
                  </a:lnTo>
                  <a:lnTo>
                    <a:pt x="68021" y="63500"/>
                  </a:lnTo>
                  <a:close/>
                </a:path>
                <a:path w="2084070" h="1968500">
                  <a:moveTo>
                    <a:pt x="2031326" y="63500"/>
                  </a:moveTo>
                  <a:lnTo>
                    <a:pt x="2015769" y="63500"/>
                  </a:lnTo>
                  <a:lnTo>
                    <a:pt x="2008974" y="50800"/>
                  </a:lnTo>
                  <a:lnTo>
                    <a:pt x="2024646" y="50800"/>
                  </a:lnTo>
                  <a:lnTo>
                    <a:pt x="2031326" y="63500"/>
                  </a:lnTo>
                  <a:close/>
                </a:path>
                <a:path w="2084070" h="1968500">
                  <a:moveTo>
                    <a:pt x="44932" y="88900"/>
                  </a:moveTo>
                  <a:lnTo>
                    <a:pt x="34493" y="88900"/>
                  </a:lnTo>
                  <a:lnTo>
                    <a:pt x="40119" y="76200"/>
                  </a:lnTo>
                  <a:lnTo>
                    <a:pt x="46113" y="63500"/>
                  </a:lnTo>
                  <a:lnTo>
                    <a:pt x="61963" y="63500"/>
                  </a:lnTo>
                  <a:lnTo>
                    <a:pt x="55816" y="76200"/>
                  </a:lnTo>
                  <a:lnTo>
                    <a:pt x="50380" y="76200"/>
                  </a:lnTo>
                  <a:lnTo>
                    <a:pt x="44932" y="88900"/>
                  </a:lnTo>
                  <a:close/>
                </a:path>
                <a:path w="2084070" h="1968500">
                  <a:moveTo>
                    <a:pt x="2049297" y="88900"/>
                  </a:moveTo>
                  <a:lnTo>
                    <a:pt x="2038858" y="88900"/>
                  </a:lnTo>
                  <a:lnTo>
                    <a:pt x="2033409" y="76200"/>
                  </a:lnTo>
                  <a:lnTo>
                    <a:pt x="2027974" y="76200"/>
                  </a:lnTo>
                  <a:lnTo>
                    <a:pt x="2021827" y="63500"/>
                  </a:lnTo>
                  <a:lnTo>
                    <a:pt x="2037676" y="63500"/>
                  </a:lnTo>
                  <a:lnTo>
                    <a:pt x="2043671" y="76200"/>
                  </a:lnTo>
                  <a:lnTo>
                    <a:pt x="2049297" y="88900"/>
                  </a:lnTo>
                  <a:close/>
                </a:path>
                <a:path w="2084070" h="1968500">
                  <a:moveTo>
                    <a:pt x="31292" y="114300"/>
                  </a:moveTo>
                  <a:lnTo>
                    <a:pt x="19913" y="114300"/>
                  </a:lnTo>
                  <a:lnTo>
                    <a:pt x="24371" y="101600"/>
                  </a:lnTo>
                  <a:lnTo>
                    <a:pt x="29235" y="88900"/>
                  </a:lnTo>
                  <a:lnTo>
                    <a:pt x="45097" y="88900"/>
                  </a:lnTo>
                  <a:lnTo>
                    <a:pt x="40017" y="101600"/>
                  </a:lnTo>
                  <a:lnTo>
                    <a:pt x="35610" y="101600"/>
                  </a:lnTo>
                  <a:lnTo>
                    <a:pt x="31292" y="114300"/>
                  </a:lnTo>
                  <a:close/>
                </a:path>
                <a:path w="2084070" h="1968500">
                  <a:moveTo>
                    <a:pt x="2063876" y="114300"/>
                  </a:moveTo>
                  <a:lnTo>
                    <a:pt x="2052497" y="114300"/>
                  </a:lnTo>
                  <a:lnTo>
                    <a:pt x="2048179" y="101600"/>
                  </a:lnTo>
                  <a:lnTo>
                    <a:pt x="2043772" y="101600"/>
                  </a:lnTo>
                  <a:lnTo>
                    <a:pt x="2038692" y="88900"/>
                  </a:lnTo>
                  <a:lnTo>
                    <a:pt x="2054555" y="88900"/>
                  </a:lnTo>
                  <a:lnTo>
                    <a:pt x="2059419" y="101600"/>
                  </a:lnTo>
                  <a:lnTo>
                    <a:pt x="2063876" y="114300"/>
                  </a:lnTo>
                  <a:close/>
                </a:path>
                <a:path w="2084070" h="1968500">
                  <a:moveTo>
                    <a:pt x="21158" y="139700"/>
                  </a:moveTo>
                  <a:lnTo>
                    <a:pt x="9080" y="139700"/>
                  </a:lnTo>
                  <a:lnTo>
                    <a:pt x="12255" y="127000"/>
                  </a:lnTo>
                  <a:lnTo>
                    <a:pt x="15875" y="114300"/>
                  </a:lnTo>
                  <a:lnTo>
                    <a:pt x="31419" y="114300"/>
                  </a:lnTo>
                  <a:lnTo>
                    <a:pt x="27508" y="127000"/>
                  </a:lnTo>
                  <a:lnTo>
                    <a:pt x="24231" y="127000"/>
                  </a:lnTo>
                  <a:lnTo>
                    <a:pt x="21158" y="139700"/>
                  </a:lnTo>
                  <a:close/>
                </a:path>
                <a:path w="2084070" h="1968500">
                  <a:moveTo>
                    <a:pt x="2074710" y="139700"/>
                  </a:moveTo>
                  <a:lnTo>
                    <a:pt x="2062632" y="139700"/>
                  </a:lnTo>
                  <a:lnTo>
                    <a:pt x="2059559" y="127000"/>
                  </a:lnTo>
                  <a:lnTo>
                    <a:pt x="2056282" y="127000"/>
                  </a:lnTo>
                  <a:lnTo>
                    <a:pt x="2052370" y="114300"/>
                  </a:lnTo>
                  <a:lnTo>
                    <a:pt x="2067915" y="114300"/>
                  </a:lnTo>
                  <a:lnTo>
                    <a:pt x="2071535" y="127000"/>
                  </a:lnTo>
                  <a:lnTo>
                    <a:pt x="2074710" y="139700"/>
                  </a:lnTo>
                  <a:close/>
                </a:path>
                <a:path w="2084070" h="1968500">
                  <a:moveTo>
                    <a:pt x="12928" y="190500"/>
                  </a:moveTo>
                  <a:lnTo>
                    <a:pt x="266" y="190500"/>
                  </a:lnTo>
                  <a:lnTo>
                    <a:pt x="1041" y="177800"/>
                  </a:lnTo>
                  <a:lnTo>
                    <a:pt x="2324" y="165100"/>
                  </a:lnTo>
                  <a:lnTo>
                    <a:pt x="4102" y="152400"/>
                  </a:lnTo>
                  <a:lnTo>
                    <a:pt x="6350" y="139700"/>
                  </a:lnTo>
                  <a:lnTo>
                    <a:pt x="21247" y="139700"/>
                  </a:lnTo>
                  <a:lnTo>
                    <a:pt x="18618" y="152400"/>
                  </a:lnTo>
                  <a:lnTo>
                    <a:pt x="16573" y="152400"/>
                  </a:lnTo>
                  <a:lnTo>
                    <a:pt x="14858" y="165100"/>
                  </a:lnTo>
                  <a:lnTo>
                    <a:pt x="13652" y="177800"/>
                  </a:lnTo>
                  <a:lnTo>
                    <a:pt x="12928" y="190500"/>
                  </a:lnTo>
                  <a:close/>
                </a:path>
                <a:path w="2084070" h="1968500">
                  <a:moveTo>
                    <a:pt x="2083523" y="190500"/>
                  </a:moveTo>
                  <a:lnTo>
                    <a:pt x="2070862" y="190500"/>
                  </a:lnTo>
                  <a:lnTo>
                    <a:pt x="2070099" y="177800"/>
                  </a:lnTo>
                  <a:lnTo>
                    <a:pt x="2068893" y="165100"/>
                  </a:lnTo>
                  <a:lnTo>
                    <a:pt x="2067217" y="152400"/>
                  </a:lnTo>
                  <a:lnTo>
                    <a:pt x="2065172" y="152400"/>
                  </a:lnTo>
                  <a:lnTo>
                    <a:pt x="2062543" y="139700"/>
                  </a:lnTo>
                  <a:lnTo>
                    <a:pt x="2077440" y="139700"/>
                  </a:lnTo>
                  <a:lnTo>
                    <a:pt x="2079688" y="152400"/>
                  </a:lnTo>
                  <a:lnTo>
                    <a:pt x="2081466" y="165100"/>
                  </a:lnTo>
                  <a:lnTo>
                    <a:pt x="2082749" y="177800"/>
                  </a:lnTo>
                  <a:lnTo>
                    <a:pt x="2083523" y="190500"/>
                  </a:lnTo>
                  <a:close/>
                </a:path>
                <a:path w="2084070" h="1968500">
                  <a:moveTo>
                    <a:pt x="12700" y="1765300"/>
                  </a:moveTo>
                  <a:lnTo>
                    <a:pt x="0" y="1765300"/>
                  </a:lnTo>
                  <a:lnTo>
                    <a:pt x="0" y="190500"/>
                  </a:lnTo>
                  <a:lnTo>
                    <a:pt x="12700" y="190500"/>
                  </a:lnTo>
                  <a:lnTo>
                    <a:pt x="12700" y="1765300"/>
                  </a:lnTo>
                  <a:close/>
                </a:path>
                <a:path w="2084070" h="1968500">
                  <a:moveTo>
                    <a:pt x="2083790" y="1765300"/>
                  </a:moveTo>
                  <a:lnTo>
                    <a:pt x="2071090" y="1765300"/>
                  </a:lnTo>
                  <a:lnTo>
                    <a:pt x="2071090" y="190500"/>
                  </a:lnTo>
                  <a:lnTo>
                    <a:pt x="2083790" y="190500"/>
                  </a:lnTo>
                  <a:lnTo>
                    <a:pt x="2083790" y="1765300"/>
                  </a:lnTo>
                  <a:close/>
                </a:path>
                <a:path w="2084070" h="1968500">
                  <a:moveTo>
                    <a:pt x="21247" y="1816100"/>
                  </a:moveTo>
                  <a:lnTo>
                    <a:pt x="6350" y="1816100"/>
                  </a:lnTo>
                  <a:lnTo>
                    <a:pt x="4102" y="1803400"/>
                  </a:lnTo>
                  <a:lnTo>
                    <a:pt x="2324" y="1790700"/>
                  </a:lnTo>
                  <a:lnTo>
                    <a:pt x="1041" y="1778000"/>
                  </a:lnTo>
                  <a:lnTo>
                    <a:pt x="266" y="1765300"/>
                  </a:lnTo>
                  <a:lnTo>
                    <a:pt x="12928" y="1765300"/>
                  </a:lnTo>
                  <a:lnTo>
                    <a:pt x="13690" y="1778000"/>
                  </a:lnTo>
                  <a:lnTo>
                    <a:pt x="14897" y="1790700"/>
                  </a:lnTo>
                  <a:lnTo>
                    <a:pt x="16573" y="1803400"/>
                  </a:lnTo>
                  <a:lnTo>
                    <a:pt x="18618" y="1803400"/>
                  </a:lnTo>
                  <a:lnTo>
                    <a:pt x="21247" y="1816100"/>
                  </a:lnTo>
                  <a:close/>
                </a:path>
                <a:path w="2084070" h="1968500">
                  <a:moveTo>
                    <a:pt x="2077440" y="1816100"/>
                  </a:moveTo>
                  <a:lnTo>
                    <a:pt x="2062543" y="1816100"/>
                  </a:lnTo>
                  <a:lnTo>
                    <a:pt x="2065172" y="1803400"/>
                  </a:lnTo>
                  <a:lnTo>
                    <a:pt x="2067217" y="1803400"/>
                  </a:lnTo>
                  <a:lnTo>
                    <a:pt x="2068931" y="1790700"/>
                  </a:lnTo>
                  <a:lnTo>
                    <a:pt x="2070138" y="1778000"/>
                  </a:lnTo>
                  <a:lnTo>
                    <a:pt x="2070862" y="1765300"/>
                  </a:lnTo>
                  <a:lnTo>
                    <a:pt x="2083523" y="1765300"/>
                  </a:lnTo>
                  <a:lnTo>
                    <a:pt x="2082749" y="1778000"/>
                  </a:lnTo>
                  <a:lnTo>
                    <a:pt x="2081466" y="1790700"/>
                  </a:lnTo>
                  <a:lnTo>
                    <a:pt x="2079688" y="1803400"/>
                  </a:lnTo>
                  <a:lnTo>
                    <a:pt x="2077440" y="1816100"/>
                  </a:lnTo>
                  <a:close/>
                </a:path>
                <a:path w="2084070" h="1968500">
                  <a:moveTo>
                    <a:pt x="35610" y="1854200"/>
                  </a:moveTo>
                  <a:lnTo>
                    <a:pt x="19913" y="1854200"/>
                  </a:lnTo>
                  <a:lnTo>
                    <a:pt x="15875" y="1841500"/>
                  </a:lnTo>
                  <a:lnTo>
                    <a:pt x="12255" y="1828800"/>
                  </a:lnTo>
                  <a:lnTo>
                    <a:pt x="9080" y="1816100"/>
                  </a:lnTo>
                  <a:lnTo>
                    <a:pt x="21158" y="1816100"/>
                  </a:lnTo>
                  <a:lnTo>
                    <a:pt x="24231" y="1828800"/>
                  </a:lnTo>
                  <a:lnTo>
                    <a:pt x="27508" y="1828800"/>
                  </a:lnTo>
                  <a:lnTo>
                    <a:pt x="31419" y="1841500"/>
                  </a:lnTo>
                  <a:lnTo>
                    <a:pt x="35610" y="1854200"/>
                  </a:lnTo>
                  <a:close/>
                </a:path>
                <a:path w="2084070" h="1968500">
                  <a:moveTo>
                    <a:pt x="2063876" y="1854200"/>
                  </a:moveTo>
                  <a:lnTo>
                    <a:pt x="2048179" y="1854200"/>
                  </a:lnTo>
                  <a:lnTo>
                    <a:pt x="2052497" y="1841500"/>
                  </a:lnTo>
                  <a:lnTo>
                    <a:pt x="2056282" y="1828800"/>
                  </a:lnTo>
                  <a:lnTo>
                    <a:pt x="2059559" y="1828800"/>
                  </a:lnTo>
                  <a:lnTo>
                    <a:pt x="2062632" y="1816100"/>
                  </a:lnTo>
                  <a:lnTo>
                    <a:pt x="2074710" y="1816100"/>
                  </a:lnTo>
                  <a:lnTo>
                    <a:pt x="2071535" y="1828800"/>
                  </a:lnTo>
                  <a:lnTo>
                    <a:pt x="2067915" y="1841500"/>
                  </a:lnTo>
                  <a:lnTo>
                    <a:pt x="2063876" y="1854200"/>
                  </a:lnTo>
                  <a:close/>
                </a:path>
                <a:path w="2084070" h="1968500">
                  <a:moveTo>
                    <a:pt x="50380" y="1879600"/>
                  </a:moveTo>
                  <a:lnTo>
                    <a:pt x="34493" y="1879600"/>
                  </a:lnTo>
                  <a:lnTo>
                    <a:pt x="29235" y="1866900"/>
                  </a:lnTo>
                  <a:lnTo>
                    <a:pt x="24371" y="1854200"/>
                  </a:lnTo>
                  <a:lnTo>
                    <a:pt x="40017" y="1854200"/>
                  </a:lnTo>
                  <a:lnTo>
                    <a:pt x="45097" y="1866900"/>
                  </a:lnTo>
                  <a:lnTo>
                    <a:pt x="44932" y="1866900"/>
                  </a:lnTo>
                  <a:lnTo>
                    <a:pt x="50380" y="1879600"/>
                  </a:lnTo>
                  <a:close/>
                </a:path>
                <a:path w="2084070" h="1968500">
                  <a:moveTo>
                    <a:pt x="2049297" y="1879600"/>
                  </a:moveTo>
                  <a:lnTo>
                    <a:pt x="2033409" y="1879600"/>
                  </a:lnTo>
                  <a:lnTo>
                    <a:pt x="2038858" y="1866900"/>
                  </a:lnTo>
                  <a:lnTo>
                    <a:pt x="2038692" y="1866900"/>
                  </a:lnTo>
                  <a:lnTo>
                    <a:pt x="2043772" y="1854200"/>
                  </a:lnTo>
                  <a:lnTo>
                    <a:pt x="2059419" y="1854200"/>
                  </a:lnTo>
                  <a:lnTo>
                    <a:pt x="2054555" y="1866900"/>
                  </a:lnTo>
                  <a:lnTo>
                    <a:pt x="2049297" y="1879600"/>
                  </a:lnTo>
                  <a:close/>
                </a:path>
                <a:path w="2084070" h="1968500">
                  <a:moveTo>
                    <a:pt x="61963" y="1892300"/>
                  </a:moveTo>
                  <a:lnTo>
                    <a:pt x="46113" y="1892300"/>
                  </a:lnTo>
                  <a:lnTo>
                    <a:pt x="40119" y="1879600"/>
                  </a:lnTo>
                  <a:lnTo>
                    <a:pt x="55816" y="1879600"/>
                  </a:lnTo>
                  <a:lnTo>
                    <a:pt x="61963" y="1892300"/>
                  </a:lnTo>
                  <a:close/>
                </a:path>
                <a:path w="2084070" h="1968500">
                  <a:moveTo>
                    <a:pt x="2037676" y="1892300"/>
                  </a:moveTo>
                  <a:lnTo>
                    <a:pt x="2021827" y="1892300"/>
                  </a:lnTo>
                  <a:lnTo>
                    <a:pt x="2027974" y="1879600"/>
                  </a:lnTo>
                  <a:lnTo>
                    <a:pt x="2043671" y="1879600"/>
                  </a:lnTo>
                  <a:lnTo>
                    <a:pt x="2037676" y="1892300"/>
                  </a:lnTo>
                  <a:close/>
                </a:path>
                <a:path w="2084070" h="1968500">
                  <a:moveTo>
                    <a:pt x="74815" y="1905000"/>
                  </a:moveTo>
                  <a:lnTo>
                    <a:pt x="59143" y="1905000"/>
                  </a:lnTo>
                  <a:lnTo>
                    <a:pt x="52463" y="1892300"/>
                  </a:lnTo>
                  <a:lnTo>
                    <a:pt x="68021" y="1892300"/>
                  </a:lnTo>
                  <a:lnTo>
                    <a:pt x="74815" y="1905000"/>
                  </a:lnTo>
                  <a:close/>
                </a:path>
                <a:path w="2084070" h="1968500">
                  <a:moveTo>
                    <a:pt x="2024646" y="1905000"/>
                  </a:moveTo>
                  <a:lnTo>
                    <a:pt x="2008974" y="1905000"/>
                  </a:lnTo>
                  <a:lnTo>
                    <a:pt x="2015769" y="1892300"/>
                  </a:lnTo>
                  <a:lnTo>
                    <a:pt x="2031326" y="1892300"/>
                  </a:lnTo>
                  <a:lnTo>
                    <a:pt x="2024646" y="1905000"/>
                  </a:lnTo>
                  <a:close/>
                </a:path>
                <a:path w="2084070" h="1968500">
                  <a:moveTo>
                    <a:pt x="88849" y="1917700"/>
                  </a:moveTo>
                  <a:lnTo>
                    <a:pt x="73482" y="1917700"/>
                  </a:lnTo>
                  <a:lnTo>
                    <a:pt x="66166" y="1905000"/>
                  </a:lnTo>
                  <a:lnTo>
                    <a:pt x="81457" y="1905000"/>
                  </a:lnTo>
                  <a:lnTo>
                    <a:pt x="88849" y="1917700"/>
                  </a:lnTo>
                  <a:close/>
                </a:path>
                <a:path w="2084070" h="1968500">
                  <a:moveTo>
                    <a:pt x="2010308" y="1917700"/>
                  </a:moveTo>
                  <a:lnTo>
                    <a:pt x="1994941" y="1917700"/>
                  </a:lnTo>
                  <a:lnTo>
                    <a:pt x="2002332" y="1905000"/>
                  </a:lnTo>
                  <a:lnTo>
                    <a:pt x="2017636" y="1905000"/>
                  </a:lnTo>
                  <a:lnTo>
                    <a:pt x="2010308" y="1917700"/>
                  </a:lnTo>
                  <a:close/>
                </a:path>
                <a:path w="2084070" h="1968500">
                  <a:moveTo>
                    <a:pt x="111887" y="1930400"/>
                  </a:moveTo>
                  <a:lnTo>
                    <a:pt x="89026" y="1930400"/>
                  </a:lnTo>
                  <a:lnTo>
                    <a:pt x="81114" y="1917700"/>
                  </a:lnTo>
                  <a:lnTo>
                    <a:pt x="103695" y="1917700"/>
                  </a:lnTo>
                  <a:lnTo>
                    <a:pt x="111887" y="1930400"/>
                  </a:lnTo>
                  <a:close/>
                </a:path>
                <a:path w="2084070" h="1968500">
                  <a:moveTo>
                    <a:pt x="1994763" y="1930400"/>
                  </a:moveTo>
                  <a:lnTo>
                    <a:pt x="1971903" y="1930400"/>
                  </a:lnTo>
                  <a:lnTo>
                    <a:pt x="1980095" y="1917700"/>
                  </a:lnTo>
                  <a:lnTo>
                    <a:pt x="2002675" y="1917700"/>
                  </a:lnTo>
                  <a:lnTo>
                    <a:pt x="1994763" y="1930400"/>
                  </a:lnTo>
                  <a:close/>
                </a:path>
                <a:path w="2084070" h="1968500">
                  <a:moveTo>
                    <a:pt x="137032" y="1943100"/>
                  </a:moveTo>
                  <a:lnTo>
                    <a:pt x="105689" y="1943100"/>
                  </a:lnTo>
                  <a:lnTo>
                    <a:pt x="97231" y="1930400"/>
                  </a:lnTo>
                  <a:lnTo>
                    <a:pt x="128142" y="1930400"/>
                  </a:lnTo>
                  <a:lnTo>
                    <a:pt x="137032" y="1943100"/>
                  </a:lnTo>
                  <a:close/>
                </a:path>
                <a:path w="2084070" h="1968500">
                  <a:moveTo>
                    <a:pt x="1978101" y="1943100"/>
                  </a:moveTo>
                  <a:lnTo>
                    <a:pt x="1946770" y="1943100"/>
                  </a:lnTo>
                  <a:lnTo>
                    <a:pt x="1955647" y="1930400"/>
                  </a:lnTo>
                  <a:lnTo>
                    <a:pt x="1986559" y="1930400"/>
                  </a:lnTo>
                  <a:lnTo>
                    <a:pt x="1978101" y="1943100"/>
                  </a:lnTo>
                  <a:close/>
                </a:path>
                <a:path w="2084070" h="1968500">
                  <a:moveTo>
                    <a:pt x="192366" y="1955800"/>
                  </a:moveTo>
                  <a:lnTo>
                    <a:pt x="132511" y="1955800"/>
                  </a:lnTo>
                  <a:lnTo>
                    <a:pt x="123342" y="1943100"/>
                  </a:lnTo>
                  <a:lnTo>
                    <a:pt x="182435" y="1943100"/>
                  </a:lnTo>
                  <a:lnTo>
                    <a:pt x="192366" y="1955800"/>
                  </a:lnTo>
                  <a:close/>
                </a:path>
                <a:path w="2084070" h="1968500">
                  <a:moveTo>
                    <a:pt x="1951278" y="1955800"/>
                  </a:moveTo>
                  <a:lnTo>
                    <a:pt x="1891423" y="1955800"/>
                  </a:lnTo>
                  <a:lnTo>
                    <a:pt x="1901355" y="1943100"/>
                  </a:lnTo>
                  <a:lnTo>
                    <a:pt x="1960448" y="1943100"/>
                  </a:lnTo>
                  <a:lnTo>
                    <a:pt x="1951278" y="1955800"/>
                  </a:lnTo>
                  <a:close/>
                </a:path>
                <a:path w="2084070" h="1968500">
                  <a:moveTo>
                    <a:pt x="1887042" y="1968500"/>
                  </a:moveTo>
                  <a:lnTo>
                    <a:pt x="196748" y="1968500"/>
                  </a:lnTo>
                  <a:lnTo>
                    <a:pt x="191528" y="1955800"/>
                  </a:lnTo>
                  <a:lnTo>
                    <a:pt x="1892261" y="1955800"/>
                  </a:lnTo>
                  <a:lnTo>
                    <a:pt x="1887042" y="19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80113" y="4058983"/>
            <a:ext cx="14770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msdb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(scheduling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alerts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jobs)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22146" y="3611168"/>
            <a:ext cx="2084070" cy="1968500"/>
            <a:chOff x="7222146" y="3611168"/>
            <a:chExt cx="2084070" cy="1968500"/>
          </a:xfrm>
        </p:grpSpPr>
        <p:sp>
          <p:nvSpPr>
            <p:cNvPr id="20" name="object 20"/>
            <p:cNvSpPr/>
            <p:nvPr/>
          </p:nvSpPr>
          <p:spPr>
            <a:xfrm>
              <a:off x="7228331" y="3617975"/>
              <a:ext cx="2071370" cy="1955800"/>
            </a:xfrm>
            <a:custGeom>
              <a:avLst/>
              <a:gdLst/>
              <a:ahLst/>
              <a:cxnLst/>
              <a:rect l="l" t="t" r="r" b="b"/>
              <a:pathLst>
                <a:path w="2071370" h="1955800">
                  <a:moveTo>
                    <a:pt x="1876044" y="1955291"/>
                  </a:moveTo>
                  <a:lnTo>
                    <a:pt x="195072" y="1955291"/>
                  </a:lnTo>
                  <a:lnTo>
                    <a:pt x="150476" y="1950239"/>
                  </a:lnTo>
                  <a:lnTo>
                    <a:pt x="109485" y="1935608"/>
                  </a:lnTo>
                  <a:lnTo>
                    <a:pt x="73282" y="1912584"/>
                  </a:lnTo>
                  <a:lnTo>
                    <a:pt x="43048" y="1882349"/>
                  </a:lnTo>
                  <a:lnTo>
                    <a:pt x="19968" y="1846088"/>
                  </a:lnTo>
                  <a:lnTo>
                    <a:pt x="5224" y="1804983"/>
                  </a:lnTo>
                  <a:lnTo>
                    <a:pt x="0" y="1760220"/>
                  </a:lnTo>
                  <a:lnTo>
                    <a:pt x="0" y="195072"/>
                  </a:lnTo>
                  <a:lnTo>
                    <a:pt x="5224" y="150252"/>
                  </a:lnTo>
                  <a:lnTo>
                    <a:pt x="19968" y="109110"/>
                  </a:lnTo>
                  <a:lnTo>
                    <a:pt x="43048" y="72830"/>
                  </a:lnTo>
                  <a:lnTo>
                    <a:pt x="73282" y="42595"/>
                  </a:lnTo>
                  <a:lnTo>
                    <a:pt x="109485" y="19589"/>
                  </a:lnTo>
                  <a:lnTo>
                    <a:pt x="150476" y="4996"/>
                  </a:lnTo>
                  <a:lnTo>
                    <a:pt x="195072" y="0"/>
                  </a:lnTo>
                  <a:lnTo>
                    <a:pt x="1876044" y="0"/>
                  </a:lnTo>
                  <a:lnTo>
                    <a:pt x="1920747" y="4996"/>
                  </a:lnTo>
                  <a:lnTo>
                    <a:pt x="1961811" y="19589"/>
                  </a:lnTo>
                  <a:lnTo>
                    <a:pt x="1998052" y="42595"/>
                  </a:lnTo>
                  <a:lnTo>
                    <a:pt x="2028287" y="72830"/>
                  </a:lnTo>
                  <a:lnTo>
                    <a:pt x="2051331" y="109110"/>
                  </a:lnTo>
                  <a:lnTo>
                    <a:pt x="2066002" y="150252"/>
                  </a:lnTo>
                  <a:lnTo>
                    <a:pt x="2071116" y="195072"/>
                  </a:lnTo>
                  <a:lnTo>
                    <a:pt x="2071116" y="1760220"/>
                  </a:lnTo>
                  <a:lnTo>
                    <a:pt x="2066002" y="1804983"/>
                  </a:lnTo>
                  <a:lnTo>
                    <a:pt x="2051331" y="1846088"/>
                  </a:lnTo>
                  <a:lnTo>
                    <a:pt x="2028287" y="1882349"/>
                  </a:lnTo>
                  <a:lnTo>
                    <a:pt x="1998052" y="1912584"/>
                  </a:lnTo>
                  <a:lnTo>
                    <a:pt x="1961811" y="1935608"/>
                  </a:lnTo>
                  <a:lnTo>
                    <a:pt x="1920747" y="1950239"/>
                  </a:lnTo>
                  <a:lnTo>
                    <a:pt x="1876044" y="1955291"/>
                  </a:lnTo>
                  <a:close/>
                </a:path>
              </a:pathLst>
            </a:custGeom>
            <a:solidFill>
              <a:srgbClr val="F48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22146" y="3611168"/>
              <a:ext cx="2084070" cy="1968500"/>
            </a:xfrm>
            <a:custGeom>
              <a:avLst/>
              <a:gdLst/>
              <a:ahLst/>
              <a:cxnLst/>
              <a:rect l="l" t="t" r="r" b="b"/>
              <a:pathLst>
                <a:path w="2084070" h="1968500">
                  <a:moveTo>
                    <a:pt x="1960448" y="12700"/>
                  </a:moveTo>
                  <a:lnTo>
                    <a:pt x="123342" y="12700"/>
                  </a:lnTo>
                  <a:lnTo>
                    <a:pt x="132511" y="0"/>
                  </a:lnTo>
                  <a:lnTo>
                    <a:pt x="1951278" y="0"/>
                  </a:lnTo>
                  <a:lnTo>
                    <a:pt x="1960448" y="12700"/>
                  </a:lnTo>
                  <a:close/>
                </a:path>
                <a:path w="2084070" h="1968500">
                  <a:moveTo>
                    <a:pt x="128143" y="25400"/>
                  </a:moveTo>
                  <a:lnTo>
                    <a:pt x="97231" y="25400"/>
                  </a:lnTo>
                  <a:lnTo>
                    <a:pt x="105689" y="12700"/>
                  </a:lnTo>
                  <a:lnTo>
                    <a:pt x="137020" y="12700"/>
                  </a:lnTo>
                  <a:lnTo>
                    <a:pt x="128143" y="25400"/>
                  </a:lnTo>
                  <a:close/>
                </a:path>
                <a:path w="2084070" h="1968500">
                  <a:moveTo>
                    <a:pt x="1986559" y="25400"/>
                  </a:moveTo>
                  <a:lnTo>
                    <a:pt x="1955647" y="25400"/>
                  </a:lnTo>
                  <a:lnTo>
                    <a:pt x="1946757" y="12700"/>
                  </a:lnTo>
                  <a:lnTo>
                    <a:pt x="1978101" y="12700"/>
                  </a:lnTo>
                  <a:lnTo>
                    <a:pt x="1986559" y="25400"/>
                  </a:lnTo>
                  <a:close/>
                </a:path>
                <a:path w="2084070" h="1968500">
                  <a:moveTo>
                    <a:pt x="103682" y="38100"/>
                  </a:moveTo>
                  <a:lnTo>
                    <a:pt x="81114" y="38100"/>
                  </a:lnTo>
                  <a:lnTo>
                    <a:pt x="89026" y="25400"/>
                  </a:lnTo>
                  <a:lnTo>
                    <a:pt x="111874" y="25400"/>
                  </a:lnTo>
                  <a:lnTo>
                    <a:pt x="103682" y="38100"/>
                  </a:lnTo>
                  <a:close/>
                </a:path>
                <a:path w="2084070" h="1968500">
                  <a:moveTo>
                    <a:pt x="2002675" y="38100"/>
                  </a:moveTo>
                  <a:lnTo>
                    <a:pt x="1980095" y="38100"/>
                  </a:lnTo>
                  <a:lnTo>
                    <a:pt x="1971903" y="25400"/>
                  </a:lnTo>
                  <a:lnTo>
                    <a:pt x="1994750" y="25400"/>
                  </a:lnTo>
                  <a:lnTo>
                    <a:pt x="2002675" y="38100"/>
                  </a:lnTo>
                  <a:close/>
                </a:path>
                <a:path w="2084070" h="1968500">
                  <a:moveTo>
                    <a:pt x="81457" y="50800"/>
                  </a:moveTo>
                  <a:lnTo>
                    <a:pt x="66154" y="50800"/>
                  </a:lnTo>
                  <a:lnTo>
                    <a:pt x="73482" y="38100"/>
                  </a:lnTo>
                  <a:lnTo>
                    <a:pt x="88836" y="38100"/>
                  </a:lnTo>
                  <a:lnTo>
                    <a:pt x="81457" y="50800"/>
                  </a:lnTo>
                  <a:close/>
                </a:path>
                <a:path w="2084070" h="1968500">
                  <a:moveTo>
                    <a:pt x="2017623" y="50800"/>
                  </a:moveTo>
                  <a:lnTo>
                    <a:pt x="2002332" y="50800"/>
                  </a:lnTo>
                  <a:lnTo>
                    <a:pt x="1994941" y="38100"/>
                  </a:lnTo>
                  <a:lnTo>
                    <a:pt x="2010295" y="38100"/>
                  </a:lnTo>
                  <a:lnTo>
                    <a:pt x="2017623" y="50800"/>
                  </a:lnTo>
                  <a:close/>
                </a:path>
                <a:path w="2084070" h="1968500">
                  <a:moveTo>
                    <a:pt x="68021" y="63500"/>
                  </a:moveTo>
                  <a:lnTo>
                    <a:pt x="52463" y="63500"/>
                  </a:lnTo>
                  <a:lnTo>
                    <a:pt x="59143" y="50800"/>
                  </a:lnTo>
                  <a:lnTo>
                    <a:pt x="74815" y="50800"/>
                  </a:lnTo>
                  <a:lnTo>
                    <a:pt x="68021" y="63500"/>
                  </a:lnTo>
                  <a:close/>
                </a:path>
                <a:path w="2084070" h="1968500">
                  <a:moveTo>
                    <a:pt x="2031326" y="63500"/>
                  </a:moveTo>
                  <a:lnTo>
                    <a:pt x="2015769" y="63500"/>
                  </a:lnTo>
                  <a:lnTo>
                    <a:pt x="2008974" y="50800"/>
                  </a:lnTo>
                  <a:lnTo>
                    <a:pt x="2024646" y="50800"/>
                  </a:lnTo>
                  <a:lnTo>
                    <a:pt x="2031326" y="63500"/>
                  </a:lnTo>
                  <a:close/>
                </a:path>
                <a:path w="2084070" h="1968500">
                  <a:moveTo>
                    <a:pt x="44932" y="88900"/>
                  </a:moveTo>
                  <a:lnTo>
                    <a:pt x="34493" y="88900"/>
                  </a:lnTo>
                  <a:lnTo>
                    <a:pt x="40119" y="76200"/>
                  </a:lnTo>
                  <a:lnTo>
                    <a:pt x="46113" y="63500"/>
                  </a:lnTo>
                  <a:lnTo>
                    <a:pt x="61963" y="63500"/>
                  </a:lnTo>
                  <a:lnTo>
                    <a:pt x="55816" y="76200"/>
                  </a:lnTo>
                  <a:lnTo>
                    <a:pt x="50380" y="76200"/>
                  </a:lnTo>
                  <a:lnTo>
                    <a:pt x="44932" y="88900"/>
                  </a:lnTo>
                  <a:close/>
                </a:path>
                <a:path w="2084070" h="1968500">
                  <a:moveTo>
                    <a:pt x="2049297" y="88900"/>
                  </a:moveTo>
                  <a:lnTo>
                    <a:pt x="2038857" y="88900"/>
                  </a:lnTo>
                  <a:lnTo>
                    <a:pt x="2033409" y="76200"/>
                  </a:lnTo>
                  <a:lnTo>
                    <a:pt x="2027974" y="76200"/>
                  </a:lnTo>
                  <a:lnTo>
                    <a:pt x="2021827" y="63500"/>
                  </a:lnTo>
                  <a:lnTo>
                    <a:pt x="2037676" y="63500"/>
                  </a:lnTo>
                  <a:lnTo>
                    <a:pt x="2043671" y="76200"/>
                  </a:lnTo>
                  <a:lnTo>
                    <a:pt x="2049297" y="88900"/>
                  </a:lnTo>
                  <a:close/>
                </a:path>
                <a:path w="2084070" h="1968500">
                  <a:moveTo>
                    <a:pt x="31292" y="114300"/>
                  </a:moveTo>
                  <a:lnTo>
                    <a:pt x="19913" y="114300"/>
                  </a:lnTo>
                  <a:lnTo>
                    <a:pt x="24371" y="101600"/>
                  </a:lnTo>
                  <a:lnTo>
                    <a:pt x="29235" y="88900"/>
                  </a:lnTo>
                  <a:lnTo>
                    <a:pt x="45097" y="88900"/>
                  </a:lnTo>
                  <a:lnTo>
                    <a:pt x="40004" y="101600"/>
                  </a:lnTo>
                  <a:lnTo>
                    <a:pt x="35610" y="101600"/>
                  </a:lnTo>
                  <a:lnTo>
                    <a:pt x="31292" y="114300"/>
                  </a:lnTo>
                  <a:close/>
                </a:path>
                <a:path w="2084070" h="1968500">
                  <a:moveTo>
                    <a:pt x="2063877" y="114300"/>
                  </a:moveTo>
                  <a:lnTo>
                    <a:pt x="2052497" y="114300"/>
                  </a:lnTo>
                  <a:lnTo>
                    <a:pt x="2048179" y="101600"/>
                  </a:lnTo>
                  <a:lnTo>
                    <a:pt x="2043772" y="101600"/>
                  </a:lnTo>
                  <a:lnTo>
                    <a:pt x="2038692" y="88900"/>
                  </a:lnTo>
                  <a:lnTo>
                    <a:pt x="2054555" y="88900"/>
                  </a:lnTo>
                  <a:lnTo>
                    <a:pt x="2059419" y="101600"/>
                  </a:lnTo>
                  <a:lnTo>
                    <a:pt x="2063877" y="114300"/>
                  </a:lnTo>
                  <a:close/>
                </a:path>
                <a:path w="2084070" h="1968500">
                  <a:moveTo>
                    <a:pt x="21158" y="139700"/>
                  </a:moveTo>
                  <a:lnTo>
                    <a:pt x="9080" y="139700"/>
                  </a:lnTo>
                  <a:lnTo>
                    <a:pt x="12255" y="127000"/>
                  </a:lnTo>
                  <a:lnTo>
                    <a:pt x="15862" y="114300"/>
                  </a:lnTo>
                  <a:lnTo>
                    <a:pt x="31419" y="114300"/>
                  </a:lnTo>
                  <a:lnTo>
                    <a:pt x="27508" y="127000"/>
                  </a:lnTo>
                  <a:lnTo>
                    <a:pt x="24231" y="127000"/>
                  </a:lnTo>
                  <a:lnTo>
                    <a:pt x="21158" y="139700"/>
                  </a:lnTo>
                  <a:close/>
                </a:path>
                <a:path w="2084070" h="1968500">
                  <a:moveTo>
                    <a:pt x="2074710" y="139700"/>
                  </a:moveTo>
                  <a:lnTo>
                    <a:pt x="2062632" y="139700"/>
                  </a:lnTo>
                  <a:lnTo>
                    <a:pt x="2059558" y="127000"/>
                  </a:lnTo>
                  <a:lnTo>
                    <a:pt x="2056282" y="127000"/>
                  </a:lnTo>
                  <a:lnTo>
                    <a:pt x="2052370" y="114300"/>
                  </a:lnTo>
                  <a:lnTo>
                    <a:pt x="2067915" y="114300"/>
                  </a:lnTo>
                  <a:lnTo>
                    <a:pt x="2071535" y="127000"/>
                  </a:lnTo>
                  <a:lnTo>
                    <a:pt x="2074710" y="139700"/>
                  </a:lnTo>
                  <a:close/>
                </a:path>
                <a:path w="2084070" h="1968500">
                  <a:moveTo>
                    <a:pt x="12928" y="190500"/>
                  </a:moveTo>
                  <a:lnTo>
                    <a:pt x="253" y="190500"/>
                  </a:lnTo>
                  <a:lnTo>
                    <a:pt x="1041" y="177800"/>
                  </a:lnTo>
                  <a:lnTo>
                    <a:pt x="2324" y="165100"/>
                  </a:lnTo>
                  <a:lnTo>
                    <a:pt x="4102" y="152400"/>
                  </a:lnTo>
                  <a:lnTo>
                    <a:pt x="6350" y="139700"/>
                  </a:lnTo>
                  <a:lnTo>
                    <a:pt x="21247" y="139700"/>
                  </a:lnTo>
                  <a:lnTo>
                    <a:pt x="18618" y="152400"/>
                  </a:lnTo>
                  <a:lnTo>
                    <a:pt x="16573" y="152400"/>
                  </a:lnTo>
                  <a:lnTo>
                    <a:pt x="14846" y="165100"/>
                  </a:lnTo>
                  <a:lnTo>
                    <a:pt x="13652" y="177800"/>
                  </a:lnTo>
                  <a:lnTo>
                    <a:pt x="12928" y="190500"/>
                  </a:lnTo>
                  <a:close/>
                </a:path>
                <a:path w="2084070" h="1968500">
                  <a:moveTo>
                    <a:pt x="2083523" y="190500"/>
                  </a:moveTo>
                  <a:lnTo>
                    <a:pt x="2070849" y="190500"/>
                  </a:lnTo>
                  <a:lnTo>
                    <a:pt x="2070100" y="177800"/>
                  </a:lnTo>
                  <a:lnTo>
                    <a:pt x="2068893" y="165100"/>
                  </a:lnTo>
                  <a:lnTo>
                    <a:pt x="2067217" y="152400"/>
                  </a:lnTo>
                  <a:lnTo>
                    <a:pt x="2065172" y="152400"/>
                  </a:lnTo>
                  <a:lnTo>
                    <a:pt x="2062543" y="139700"/>
                  </a:lnTo>
                  <a:lnTo>
                    <a:pt x="2077427" y="139700"/>
                  </a:lnTo>
                  <a:lnTo>
                    <a:pt x="2079688" y="152400"/>
                  </a:lnTo>
                  <a:lnTo>
                    <a:pt x="2081466" y="165100"/>
                  </a:lnTo>
                  <a:lnTo>
                    <a:pt x="2082749" y="177800"/>
                  </a:lnTo>
                  <a:lnTo>
                    <a:pt x="2083523" y="190500"/>
                  </a:lnTo>
                  <a:close/>
                </a:path>
                <a:path w="2084070" h="1968500">
                  <a:moveTo>
                    <a:pt x="12700" y="1765300"/>
                  </a:moveTo>
                  <a:lnTo>
                    <a:pt x="0" y="1765300"/>
                  </a:lnTo>
                  <a:lnTo>
                    <a:pt x="0" y="190500"/>
                  </a:lnTo>
                  <a:lnTo>
                    <a:pt x="12700" y="190500"/>
                  </a:lnTo>
                  <a:lnTo>
                    <a:pt x="12700" y="1765300"/>
                  </a:lnTo>
                  <a:close/>
                </a:path>
                <a:path w="2084070" h="1968500">
                  <a:moveTo>
                    <a:pt x="2083790" y="1765300"/>
                  </a:moveTo>
                  <a:lnTo>
                    <a:pt x="2071090" y="1765300"/>
                  </a:lnTo>
                  <a:lnTo>
                    <a:pt x="2071090" y="190500"/>
                  </a:lnTo>
                  <a:lnTo>
                    <a:pt x="2083790" y="190500"/>
                  </a:lnTo>
                  <a:lnTo>
                    <a:pt x="2083790" y="1765300"/>
                  </a:lnTo>
                  <a:close/>
                </a:path>
                <a:path w="2084070" h="1968500">
                  <a:moveTo>
                    <a:pt x="21247" y="1816100"/>
                  </a:moveTo>
                  <a:lnTo>
                    <a:pt x="6350" y="1816100"/>
                  </a:lnTo>
                  <a:lnTo>
                    <a:pt x="4102" y="1803400"/>
                  </a:lnTo>
                  <a:lnTo>
                    <a:pt x="2324" y="1790700"/>
                  </a:lnTo>
                  <a:lnTo>
                    <a:pt x="1041" y="1778000"/>
                  </a:lnTo>
                  <a:lnTo>
                    <a:pt x="253" y="1765300"/>
                  </a:lnTo>
                  <a:lnTo>
                    <a:pt x="12928" y="1765300"/>
                  </a:lnTo>
                  <a:lnTo>
                    <a:pt x="13690" y="1778000"/>
                  </a:lnTo>
                  <a:lnTo>
                    <a:pt x="14897" y="1790700"/>
                  </a:lnTo>
                  <a:lnTo>
                    <a:pt x="16573" y="1803400"/>
                  </a:lnTo>
                  <a:lnTo>
                    <a:pt x="18618" y="1803400"/>
                  </a:lnTo>
                  <a:lnTo>
                    <a:pt x="21247" y="1816100"/>
                  </a:lnTo>
                  <a:close/>
                </a:path>
                <a:path w="2084070" h="1968500">
                  <a:moveTo>
                    <a:pt x="2077427" y="1816100"/>
                  </a:moveTo>
                  <a:lnTo>
                    <a:pt x="2062543" y="1816100"/>
                  </a:lnTo>
                  <a:lnTo>
                    <a:pt x="2065172" y="1803400"/>
                  </a:lnTo>
                  <a:lnTo>
                    <a:pt x="2067217" y="1803400"/>
                  </a:lnTo>
                  <a:lnTo>
                    <a:pt x="2068931" y="1790700"/>
                  </a:lnTo>
                  <a:lnTo>
                    <a:pt x="2070125" y="1778000"/>
                  </a:lnTo>
                  <a:lnTo>
                    <a:pt x="2070849" y="1765300"/>
                  </a:lnTo>
                  <a:lnTo>
                    <a:pt x="2083523" y="1765300"/>
                  </a:lnTo>
                  <a:lnTo>
                    <a:pt x="2082749" y="1778000"/>
                  </a:lnTo>
                  <a:lnTo>
                    <a:pt x="2081466" y="1790700"/>
                  </a:lnTo>
                  <a:lnTo>
                    <a:pt x="2079688" y="1803400"/>
                  </a:lnTo>
                  <a:lnTo>
                    <a:pt x="2077427" y="1816100"/>
                  </a:lnTo>
                  <a:close/>
                </a:path>
                <a:path w="2084070" h="1968500">
                  <a:moveTo>
                    <a:pt x="35610" y="1854200"/>
                  </a:moveTo>
                  <a:lnTo>
                    <a:pt x="19913" y="1854200"/>
                  </a:lnTo>
                  <a:lnTo>
                    <a:pt x="15862" y="1841500"/>
                  </a:lnTo>
                  <a:lnTo>
                    <a:pt x="12255" y="1828800"/>
                  </a:lnTo>
                  <a:lnTo>
                    <a:pt x="9080" y="1816100"/>
                  </a:lnTo>
                  <a:lnTo>
                    <a:pt x="21158" y="1816100"/>
                  </a:lnTo>
                  <a:lnTo>
                    <a:pt x="24231" y="1828800"/>
                  </a:lnTo>
                  <a:lnTo>
                    <a:pt x="27508" y="1828800"/>
                  </a:lnTo>
                  <a:lnTo>
                    <a:pt x="31419" y="1841500"/>
                  </a:lnTo>
                  <a:lnTo>
                    <a:pt x="31292" y="1841500"/>
                  </a:lnTo>
                  <a:lnTo>
                    <a:pt x="35610" y="1854200"/>
                  </a:lnTo>
                  <a:close/>
                </a:path>
                <a:path w="2084070" h="1968500">
                  <a:moveTo>
                    <a:pt x="2063877" y="1854200"/>
                  </a:moveTo>
                  <a:lnTo>
                    <a:pt x="2048179" y="1854200"/>
                  </a:lnTo>
                  <a:lnTo>
                    <a:pt x="2052497" y="1841500"/>
                  </a:lnTo>
                  <a:lnTo>
                    <a:pt x="2056282" y="1828800"/>
                  </a:lnTo>
                  <a:lnTo>
                    <a:pt x="2059558" y="1828800"/>
                  </a:lnTo>
                  <a:lnTo>
                    <a:pt x="2062632" y="1816100"/>
                  </a:lnTo>
                  <a:lnTo>
                    <a:pt x="2074710" y="1816100"/>
                  </a:lnTo>
                  <a:lnTo>
                    <a:pt x="2071535" y="1828800"/>
                  </a:lnTo>
                  <a:lnTo>
                    <a:pt x="2067915" y="1841500"/>
                  </a:lnTo>
                  <a:lnTo>
                    <a:pt x="2063877" y="1854200"/>
                  </a:lnTo>
                  <a:close/>
                </a:path>
                <a:path w="2084070" h="1968500">
                  <a:moveTo>
                    <a:pt x="50380" y="1879600"/>
                  </a:moveTo>
                  <a:lnTo>
                    <a:pt x="34493" y="1879600"/>
                  </a:lnTo>
                  <a:lnTo>
                    <a:pt x="29235" y="1866900"/>
                  </a:lnTo>
                  <a:lnTo>
                    <a:pt x="24371" y="1854200"/>
                  </a:lnTo>
                  <a:lnTo>
                    <a:pt x="40004" y="1854200"/>
                  </a:lnTo>
                  <a:lnTo>
                    <a:pt x="45097" y="1866900"/>
                  </a:lnTo>
                  <a:lnTo>
                    <a:pt x="44932" y="1866900"/>
                  </a:lnTo>
                  <a:lnTo>
                    <a:pt x="50380" y="1879600"/>
                  </a:lnTo>
                  <a:close/>
                </a:path>
                <a:path w="2084070" h="1968500">
                  <a:moveTo>
                    <a:pt x="2049297" y="1879600"/>
                  </a:moveTo>
                  <a:lnTo>
                    <a:pt x="2033409" y="1879600"/>
                  </a:lnTo>
                  <a:lnTo>
                    <a:pt x="2038857" y="1866900"/>
                  </a:lnTo>
                  <a:lnTo>
                    <a:pt x="2038692" y="1866900"/>
                  </a:lnTo>
                  <a:lnTo>
                    <a:pt x="2043772" y="1854200"/>
                  </a:lnTo>
                  <a:lnTo>
                    <a:pt x="2059419" y="1854200"/>
                  </a:lnTo>
                  <a:lnTo>
                    <a:pt x="2054555" y="1866900"/>
                  </a:lnTo>
                  <a:lnTo>
                    <a:pt x="2049297" y="1879600"/>
                  </a:lnTo>
                  <a:close/>
                </a:path>
                <a:path w="2084070" h="1968500">
                  <a:moveTo>
                    <a:pt x="61963" y="1892300"/>
                  </a:moveTo>
                  <a:lnTo>
                    <a:pt x="46113" y="1892300"/>
                  </a:lnTo>
                  <a:lnTo>
                    <a:pt x="40119" y="1879600"/>
                  </a:lnTo>
                  <a:lnTo>
                    <a:pt x="55816" y="1879600"/>
                  </a:lnTo>
                  <a:lnTo>
                    <a:pt x="61963" y="1892300"/>
                  </a:lnTo>
                  <a:close/>
                </a:path>
                <a:path w="2084070" h="1968500">
                  <a:moveTo>
                    <a:pt x="2037676" y="1892300"/>
                  </a:moveTo>
                  <a:lnTo>
                    <a:pt x="2021827" y="1892300"/>
                  </a:lnTo>
                  <a:lnTo>
                    <a:pt x="2027974" y="1879600"/>
                  </a:lnTo>
                  <a:lnTo>
                    <a:pt x="2043671" y="1879600"/>
                  </a:lnTo>
                  <a:lnTo>
                    <a:pt x="2037676" y="1892300"/>
                  </a:lnTo>
                  <a:close/>
                </a:path>
                <a:path w="2084070" h="1968500">
                  <a:moveTo>
                    <a:pt x="74815" y="1905000"/>
                  </a:moveTo>
                  <a:lnTo>
                    <a:pt x="59143" y="1905000"/>
                  </a:lnTo>
                  <a:lnTo>
                    <a:pt x="52463" y="1892300"/>
                  </a:lnTo>
                  <a:lnTo>
                    <a:pt x="68021" y="1892300"/>
                  </a:lnTo>
                  <a:lnTo>
                    <a:pt x="74815" y="1905000"/>
                  </a:lnTo>
                  <a:close/>
                </a:path>
                <a:path w="2084070" h="1968500">
                  <a:moveTo>
                    <a:pt x="2024646" y="1905000"/>
                  </a:moveTo>
                  <a:lnTo>
                    <a:pt x="2008974" y="1905000"/>
                  </a:lnTo>
                  <a:lnTo>
                    <a:pt x="2015769" y="1892300"/>
                  </a:lnTo>
                  <a:lnTo>
                    <a:pt x="2031326" y="1892300"/>
                  </a:lnTo>
                  <a:lnTo>
                    <a:pt x="2024646" y="1905000"/>
                  </a:lnTo>
                  <a:close/>
                </a:path>
                <a:path w="2084070" h="1968500">
                  <a:moveTo>
                    <a:pt x="88836" y="1917700"/>
                  </a:moveTo>
                  <a:lnTo>
                    <a:pt x="73482" y="1917700"/>
                  </a:lnTo>
                  <a:lnTo>
                    <a:pt x="66154" y="1905000"/>
                  </a:lnTo>
                  <a:lnTo>
                    <a:pt x="81457" y="1905000"/>
                  </a:lnTo>
                  <a:lnTo>
                    <a:pt x="88836" y="1917700"/>
                  </a:lnTo>
                  <a:close/>
                </a:path>
                <a:path w="2084070" h="1968500">
                  <a:moveTo>
                    <a:pt x="2010295" y="1917700"/>
                  </a:moveTo>
                  <a:lnTo>
                    <a:pt x="1994941" y="1917700"/>
                  </a:lnTo>
                  <a:lnTo>
                    <a:pt x="2002332" y="1905000"/>
                  </a:lnTo>
                  <a:lnTo>
                    <a:pt x="2017623" y="1905000"/>
                  </a:lnTo>
                  <a:lnTo>
                    <a:pt x="2010295" y="1917700"/>
                  </a:lnTo>
                  <a:close/>
                </a:path>
                <a:path w="2084070" h="1968500">
                  <a:moveTo>
                    <a:pt x="111874" y="1930400"/>
                  </a:moveTo>
                  <a:lnTo>
                    <a:pt x="89026" y="1930400"/>
                  </a:lnTo>
                  <a:lnTo>
                    <a:pt x="81114" y="1917700"/>
                  </a:lnTo>
                  <a:lnTo>
                    <a:pt x="103682" y="1917700"/>
                  </a:lnTo>
                  <a:lnTo>
                    <a:pt x="111874" y="1930400"/>
                  </a:lnTo>
                  <a:close/>
                </a:path>
                <a:path w="2084070" h="1968500">
                  <a:moveTo>
                    <a:pt x="1994750" y="1930400"/>
                  </a:moveTo>
                  <a:lnTo>
                    <a:pt x="1971903" y="1930400"/>
                  </a:lnTo>
                  <a:lnTo>
                    <a:pt x="1980095" y="1917700"/>
                  </a:lnTo>
                  <a:lnTo>
                    <a:pt x="2002675" y="1917700"/>
                  </a:lnTo>
                  <a:lnTo>
                    <a:pt x="1994750" y="1930400"/>
                  </a:lnTo>
                  <a:close/>
                </a:path>
                <a:path w="2084070" h="1968500">
                  <a:moveTo>
                    <a:pt x="137020" y="1943100"/>
                  </a:moveTo>
                  <a:lnTo>
                    <a:pt x="105689" y="1943100"/>
                  </a:lnTo>
                  <a:lnTo>
                    <a:pt x="97231" y="1930400"/>
                  </a:lnTo>
                  <a:lnTo>
                    <a:pt x="128143" y="1930400"/>
                  </a:lnTo>
                  <a:lnTo>
                    <a:pt x="137020" y="1943100"/>
                  </a:lnTo>
                  <a:close/>
                </a:path>
                <a:path w="2084070" h="1968500">
                  <a:moveTo>
                    <a:pt x="1978101" y="1943100"/>
                  </a:moveTo>
                  <a:lnTo>
                    <a:pt x="1946757" y="1943100"/>
                  </a:lnTo>
                  <a:lnTo>
                    <a:pt x="1955647" y="1930400"/>
                  </a:lnTo>
                  <a:lnTo>
                    <a:pt x="1986559" y="1930400"/>
                  </a:lnTo>
                  <a:lnTo>
                    <a:pt x="1978101" y="1943100"/>
                  </a:lnTo>
                  <a:close/>
                </a:path>
                <a:path w="2084070" h="1968500">
                  <a:moveTo>
                    <a:pt x="192366" y="1955800"/>
                  </a:moveTo>
                  <a:lnTo>
                    <a:pt x="132511" y="1955800"/>
                  </a:lnTo>
                  <a:lnTo>
                    <a:pt x="123342" y="1943100"/>
                  </a:lnTo>
                  <a:lnTo>
                    <a:pt x="182435" y="1943100"/>
                  </a:lnTo>
                  <a:lnTo>
                    <a:pt x="192366" y="1955800"/>
                  </a:lnTo>
                  <a:close/>
                </a:path>
                <a:path w="2084070" h="1968500">
                  <a:moveTo>
                    <a:pt x="1951278" y="1955800"/>
                  </a:moveTo>
                  <a:lnTo>
                    <a:pt x="1891423" y="1955800"/>
                  </a:lnTo>
                  <a:lnTo>
                    <a:pt x="1901355" y="1943100"/>
                  </a:lnTo>
                  <a:lnTo>
                    <a:pt x="1960448" y="1943100"/>
                  </a:lnTo>
                  <a:lnTo>
                    <a:pt x="1951278" y="1955800"/>
                  </a:lnTo>
                  <a:close/>
                </a:path>
                <a:path w="2084070" h="1968500">
                  <a:moveTo>
                    <a:pt x="1887042" y="1968500"/>
                  </a:moveTo>
                  <a:lnTo>
                    <a:pt x="196748" y="1968500"/>
                  </a:lnTo>
                  <a:lnTo>
                    <a:pt x="191528" y="1955800"/>
                  </a:lnTo>
                  <a:lnTo>
                    <a:pt x="1892261" y="1955800"/>
                  </a:lnTo>
                  <a:lnTo>
                    <a:pt x="1887042" y="19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60412" y="4058983"/>
            <a:ext cx="160655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tempdb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(temporary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sets)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67215" y="3611168"/>
            <a:ext cx="2084070" cy="1968500"/>
            <a:chOff x="9467215" y="3611168"/>
            <a:chExt cx="2084070" cy="1968500"/>
          </a:xfrm>
        </p:grpSpPr>
        <p:sp>
          <p:nvSpPr>
            <p:cNvPr id="24" name="object 24"/>
            <p:cNvSpPr/>
            <p:nvPr/>
          </p:nvSpPr>
          <p:spPr>
            <a:xfrm>
              <a:off x="9473184" y="3617975"/>
              <a:ext cx="2071370" cy="1955800"/>
            </a:xfrm>
            <a:custGeom>
              <a:avLst/>
              <a:gdLst/>
              <a:ahLst/>
              <a:cxnLst/>
              <a:rect l="l" t="t" r="r" b="b"/>
              <a:pathLst>
                <a:path w="2071370" h="1955800">
                  <a:moveTo>
                    <a:pt x="1876044" y="1955291"/>
                  </a:moveTo>
                  <a:lnTo>
                    <a:pt x="196596" y="1955291"/>
                  </a:lnTo>
                  <a:lnTo>
                    <a:pt x="151515" y="1950239"/>
                  </a:lnTo>
                  <a:lnTo>
                    <a:pt x="110173" y="1935608"/>
                  </a:lnTo>
                  <a:lnTo>
                    <a:pt x="73725" y="1912584"/>
                  </a:lnTo>
                  <a:lnTo>
                    <a:pt x="43327" y="1882349"/>
                  </a:lnTo>
                  <a:lnTo>
                    <a:pt x="20136" y="1846088"/>
                  </a:lnTo>
                  <a:lnTo>
                    <a:pt x="5308" y="1804983"/>
                  </a:lnTo>
                  <a:lnTo>
                    <a:pt x="0" y="1760220"/>
                  </a:lnTo>
                  <a:lnTo>
                    <a:pt x="0" y="195072"/>
                  </a:lnTo>
                  <a:lnTo>
                    <a:pt x="5308" y="150252"/>
                  </a:lnTo>
                  <a:lnTo>
                    <a:pt x="20136" y="109110"/>
                  </a:lnTo>
                  <a:lnTo>
                    <a:pt x="43327" y="72830"/>
                  </a:lnTo>
                  <a:lnTo>
                    <a:pt x="73725" y="42595"/>
                  </a:lnTo>
                  <a:lnTo>
                    <a:pt x="110173" y="19589"/>
                  </a:lnTo>
                  <a:lnTo>
                    <a:pt x="151515" y="4996"/>
                  </a:lnTo>
                  <a:lnTo>
                    <a:pt x="196596" y="0"/>
                  </a:lnTo>
                  <a:lnTo>
                    <a:pt x="1876044" y="0"/>
                  </a:lnTo>
                  <a:lnTo>
                    <a:pt x="1920826" y="4996"/>
                  </a:lnTo>
                  <a:lnTo>
                    <a:pt x="1961943" y="19589"/>
                  </a:lnTo>
                  <a:lnTo>
                    <a:pt x="1998211" y="42595"/>
                  </a:lnTo>
                  <a:lnTo>
                    <a:pt x="2028445" y="72830"/>
                  </a:lnTo>
                  <a:lnTo>
                    <a:pt x="2051463" y="109110"/>
                  </a:lnTo>
                  <a:lnTo>
                    <a:pt x="2066081" y="150252"/>
                  </a:lnTo>
                  <a:lnTo>
                    <a:pt x="2071116" y="195072"/>
                  </a:lnTo>
                  <a:lnTo>
                    <a:pt x="2071116" y="1760220"/>
                  </a:lnTo>
                  <a:lnTo>
                    <a:pt x="2066081" y="1804983"/>
                  </a:lnTo>
                  <a:lnTo>
                    <a:pt x="2051463" y="1846088"/>
                  </a:lnTo>
                  <a:lnTo>
                    <a:pt x="2028445" y="1882349"/>
                  </a:lnTo>
                  <a:lnTo>
                    <a:pt x="1998211" y="1912584"/>
                  </a:lnTo>
                  <a:lnTo>
                    <a:pt x="1961943" y="1935608"/>
                  </a:lnTo>
                  <a:lnTo>
                    <a:pt x="1920826" y="1950239"/>
                  </a:lnTo>
                  <a:lnTo>
                    <a:pt x="1876044" y="195529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7215" y="3611168"/>
              <a:ext cx="2084070" cy="1968500"/>
            </a:xfrm>
            <a:custGeom>
              <a:avLst/>
              <a:gdLst/>
              <a:ahLst/>
              <a:cxnLst/>
              <a:rect l="l" t="t" r="r" b="b"/>
              <a:pathLst>
                <a:path w="2084070" h="1968500">
                  <a:moveTo>
                    <a:pt x="1960448" y="12700"/>
                  </a:moveTo>
                  <a:lnTo>
                    <a:pt x="123342" y="12700"/>
                  </a:lnTo>
                  <a:lnTo>
                    <a:pt x="132511" y="0"/>
                  </a:lnTo>
                  <a:lnTo>
                    <a:pt x="1951278" y="0"/>
                  </a:lnTo>
                  <a:lnTo>
                    <a:pt x="1960448" y="12700"/>
                  </a:lnTo>
                  <a:close/>
                </a:path>
                <a:path w="2084070" h="1968500">
                  <a:moveTo>
                    <a:pt x="128142" y="25400"/>
                  </a:moveTo>
                  <a:lnTo>
                    <a:pt x="97218" y="25400"/>
                  </a:lnTo>
                  <a:lnTo>
                    <a:pt x="105676" y="12700"/>
                  </a:lnTo>
                  <a:lnTo>
                    <a:pt x="137020" y="12700"/>
                  </a:lnTo>
                  <a:lnTo>
                    <a:pt x="128142" y="25400"/>
                  </a:lnTo>
                  <a:close/>
                </a:path>
                <a:path w="2084070" h="1968500">
                  <a:moveTo>
                    <a:pt x="1986559" y="25400"/>
                  </a:moveTo>
                  <a:lnTo>
                    <a:pt x="1955647" y="25400"/>
                  </a:lnTo>
                  <a:lnTo>
                    <a:pt x="1946757" y="12700"/>
                  </a:lnTo>
                  <a:lnTo>
                    <a:pt x="1978101" y="12700"/>
                  </a:lnTo>
                  <a:lnTo>
                    <a:pt x="1986559" y="25400"/>
                  </a:lnTo>
                  <a:close/>
                </a:path>
                <a:path w="2084070" h="1968500">
                  <a:moveTo>
                    <a:pt x="103682" y="38100"/>
                  </a:moveTo>
                  <a:lnTo>
                    <a:pt x="81114" y="38100"/>
                  </a:lnTo>
                  <a:lnTo>
                    <a:pt x="89026" y="25400"/>
                  </a:lnTo>
                  <a:lnTo>
                    <a:pt x="111874" y="25400"/>
                  </a:lnTo>
                  <a:lnTo>
                    <a:pt x="103682" y="38100"/>
                  </a:lnTo>
                  <a:close/>
                </a:path>
                <a:path w="2084070" h="1968500">
                  <a:moveTo>
                    <a:pt x="2002675" y="38100"/>
                  </a:moveTo>
                  <a:lnTo>
                    <a:pt x="1980095" y="38100"/>
                  </a:lnTo>
                  <a:lnTo>
                    <a:pt x="1971903" y="25400"/>
                  </a:lnTo>
                  <a:lnTo>
                    <a:pt x="1994750" y="25400"/>
                  </a:lnTo>
                  <a:lnTo>
                    <a:pt x="2002675" y="38100"/>
                  </a:lnTo>
                  <a:close/>
                </a:path>
                <a:path w="2084070" h="1968500">
                  <a:moveTo>
                    <a:pt x="81445" y="50800"/>
                  </a:moveTo>
                  <a:lnTo>
                    <a:pt x="66154" y="50800"/>
                  </a:lnTo>
                  <a:lnTo>
                    <a:pt x="73482" y="38100"/>
                  </a:lnTo>
                  <a:lnTo>
                    <a:pt x="88836" y="38100"/>
                  </a:lnTo>
                  <a:lnTo>
                    <a:pt x="81445" y="50800"/>
                  </a:lnTo>
                  <a:close/>
                </a:path>
                <a:path w="2084070" h="1968500">
                  <a:moveTo>
                    <a:pt x="2017623" y="50800"/>
                  </a:moveTo>
                  <a:lnTo>
                    <a:pt x="2002332" y="50800"/>
                  </a:lnTo>
                  <a:lnTo>
                    <a:pt x="1994941" y="38100"/>
                  </a:lnTo>
                  <a:lnTo>
                    <a:pt x="2010295" y="38100"/>
                  </a:lnTo>
                  <a:lnTo>
                    <a:pt x="2017623" y="50800"/>
                  </a:lnTo>
                  <a:close/>
                </a:path>
                <a:path w="2084070" h="1968500">
                  <a:moveTo>
                    <a:pt x="68021" y="63500"/>
                  </a:moveTo>
                  <a:lnTo>
                    <a:pt x="52463" y="63500"/>
                  </a:lnTo>
                  <a:lnTo>
                    <a:pt x="59143" y="50800"/>
                  </a:lnTo>
                  <a:lnTo>
                    <a:pt x="74815" y="50800"/>
                  </a:lnTo>
                  <a:lnTo>
                    <a:pt x="68021" y="63500"/>
                  </a:lnTo>
                  <a:close/>
                </a:path>
                <a:path w="2084070" h="1968500">
                  <a:moveTo>
                    <a:pt x="2031326" y="63500"/>
                  </a:moveTo>
                  <a:lnTo>
                    <a:pt x="2015769" y="63500"/>
                  </a:lnTo>
                  <a:lnTo>
                    <a:pt x="2008974" y="50800"/>
                  </a:lnTo>
                  <a:lnTo>
                    <a:pt x="2024633" y="50800"/>
                  </a:lnTo>
                  <a:lnTo>
                    <a:pt x="2031326" y="63500"/>
                  </a:lnTo>
                  <a:close/>
                </a:path>
                <a:path w="2084070" h="1968500">
                  <a:moveTo>
                    <a:pt x="44919" y="88900"/>
                  </a:moveTo>
                  <a:lnTo>
                    <a:pt x="34493" y="88900"/>
                  </a:lnTo>
                  <a:lnTo>
                    <a:pt x="40119" y="76200"/>
                  </a:lnTo>
                  <a:lnTo>
                    <a:pt x="46113" y="63500"/>
                  </a:lnTo>
                  <a:lnTo>
                    <a:pt x="61963" y="63500"/>
                  </a:lnTo>
                  <a:lnTo>
                    <a:pt x="55816" y="76200"/>
                  </a:lnTo>
                  <a:lnTo>
                    <a:pt x="50380" y="76200"/>
                  </a:lnTo>
                  <a:lnTo>
                    <a:pt x="44919" y="88900"/>
                  </a:lnTo>
                  <a:close/>
                </a:path>
                <a:path w="2084070" h="1968500">
                  <a:moveTo>
                    <a:pt x="2049297" y="88900"/>
                  </a:moveTo>
                  <a:lnTo>
                    <a:pt x="2038857" y="88900"/>
                  </a:lnTo>
                  <a:lnTo>
                    <a:pt x="2033409" y="76200"/>
                  </a:lnTo>
                  <a:lnTo>
                    <a:pt x="2027974" y="76200"/>
                  </a:lnTo>
                  <a:lnTo>
                    <a:pt x="2021827" y="63500"/>
                  </a:lnTo>
                  <a:lnTo>
                    <a:pt x="2037676" y="63500"/>
                  </a:lnTo>
                  <a:lnTo>
                    <a:pt x="2043671" y="76200"/>
                  </a:lnTo>
                  <a:lnTo>
                    <a:pt x="2049297" y="88900"/>
                  </a:lnTo>
                  <a:close/>
                </a:path>
                <a:path w="2084070" h="1968500">
                  <a:moveTo>
                    <a:pt x="31280" y="114300"/>
                  </a:moveTo>
                  <a:lnTo>
                    <a:pt x="19913" y="114300"/>
                  </a:lnTo>
                  <a:lnTo>
                    <a:pt x="24371" y="101600"/>
                  </a:lnTo>
                  <a:lnTo>
                    <a:pt x="29235" y="88900"/>
                  </a:lnTo>
                  <a:lnTo>
                    <a:pt x="45097" y="88900"/>
                  </a:lnTo>
                  <a:lnTo>
                    <a:pt x="40004" y="101600"/>
                  </a:lnTo>
                  <a:lnTo>
                    <a:pt x="35610" y="101600"/>
                  </a:lnTo>
                  <a:lnTo>
                    <a:pt x="31280" y="114300"/>
                  </a:lnTo>
                  <a:close/>
                </a:path>
                <a:path w="2084070" h="1968500">
                  <a:moveTo>
                    <a:pt x="2063877" y="114300"/>
                  </a:moveTo>
                  <a:lnTo>
                    <a:pt x="2052497" y="114300"/>
                  </a:lnTo>
                  <a:lnTo>
                    <a:pt x="2048179" y="101600"/>
                  </a:lnTo>
                  <a:lnTo>
                    <a:pt x="2043772" y="101600"/>
                  </a:lnTo>
                  <a:lnTo>
                    <a:pt x="2038692" y="88900"/>
                  </a:lnTo>
                  <a:lnTo>
                    <a:pt x="2054555" y="88900"/>
                  </a:lnTo>
                  <a:lnTo>
                    <a:pt x="2059406" y="101600"/>
                  </a:lnTo>
                  <a:lnTo>
                    <a:pt x="2063877" y="114300"/>
                  </a:lnTo>
                  <a:close/>
                </a:path>
                <a:path w="2084070" h="1968500">
                  <a:moveTo>
                    <a:pt x="21158" y="139700"/>
                  </a:moveTo>
                  <a:lnTo>
                    <a:pt x="9067" y="139700"/>
                  </a:lnTo>
                  <a:lnTo>
                    <a:pt x="12242" y="127000"/>
                  </a:lnTo>
                  <a:lnTo>
                    <a:pt x="15862" y="114300"/>
                  </a:lnTo>
                  <a:lnTo>
                    <a:pt x="31419" y="114300"/>
                  </a:lnTo>
                  <a:lnTo>
                    <a:pt x="27508" y="127000"/>
                  </a:lnTo>
                  <a:lnTo>
                    <a:pt x="24231" y="127000"/>
                  </a:lnTo>
                  <a:lnTo>
                    <a:pt x="21158" y="139700"/>
                  </a:lnTo>
                  <a:close/>
                </a:path>
                <a:path w="2084070" h="1968500">
                  <a:moveTo>
                    <a:pt x="2074710" y="139700"/>
                  </a:moveTo>
                  <a:lnTo>
                    <a:pt x="2062632" y="139700"/>
                  </a:lnTo>
                  <a:lnTo>
                    <a:pt x="2059558" y="127000"/>
                  </a:lnTo>
                  <a:lnTo>
                    <a:pt x="2056282" y="127000"/>
                  </a:lnTo>
                  <a:lnTo>
                    <a:pt x="2052358" y="114300"/>
                  </a:lnTo>
                  <a:lnTo>
                    <a:pt x="2067915" y="114300"/>
                  </a:lnTo>
                  <a:lnTo>
                    <a:pt x="2071535" y="127000"/>
                  </a:lnTo>
                  <a:lnTo>
                    <a:pt x="2074710" y="139700"/>
                  </a:lnTo>
                  <a:close/>
                </a:path>
                <a:path w="2084070" h="1968500">
                  <a:moveTo>
                    <a:pt x="12928" y="190500"/>
                  </a:moveTo>
                  <a:lnTo>
                    <a:pt x="253" y="190500"/>
                  </a:lnTo>
                  <a:lnTo>
                    <a:pt x="1028" y="177800"/>
                  </a:lnTo>
                  <a:lnTo>
                    <a:pt x="2324" y="165100"/>
                  </a:lnTo>
                  <a:lnTo>
                    <a:pt x="4089" y="152400"/>
                  </a:lnTo>
                  <a:lnTo>
                    <a:pt x="6350" y="139700"/>
                  </a:lnTo>
                  <a:lnTo>
                    <a:pt x="21247" y="139700"/>
                  </a:lnTo>
                  <a:lnTo>
                    <a:pt x="18605" y="152400"/>
                  </a:lnTo>
                  <a:lnTo>
                    <a:pt x="16573" y="152400"/>
                  </a:lnTo>
                  <a:lnTo>
                    <a:pt x="14846" y="165100"/>
                  </a:lnTo>
                  <a:lnTo>
                    <a:pt x="13652" y="177800"/>
                  </a:lnTo>
                  <a:lnTo>
                    <a:pt x="12928" y="190500"/>
                  </a:lnTo>
                  <a:close/>
                </a:path>
                <a:path w="2084070" h="1968500">
                  <a:moveTo>
                    <a:pt x="2083523" y="190500"/>
                  </a:moveTo>
                  <a:lnTo>
                    <a:pt x="2070849" y="190500"/>
                  </a:lnTo>
                  <a:lnTo>
                    <a:pt x="2070100" y="177800"/>
                  </a:lnTo>
                  <a:lnTo>
                    <a:pt x="2068880" y="165100"/>
                  </a:lnTo>
                  <a:lnTo>
                    <a:pt x="2067217" y="152400"/>
                  </a:lnTo>
                  <a:lnTo>
                    <a:pt x="2065172" y="152400"/>
                  </a:lnTo>
                  <a:lnTo>
                    <a:pt x="2062530" y="139700"/>
                  </a:lnTo>
                  <a:lnTo>
                    <a:pt x="2077427" y="139700"/>
                  </a:lnTo>
                  <a:lnTo>
                    <a:pt x="2079688" y="152400"/>
                  </a:lnTo>
                  <a:lnTo>
                    <a:pt x="2081466" y="165100"/>
                  </a:lnTo>
                  <a:lnTo>
                    <a:pt x="2082749" y="177800"/>
                  </a:lnTo>
                  <a:lnTo>
                    <a:pt x="2083523" y="190500"/>
                  </a:lnTo>
                  <a:close/>
                </a:path>
                <a:path w="2084070" h="1968500">
                  <a:moveTo>
                    <a:pt x="12700" y="1765300"/>
                  </a:moveTo>
                  <a:lnTo>
                    <a:pt x="0" y="1765300"/>
                  </a:lnTo>
                  <a:lnTo>
                    <a:pt x="0" y="190500"/>
                  </a:lnTo>
                  <a:lnTo>
                    <a:pt x="12700" y="190500"/>
                  </a:lnTo>
                  <a:lnTo>
                    <a:pt x="12700" y="1765300"/>
                  </a:lnTo>
                  <a:close/>
                </a:path>
                <a:path w="2084070" h="1968500">
                  <a:moveTo>
                    <a:pt x="2083790" y="1765300"/>
                  </a:moveTo>
                  <a:lnTo>
                    <a:pt x="2071090" y="1765300"/>
                  </a:lnTo>
                  <a:lnTo>
                    <a:pt x="2071090" y="190500"/>
                  </a:lnTo>
                  <a:lnTo>
                    <a:pt x="2083790" y="190500"/>
                  </a:lnTo>
                  <a:lnTo>
                    <a:pt x="2083790" y="1765300"/>
                  </a:lnTo>
                  <a:close/>
                </a:path>
                <a:path w="2084070" h="1968500">
                  <a:moveTo>
                    <a:pt x="21247" y="1816100"/>
                  </a:moveTo>
                  <a:lnTo>
                    <a:pt x="6350" y="1816100"/>
                  </a:lnTo>
                  <a:lnTo>
                    <a:pt x="4089" y="1803400"/>
                  </a:lnTo>
                  <a:lnTo>
                    <a:pt x="2324" y="1790700"/>
                  </a:lnTo>
                  <a:lnTo>
                    <a:pt x="1028" y="1778000"/>
                  </a:lnTo>
                  <a:lnTo>
                    <a:pt x="253" y="1765300"/>
                  </a:lnTo>
                  <a:lnTo>
                    <a:pt x="12928" y="1765300"/>
                  </a:lnTo>
                  <a:lnTo>
                    <a:pt x="13690" y="1778000"/>
                  </a:lnTo>
                  <a:lnTo>
                    <a:pt x="14897" y="1790700"/>
                  </a:lnTo>
                  <a:lnTo>
                    <a:pt x="16573" y="1803400"/>
                  </a:lnTo>
                  <a:lnTo>
                    <a:pt x="18605" y="1803400"/>
                  </a:lnTo>
                  <a:lnTo>
                    <a:pt x="21247" y="1816100"/>
                  </a:lnTo>
                  <a:close/>
                </a:path>
                <a:path w="2084070" h="1968500">
                  <a:moveTo>
                    <a:pt x="2077427" y="1816100"/>
                  </a:moveTo>
                  <a:lnTo>
                    <a:pt x="2062530" y="1816100"/>
                  </a:lnTo>
                  <a:lnTo>
                    <a:pt x="2065172" y="1803400"/>
                  </a:lnTo>
                  <a:lnTo>
                    <a:pt x="2067217" y="1803400"/>
                  </a:lnTo>
                  <a:lnTo>
                    <a:pt x="2068931" y="1790700"/>
                  </a:lnTo>
                  <a:lnTo>
                    <a:pt x="2070125" y="1778000"/>
                  </a:lnTo>
                  <a:lnTo>
                    <a:pt x="2070849" y="1765300"/>
                  </a:lnTo>
                  <a:lnTo>
                    <a:pt x="2083523" y="1765300"/>
                  </a:lnTo>
                  <a:lnTo>
                    <a:pt x="2082749" y="1778000"/>
                  </a:lnTo>
                  <a:lnTo>
                    <a:pt x="2081466" y="1790700"/>
                  </a:lnTo>
                  <a:lnTo>
                    <a:pt x="2079688" y="1803400"/>
                  </a:lnTo>
                  <a:lnTo>
                    <a:pt x="2077427" y="1816100"/>
                  </a:lnTo>
                  <a:close/>
                </a:path>
                <a:path w="2084070" h="1968500">
                  <a:moveTo>
                    <a:pt x="35610" y="1854200"/>
                  </a:moveTo>
                  <a:lnTo>
                    <a:pt x="19913" y="1854200"/>
                  </a:lnTo>
                  <a:lnTo>
                    <a:pt x="15862" y="1841500"/>
                  </a:lnTo>
                  <a:lnTo>
                    <a:pt x="12242" y="1828800"/>
                  </a:lnTo>
                  <a:lnTo>
                    <a:pt x="9067" y="1816100"/>
                  </a:lnTo>
                  <a:lnTo>
                    <a:pt x="21158" y="1816100"/>
                  </a:lnTo>
                  <a:lnTo>
                    <a:pt x="24231" y="1828800"/>
                  </a:lnTo>
                  <a:lnTo>
                    <a:pt x="27508" y="1828800"/>
                  </a:lnTo>
                  <a:lnTo>
                    <a:pt x="31419" y="1841500"/>
                  </a:lnTo>
                  <a:lnTo>
                    <a:pt x="31280" y="1841500"/>
                  </a:lnTo>
                  <a:lnTo>
                    <a:pt x="35610" y="1854200"/>
                  </a:lnTo>
                  <a:close/>
                </a:path>
                <a:path w="2084070" h="1968500">
                  <a:moveTo>
                    <a:pt x="2063877" y="1854200"/>
                  </a:moveTo>
                  <a:lnTo>
                    <a:pt x="2048179" y="1854200"/>
                  </a:lnTo>
                  <a:lnTo>
                    <a:pt x="2052497" y="1841500"/>
                  </a:lnTo>
                  <a:lnTo>
                    <a:pt x="2052358" y="1841500"/>
                  </a:lnTo>
                  <a:lnTo>
                    <a:pt x="2056282" y="1828800"/>
                  </a:lnTo>
                  <a:lnTo>
                    <a:pt x="2059558" y="1828800"/>
                  </a:lnTo>
                  <a:lnTo>
                    <a:pt x="2062632" y="1816100"/>
                  </a:lnTo>
                  <a:lnTo>
                    <a:pt x="2074710" y="1816100"/>
                  </a:lnTo>
                  <a:lnTo>
                    <a:pt x="2071535" y="1828800"/>
                  </a:lnTo>
                  <a:lnTo>
                    <a:pt x="2067915" y="1841500"/>
                  </a:lnTo>
                  <a:lnTo>
                    <a:pt x="2063877" y="1854200"/>
                  </a:lnTo>
                  <a:close/>
                </a:path>
                <a:path w="2084070" h="1968500">
                  <a:moveTo>
                    <a:pt x="50380" y="1879600"/>
                  </a:moveTo>
                  <a:lnTo>
                    <a:pt x="34493" y="1879600"/>
                  </a:lnTo>
                  <a:lnTo>
                    <a:pt x="29235" y="1866900"/>
                  </a:lnTo>
                  <a:lnTo>
                    <a:pt x="24371" y="1854200"/>
                  </a:lnTo>
                  <a:lnTo>
                    <a:pt x="40004" y="1854200"/>
                  </a:lnTo>
                  <a:lnTo>
                    <a:pt x="45097" y="1866900"/>
                  </a:lnTo>
                  <a:lnTo>
                    <a:pt x="44919" y="1866900"/>
                  </a:lnTo>
                  <a:lnTo>
                    <a:pt x="50380" y="1879600"/>
                  </a:lnTo>
                  <a:close/>
                </a:path>
                <a:path w="2084070" h="1968500">
                  <a:moveTo>
                    <a:pt x="2049297" y="1879600"/>
                  </a:moveTo>
                  <a:lnTo>
                    <a:pt x="2033409" y="1879600"/>
                  </a:lnTo>
                  <a:lnTo>
                    <a:pt x="2038857" y="1866900"/>
                  </a:lnTo>
                  <a:lnTo>
                    <a:pt x="2038692" y="1866900"/>
                  </a:lnTo>
                  <a:lnTo>
                    <a:pt x="2043772" y="1854200"/>
                  </a:lnTo>
                  <a:lnTo>
                    <a:pt x="2059406" y="1854200"/>
                  </a:lnTo>
                  <a:lnTo>
                    <a:pt x="2054555" y="1866900"/>
                  </a:lnTo>
                  <a:lnTo>
                    <a:pt x="2049297" y="1879600"/>
                  </a:lnTo>
                  <a:close/>
                </a:path>
                <a:path w="2084070" h="1968500">
                  <a:moveTo>
                    <a:pt x="61963" y="1892300"/>
                  </a:moveTo>
                  <a:lnTo>
                    <a:pt x="46113" y="1892300"/>
                  </a:lnTo>
                  <a:lnTo>
                    <a:pt x="40119" y="1879600"/>
                  </a:lnTo>
                  <a:lnTo>
                    <a:pt x="55816" y="1879600"/>
                  </a:lnTo>
                  <a:lnTo>
                    <a:pt x="61963" y="1892300"/>
                  </a:lnTo>
                  <a:close/>
                </a:path>
                <a:path w="2084070" h="1968500">
                  <a:moveTo>
                    <a:pt x="2037676" y="1892300"/>
                  </a:moveTo>
                  <a:lnTo>
                    <a:pt x="2021827" y="1892300"/>
                  </a:lnTo>
                  <a:lnTo>
                    <a:pt x="2027974" y="1879600"/>
                  </a:lnTo>
                  <a:lnTo>
                    <a:pt x="2043671" y="1879600"/>
                  </a:lnTo>
                  <a:lnTo>
                    <a:pt x="2037676" y="1892300"/>
                  </a:lnTo>
                  <a:close/>
                </a:path>
                <a:path w="2084070" h="1968500">
                  <a:moveTo>
                    <a:pt x="74815" y="1905000"/>
                  </a:moveTo>
                  <a:lnTo>
                    <a:pt x="59143" y="1905000"/>
                  </a:lnTo>
                  <a:lnTo>
                    <a:pt x="52463" y="1892300"/>
                  </a:lnTo>
                  <a:lnTo>
                    <a:pt x="68021" y="1892300"/>
                  </a:lnTo>
                  <a:lnTo>
                    <a:pt x="74815" y="1905000"/>
                  </a:lnTo>
                  <a:close/>
                </a:path>
                <a:path w="2084070" h="1968500">
                  <a:moveTo>
                    <a:pt x="2024633" y="1905000"/>
                  </a:moveTo>
                  <a:lnTo>
                    <a:pt x="2008974" y="1905000"/>
                  </a:lnTo>
                  <a:lnTo>
                    <a:pt x="2015769" y="1892300"/>
                  </a:lnTo>
                  <a:lnTo>
                    <a:pt x="2031326" y="1892300"/>
                  </a:lnTo>
                  <a:lnTo>
                    <a:pt x="2024633" y="1905000"/>
                  </a:lnTo>
                  <a:close/>
                </a:path>
                <a:path w="2084070" h="1968500">
                  <a:moveTo>
                    <a:pt x="88836" y="1917700"/>
                  </a:moveTo>
                  <a:lnTo>
                    <a:pt x="73482" y="1917700"/>
                  </a:lnTo>
                  <a:lnTo>
                    <a:pt x="66154" y="1905000"/>
                  </a:lnTo>
                  <a:lnTo>
                    <a:pt x="81445" y="1905000"/>
                  </a:lnTo>
                  <a:lnTo>
                    <a:pt x="88836" y="1917700"/>
                  </a:lnTo>
                  <a:close/>
                </a:path>
                <a:path w="2084070" h="1968500">
                  <a:moveTo>
                    <a:pt x="2010295" y="1917700"/>
                  </a:moveTo>
                  <a:lnTo>
                    <a:pt x="1994941" y="1917700"/>
                  </a:lnTo>
                  <a:lnTo>
                    <a:pt x="2002332" y="1905000"/>
                  </a:lnTo>
                  <a:lnTo>
                    <a:pt x="2017623" y="1905000"/>
                  </a:lnTo>
                  <a:lnTo>
                    <a:pt x="2010295" y="1917700"/>
                  </a:lnTo>
                  <a:close/>
                </a:path>
                <a:path w="2084070" h="1968500">
                  <a:moveTo>
                    <a:pt x="111874" y="1930400"/>
                  </a:moveTo>
                  <a:lnTo>
                    <a:pt x="89026" y="1930400"/>
                  </a:lnTo>
                  <a:lnTo>
                    <a:pt x="81114" y="1917700"/>
                  </a:lnTo>
                  <a:lnTo>
                    <a:pt x="103682" y="1917700"/>
                  </a:lnTo>
                  <a:lnTo>
                    <a:pt x="111874" y="1930400"/>
                  </a:lnTo>
                  <a:close/>
                </a:path>
                <a:path w="2084070" h="1968500">
                  <a:moveTo>
                    <a:pt x="1994750" y="1930400"/>
                  </a:moveTo>
                  <a:lnTo>
                    <a:pt x="1971903" y="1930400"/>
                  </a:lnTo>
                  <a:lnTo>
                    <a:pt x="1980095" y="1917700"/>
                  </a:lnTo>
                  <a:lnTo>
                    <a:pt x="2002675" y="1917700"/>
                  </a:lnTo>
                  <a:lnTo>
                    <a:pt x="1994750" y="1930400"/>
                  </a:lnTo>
                  <a:close/>
                </a:path>
                <a:path w="2084070" h="1968500">
                  <a:moveTo>
                    <a:pt x="137020" y="1943100"/>
                  </a:moveTo>
                  <a:lnTo>
                    <a:pt x="105676" y="1943100"/>
                  </a:lnTo>
                  <a:lnTo>
                    <a:pt x="97218" y="1930400"/>
                  </a:lnTo>
                  <a:lnTo>
                    <a:pt x="128142" y="1930400"/>
                  </a:lnTo>
                  <a:lnTo>
                    <a:pt x="137020" y="1943100"/>
                  </a:lnTo>
                  <a:close/>
                </a:path>
                <a:path w="2084070" h="1968500">
                  <a:moveTo>
                    <a:pt x="1978101" y="1943100"/>
                  </a:moveTo>
                  <a:lnTo>
                    <a:pt x="1946757" y="1943100"/>
                  </a:lnTo>
                  <a:lnTo>
                    <a:pt x="1955647" y="1930400"/>
                  </a:lnTo>
                  <a:lnTo>
                    <a:pt x="1986559" y="1930400"/>
                  </a:lnTo>
                  <a:lnTo>
                    <a:pt x="1978101" y="1943100"/>
                  </a:lnTo>
                  <a:close/>
                </a:path>
                <a:path w="2084070" h="1968500">
                  <a:moveTo>
                    <a:pt x="192366" y="1955800"/>
                  </a:moveTo>
                  <a:lnTo>
                    <a:pt x="132511" y="1955800"/>
                  </a:lnTo>
                  <a:lnTo>
                    <a:pt x="123342" y="1943100"/>
                  </a:lnTo>
                  <a:lnTo>
                    <a:pt x="182435" y="1943100"/>
                  </a:lnTo>
                  <a:lnTo>
                    <a:pt x="192366" y="1955800"/>
                  </a:lnTo>
                  <a:close/>
                </a:path>
                <a:path w="2084070" h="1968500">
                  <a:moveTo>
                    <a:pt x="1951278" y="1955800"/>
                  </a:moveTo>
                  <a:lnTo>
                    <a:pt x="1891423" y="1955800"/>
                  </a:lnTo>
                  <a:lnTo>
                    <a:pt x="1901355" y="1943100"/>
                  </a:lnTo>
                  <a:lnTo>
                    <a:pt x="1960448" y="1943100"/>
                  </a:lnTo>
                  <a:lnTo>
                    <a:pt x="1951278" y="1955800"/>
                  </a:lnTo>
                  <a:close/>
                </a:path>
                <a:path w="2084070" h="1968500">
                  <a:moveTo>
                    <a:pt x="1887042" y="1968500"/>
                  </a:moveTo>
                  <a:lnTo>
                    <a:pt x="196735" y="1968500"/>
                  </a:lnTo>
                  <a:lnTo>
                    <a:pt x="191528" y="1955800"/>
                  </a:lnTo>
                  <a:lnTo>
                    <a:pt x="1892261" y="1955800"/>
                  </a:lnTo>
                  <a:lnTo>
                    <a:pt x="1887042" y="19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53764" y="3814297"/>
            <a:ext cx="1109980" cy="131508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  <a:p>
            <a:pPr marL="96520" marR="67310" indent="-20955">
              <a:lnSpc>
                <a:spcPct val="100000"/>
              </a:lnSpc>
              <a:spcBef>
                <a:spcPts val="126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ead-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ly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5576570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20" dirty="0">
                <a:solidFill>
                  <a:srgbClr val="404040"/>
                </a:solidFill>
              </a:rPr>
              <a:t>Creating</a:t>
            </a:r>
            <a:r>
              <a:rPr sz="5400" spc="-50" dirty="0">
                <a:solidFill>
                  <a:srgbClr val="404040"/>
                </a:solidFill>
              </a:rPr>
              <a:t> </a:t>
            </a:r>
            <a:r>
              <a:rPr sz="5400" dirty="0">
                <a:solidFill>
                  <a:srgbClr val="404040"/>
                </a:solidFill>
              </a:rPr>
              <a:t>A</a:t>
            </a:r>
            <a:r>
              <a:rPr sz="5400" spc="-45" dirty="0">
                <a:solidFill>
                  <a:srgbClr val="404040"/>
                </a:solidFill>
              </a:rPr>
              <a:t> </a:t>
            </a:r>
            <a:r>
              <a:rPr sz="5400" spc="-20" dirty="0">
                <a:solidFill>
                  <a:srgbClr val="404040"/>
                </a:solidFill>
              </a:rPr>
              <a:t>Database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3719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Database</a:t>
            </a:r>
            <a:r>
              <a:rPr sz="4800" spc="-55" dirty="0"/>
              <a:t> </a:t>
            </a:r>
            <a:r>
              <a:rPr sz="4800" spc="-80" dirty="0"/>
              <a:t>Table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2032" y="2226563"/>
              <a:ext cx="5825559" cy="30115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470400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20" dirty="0">
                <a:solidFill>
                  <a:srgbClr val="404040"/>
                </a:solidFill>
              </a:rPr>
              <a:t>Creating</a:t>
            </a:r>
            <a:r>
              <a:rPr sz="5400" spc="-50" dirty="0">
                <a:solidFill>
                  <a:srgbClr val="404040"/>
                </a:solidFill>
              </a:rPr>
              <a:t> </a:t>
            </a:r>
            <a:r>
              <a:rPr sz="5400" dirty="0">
                <a:solidFill>
                  <a:srgbClr val="404040"/>
                </a:solidFill>
              </a:rPr>
              <a:t>A</a:t>
            </a:r>
            <a:r>
              <a:rPr sz="5400" spc="-45" dirty="0">
                <a:solidFill>
                  <a:srgbClr val="404040"/>
                </a:solidFill>
              </a:rPr>
              <a:t> </a:t>
            </a:r>
            <a:r>
              <a:rPr sz="5400" spc="-90" dirty="0">
                <a:solidFill>
                  <a:srgbClr val="404040"/>
                </a:solidFill>
              </a:rPr>
              <a:t>Table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2190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SQL</a:t>
            </a:r>
            <a:r>
              <a:rPr sz="4800" spc="-85" dirty="0"/>
              <a:t> </a:t>
            </a:r>
            <a:r>
              <a:rPr sz="4800" spc="-50" dirty="0"/>
              <a:t>Keys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077404" y="1657261"/>
            <a:ext cx="10037445" cy="987425"/>
            <a:chOff x="1077404" y="1657261"/>
            <a:chExt cx="10037445" cy="987425"/>
          </a:xfrm>
        </p:grpSpPr>
        <p:sp>
          <p:nvSpPr>
            <p:cNvPr id="4" name="object 4"/>
            <p:cNvSpPr/>
            <p:nvPr/>
          </p:nvSpPr>
          <p:spPr>
            <a:xfrm>
              <a:off x="1077404" y="2353995"/>
              <a:ext cx="10037445" cy="290195"/>
            </a:xfrm>
            <a:custGeom>
              <a:avLst/>
              <a:gdLst/>
              <a:ahLst/>
              <a:cxnLst/>
              <a:rect l="l" t="t" r="r" b="b"/>
              <a:pathLst>
                <a:path w="10037445" h="290194">
                  <a:moveTo>
                    <a:pt x="10037191" y="138633"/>
                  </a:moveTo>
                  <a:lnTo>
                    <a:pt x="8366442" y="138633"/>
                  </a:lnTo>
                  <a:lnTo>
                    <a:pt x="6695694" y="138633"/>
                  </a:lnTo>
                  <a:lnTo>
                    <a:pt x="5024945" y="138633"/>
                  </a:lnTo>
                  <a:lnTo>
                    <a:pt x="5024945" y="584"/>
                  </a:lnTo>
                  <a:lnTo>
                    <a:pt x="5024945" y="0"/>
                  </a:lnTo>
                  <a:lnTo>
                    <a:pt x="5012245" y="0"/>
                  </a:lnTo>
                  <a:lnTo>
                    <a:pt x="5012245" y="584"/>
                  </a:lnTo>
                  <a:lnTo>
                    <a:pt x="5012245" y="139014"/>
                  </a:lnTo>
                  <a:lnTo>
                    <a:pt x="3341497" y="139014"/>
                  </a:lnTo>
                  <a:lnTo>
                    <a:pt x="1670748" y="139014"/>
                  </a:lnTo>
                  <a:lnTo>
                    <a:pt x="12319" y="139014"/>
                  </a:lnTo>
                  <a:lnTo>
                    <a:pt x="12319" y="145364"/>
                  </a:lnTo>
                  <a:lnTo>
                    <a:pt x="9131" y="148551"/>
                  </a:lnTo>
                  <a:lnTo>
                    <a:pt x="9131" y="145364"/>
                  </a:lnTo>
                  <a:lnTo>
                    <a:pt x="12319" y="145364"/>
                  </a:lnTo>
                  <a:lnTo>
                    <a:pt x="12319" y="139014"/>
                  </a:lnTo>
                  <a:lnTo>
                    <a:pt x="0" y="139014"/>
                  </a:lnTo>
                  <a:lnTo>
                    <a:pt x="0" y="145364"/>
                  </a:lnTo>
                  <a:lnTo>
                    <a:pt x="0" y="151714"/>
                  </a:lnTo>
                  <a:lnTo>
                    <a:pt x="0" y="290144"/>
                  </a:lnTo>
                  <a:lnTo>
                    <a:pt x="12700" y="290144"/>
                  </a:lnTo>
                  <a:lnTo>
                    <a:pt x="12700" y="151714"/>
                  </a:lnTo>
                  <a:lnTo>
                    <a:pt x="9131" y="151714"/>
                  </a:lnTo>
                  <a:lnTo>
                    <a:pt x="9131" y="151333"/>
                  </a:lnTo>
                  <a:lnTo>
                    <a:pt x="12700" y="151333"/>
                  </a:lnTo>
                  <a:lnTo>
                    <a:pt x="12700" y="151714"/>
                  </a:lnTo>
                  <a:lnTo>
                    <a:pt x="1670748" y="151714"/>
                  </a:lnTo>
                  <a:lnTo>
                    <a:pt x="1670748" y="290144"/>
                  </a:lnTo>
                  <a:lnTo>
                    <a:pt x="1683448" y="290144"/>
                  </a:lnTo>
                  <a:lnTo>
                    <a:pt x="1683448" y="151714"/>
                  </a:lnTo>
                  <a:lnTo>
                    <a:pt x="3341497" y="151714"/>
                  </a:lnTo>
                  <a:lnTo>
                    <a:pt x="3341497" y="290144"/>
                  </a:lnTo>
                  <a:lnTo>
                    <a:pt x="3354197" y="290144"/>
                  </a:lnTo>
                  <a:lnTo>
                    <a:pt x="3354197" y="151714"/>
                  </a:lnTo>
                  <a:lnTo>
                    <a:pt x="5012245" y="151714"/>
                  </a:lnTo>
                  <a:lnTo>
                    <a:pt x="5012245" y="289966"/>
                  </a:lnTo>
                  <a:lnTo>
                    <a:pt x="5024945" y="289966"/>
                  </a:lnTo>
                  <a:lnTo>
                    <a:pt x="5024945" y="151714"/>
                  </a:lnTo>
                  <a:lnTo>
                    <a:pt x="5024945" y="151333"/>
                  </a:lnTo>
                  <a:lnTo>
                    <a:pt x="6682994" y="151333"/>
                  </a:lnTo>
                  <a:lnTo>
                    <a:pt x="6682994" y="289966"/>
                  </a:lnTo>
                  <a:lnTo>
                    <a:pt x="6695694" y="289966"/>
                  </a:lnTo>
                  <a:lnTo>
                    <a:pt x="6695694" y="151333"/>
                  </a:lnTo>
                  <a:lnTo>
                    <a:pt x="8353742" y="151333"/>
                  </a:lnTo>
                  <a:lnTo>
                    <a:pt x="8353742" y="289966"/>
                  </a:lnTo>
                  <a:lnTo>
                    <a:pt x="8366442" y="289966"/>
                  </a:lnTo>
                  <a:lnTo>
                    <a:pt x="8366442" y="151333"/>
                  </a:lnTo>
                  <a:lnTo>
                    <a:pt x="10024491" y="151333"/>
                  </a:lnTo>
                  <a:lnTo>
                    <a:pt x="10024491" y="289966"/>
                  </a:lnTo>
                  <a:lnTo>
                    <a:pt x="10037191" y="289966"/>
                  </a:lnTo>
                  <a:lnTo>
                    <a:pt x="10037191" y="151333"/>
                  </a:lnTo>
                  <a:lnTo>
                    <a:pt x="10037191" y="13863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9252" y="1657260"/>
              <a:ext cx="1393825" cy="703580"/>
            </a:xfrm>
            <a:custGeom>
              <a:avLst/>
              <a:gdLst/>
              <a:ahLst/>
              <a:cxnLst/>
              <a:rect l="l" t="t" r="r" b="b"/>
              <a:pathLst>
                <a:path w="1393825" h="703580">
                  <a:moveTo>
                    <a:pt x="1393494" y="0"/>
                  </a:moveTo>
                  <a:lnTo>
                    <a:pt x="0" y="0"/>
                  </a:lnTo>
                  <a:lnTo>
                    <a:pt x="0" y="703084"/>
                  </a:lnTo>
                  <a:lnTo>
                    <a:pt x="1393494" y="703084"/>
                  </a:lnTo>
                  <a:lnTo>
                    <a:pt x="1393494" y="696734"/>
                  </a:lnTo>
                  <a:lnTo>
                    <a:pt x="1393494" y="690384"/>
                  </a:lnTo>
                  <a:lnTo>
                    <a:pt x="1393494" y="12700"/>
                  </a:lnTo>
                  <a:lnTo>
                    <a:pt x="1393494" y="6350"/>
                  </a:lnTo>
                  <a:lnTo>
                    <a:pt x="139349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05628" y="1664207"/>
            <a:ext cx="1381125" cy="69088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39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7019" y="2637612"/>
            <a:ext cx="1393825" cy="703580"/>
            <a:chOff x="387019" y="2637612"/>
            <a:chExt cx="1393825" cy="703580"/>
          </a:xfrm>
        </p:grpSpPr>
        <p:sp>
          <p:nvSpPr>
            <p:cNvPr id="8" name="object 8"/>
            <p:cNvSpPr/>
            <p:nvPr/>
          </p:nvSpPr>
          <p:spPr>
            <a:xfrm>
              <a:off x="393192" y="2644140"/>
              <a:ext cx="1381125" cy="690880"/>
            </a:xfrm>
            <a:custGeom>
              <a:avLst/>
              <a:gdLst/>
              <a:ahLst/>
              <a:cxnLst/>
              <a:rect l="l" t="t" r="r" b="b"/>
              <a:pathLst>
                <a:path w="1381125" h="690879">
                  <a:moveTo>
                    <a:pt x="1380744" y="690372"/>
                  </a:moveTo>
                  <a:lnTo>
                    <a:pt x="0" y="690372"/>
                  </a:lnTo>
                  <a:lnTo>
                    <a:pt x="0" y="0"/>
                  </a:lnTo>
                  <a:lnTo>
                    <a:pt x="1380744" y="0"/>
                  </a:lnTo>
                  <a:lnTo>
                    <a:pt x="1380744" y="69037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019" y="2637612"/>
              <a:ext cx="1393825" cy="703580"/>
            </a:xfrm>
            <a:custGeom>
              <a:avLst/>
              <a:gdLst/>
              <a:ahLst/>
              <a:cxnLst/>
              <a:rect l="l" t="t" r="r" b="b"/>
              <a:pathLst>
                <a:path w="1393825" h="703579">
                  <a:moveTo>
                    <a:pt x="1393482" y="703097"/>
                  </a:moveTo>
                  <a:lnTo>
                    <a:pt x="0" y="703097"/>
                  </a:lnTo>
                  <a:lnTo>
                    <a:pt x="0" y="0"/>
                  </a:lnTo>
                  <a:lnTo>
                    <a:pt x="1393482" y="0"/>
                  </a:lnTo>
                  <a:lnTo>
                    <a:pt x="139348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90397"/>
                  </a:lnTo>
                  <a:lnTo>
                    <a:pt x="6350" y="690397"/>
                  </a:lnTo>
                  <a:lnTo>
                    <a:pt x="12700" y="696747"/>
                  </a:lnTo>
                  <a:lnTo>
                    <a:pt x="1393482" y="696747"/>
                  </a:lnTo>
                  <a:lnTo>
                    <a:pt x="1393482" y="703097"/>
                  </a:lnTo>
                  <a:close/>
                </a:path>
                <a:path w="1393825" h="70357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393825" h="703579">
                  <a:moveTo>
                    <a:pt x="138078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380782" y="6349"/>
                  </a:lnTo>
                  <a:lnTo>
                    <a:pt x="1380782" y="12699"/>
                  </a:lnTo>
                  <a:close/>
                </a:path>
                <a:path w="1393825" h="703579">
                  <a:moveTo>
                    <a:pt x="1380782" y="696747"/>
                  </a:moveTo>
                  <a:lnTo>
                    <a:pt x="1380782" y="6349"/>
                  </a:lnTo>
                  <a:lnTo>
                    <a:pt x="1387132" y="12699"/>
                  </a:lnTo>
                  <a:lnTo>
                    <a:pt x="1393482" y="12699"/>
                  </a:lnTo>
                  <a:lnTo>
                    <a:pt x="1393482" y="690397"/>
                  </a:lnTo>
                  <a:lnTo>
                    <a:pt x="1387132" y="690397"/>
                  </a:lnTo>
                  <a:lnTo>
                    <a:pt x="1380782" y="696747"/>
                  </a:lnTo>
                  <a:close/>
                </a:path>
                <a:path w="1393825" h="703579">
                  <a:moveTo>
                    <a:pt x="1393482" y="12699"/>
                  </a:moveTo>
                  <a:lnTo>
                    <a:pt x="1387132" y="12699"/>
                  </a:lnTo>
                  <a:lnTo>
                    <a:pt x="1380782" y="6349"/>
                  </a:lnTo>
                  <a:lnTo>
                    <a:pt x="1393482" y="6349"/>
                  </a:lnTo>
                  <a:lnTo>
                    <a:pt x="1393482" y="12699"/>
                  </a:lnTo>
                  <a:close/>
                </a:path>
                <a:path w="1393825" h="703579">
                  <a:moveTo>
                    <a:pt x="12700" y="696747"/>
                  </a:moveTo>
                  <a:lnTo>
                    <a:pt x="6350" y="690397"/>
                  </a:lnTo>
                  <a:lnTo>
                    <a:pt x="12700" y="690397"/>
                  </a:lnTo>
                  <a:lnTo>
                    <a:pt x="12700" y="696747"/>
                  </a:lnTo>
                  <a:close/>
                </a:path>
                <a:path w="1393825" h="703579">
                  <a:moveTo>
                    <a:pt x="1380782" y="696747"/>
                  </a:moveTo>
                  <a:lnTo>
                    <a:pt x="12700" y="696747"/>
                  </a:lnTo>
                  <a:lnTo>
                    <a:pt x="12700" y="690397"/>
                  </a:lnTo>
                  <a:lnTo>
                    <a:pt x="1380782" y="690397"/>
                  </a:lnTo>
                  <a:lnTo>
                    <a:pt x="1380782" y="696747"/>
                  </a:lnTo>
                  <a:close/>
                </a:path>
                <a:path w="1393825" h="703579">
                  <a:moveTo>
                    <a:pt x="1393482" y="696747"/>
                  </a:moveTo>
                  <a:lnTo>
                    <a:pt x="1380782" y="696747"/>
                  </a:lnTo>
                  <a:lnTo>
                    <a:pt x="1387132" y="690397"/>
                  </a:lnTo>
                  <a:lnTo>
                    <a:pt x="1393482" y="690397"/>
                  </a:lnTo>
                  <a:lnTo>
                    <a:pt x="1393482" y="696747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191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Super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7768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82" y="0"/>
                </a:moveTo>
                <a:lnTo>
                  <a:pt x="0" y="0"/>
                </a:lnTo>
                <a:lnTo>
                  <a:pt x="0" y="703097"/>
                </a:lnTo>
                <a:lnTo>
                  <a:pt x="1393482" y="703097"/>
                </a:lnTo>
                <a:lnTo>
                  <a:pt x="1393482" y="696747"/>
                </a:lnTo>
                <a:lnTo>
                  <a:pt x="1393482" y="690397"/>
                </a:lnTo>
                <a:lnTo>
                  <a:pt x="1393482" y="12700"/>
                </a:lnTo>
                <a:lnTo>
                  <a:pt x="1393482" y="6350"/>
                </a:lnTo>
                <a:lnTo>
                  <a:pt x="1393482" y="0"/>
                </a:lnTo>
                <a:close/>
              </a:path>
            </a:pathLst>
          </a:custGeom>
          <a:solidFill>
            <a:srgbClr val="F48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3495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Candidate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8516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82" y="0"/>
                </a:moveTo>
                <a:lnTo>
                  <a:pt x="0" y="0"/>
                </a:lnTo>
                <a:lnTo>
                  <a:pt x="0" y="703097"/>
                </a:lnTo>
                <a:lnTo>
                  <a:pt x="1393482" y="703097"/>
                </a:lnTo>
                <a:lnTo>
                  <a:pt x="1393482" y="696747"/>
                </a:lnTo>
                <a:lnTo>
                  <a:pt x="1393482" y="690397"/>
                </a:lnTo>
                <a:lnTo>
                  <a:pt x="1393482" y="12700"/>
                </a:lnTo>
                <a:lnTo>
                  <a:pt x="1393482" y="6350"/>
                </a:lnTo>
                <a:lnTo>
                  <a:pt x="139348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5323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9252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94" y="0"/>
                </a:moveTo>
                <a:lnTo>
                  <a:pt x="0" y="0"/>
                </a:lnTo>
                <a:lnTo>
                  <a:pt x="0" y="703097"/>
                </a:lnTo>
                <a:lnTo>
                  <a:pt x="1393494" y="703097"/>
                </a:lnTo>
                <a:lnTo>
                  <a:pt x="1393494" y="696747"/>
                </a:lnTo>
                <a:lnTo>
                  <a:pt x="1393494" y="690397"/>
                </a:lnTo>
                <a:lnTo>
                  <a:pt x="1393494" y="12700"/>
                </a:lnTo>
                <a:lnTo>
                  <a:pt x="1393494" y="6350"/>
                </a:lnTo>
                <a:lnTo>
                  <a:pt x="139349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5628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Alternate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70001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82" y="0"/>
                </a:moveTo>
                <a:lnTo>
                  <a:pt x="0" y="0"/>
                </a:lnTo>
                <a:lnTo>
                  <a:pt x="0" y="703097"/>
                </a:lnTo>
                <a:lnTo>
                  <a:pt x="1393482" y="703097"/>
                </a:lnTo>
                <a:lnTo>
                  <a:pt x="1393482" y="696747"/>
                </a:lnTo>
                <a:lnTo>
                  <a:pt x="1393482" y="690397"/>
                </a:lnTo>
                <a:lnTo>
                  <a:pt x="1393482" y="12700"/>
                </a:lnTo>
                <a:lnTo>
                  <a:pt x="1393482" y="6350"/>
                </a:lnTo>
                <a:lnTo>
                  <a:pt x="139348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75931" y="2644139"/>
            <a:ext cx="1381125" cy="6908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21970" marR="182880" indent="-33147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osite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40750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82" y="0"/>
                </a:moveTo>
                <a:lnTo>
                  <a:pt x="0" y="0"/>
                </a:lnTo>
                <a:lnTo>
                  <a:pt x="0" y="703097"/>
                </a:lnTo>
                <a:lnTo>
                  <a:pt x="1393482" y="703097"/>
                </a:lnTo>
                <a:lnTo>
                  <a:pt x="1393482" y="696747"/>
                </a:lnTo>
                <a:lnTo>
                  <a:pt x="1393482" y="690397"/>
                </a:lnTo>
                <a:lnTo>
                  <a:pt x="1393482" y="12700"/>
                </a:lnTo>
                <a:lnTo>
                  <a:pt x="1393482" y="6350"/>
                </a:lnTo>
                <a:lnTo>
                  <a:pt x="139348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47759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11498" y="2637612"/>
            <a:ext cx="1393825" cy="703580"/>
          </a:xfrm>
          <a:custGeom>
            <a:avLst/>
            <a:gdLst/>
            <a:ahLst/>
            <a:cxnLst/>
            <a:rect l="l" t="t" r="r" b="b"/>
            <a:pathLst>
              <a:path w="1393825" h="703579">
                <a:moveTo>
                  <a:pt x="1393482" y="0"/>
                </a:moveTo>
                <a:lnTo>
                  <a:pt x="0" y="0"/>
                </a:lnTo>
                <a:lnTo>
                  <a:pt x="0" y="703097"/>
                </a:lnTo>
                <a:lnTo>
                  <a:pt x="1393482" y="703097"/>
                </a:lnTo>
                <a:lnTo>
                  <a:pt x="1393482" y="696747"/>
                </a:lnTo>
                <a:lnTo>
                  <a:pt x="1393482" y="690397"/>
                </a:lnTo>
                <a:lnTo>
                  <a:pt x="1393482" y="12700"/>
                </a:lnTo>
                <a:lnTo>
                  <a:pt x="1393482" y="6350"/>
                </a:lnTo>
                <a:lnTo>
                  <a:pt x="1393482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18064" y="2644139"/>
            <a:ext cx="1381125" cy="69088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Foreign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3713988"/>
              <a:ext cx="7199376" cy="30038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23459" y="6451244"/>
              <a:ext cx="1495425" cy="274320"/>
            </a:xfrm>
            <a:custGeom>
              <a:avLst/>
              <a:gdLst/>
              <a:ahLst/>
              <a:cxnLst/>
              <a:rect l="l" t="t" r="r" b="b"/>
              <a:pathLst>
                <a:path w="1495425" h="274320">
                  <a:moveTo>
                    <a:pt x="1495044" y="0"/>
                  </a:moveTo>
                  <a:lnTo>
                    <a:pt x="0" y="0"/>
                  </a:lnTo>
                  <a:lnTo>
                    <a:pt x="0" y="273951"/>
                  </a:lnTo>
                  <a:lnTo>
                    <a:pt x="1495044" y="273951"/>
                  </a:lnTo>
                  <a:lnTo>
                    <a:pt x="1495044" y="267601"/>
                  </a:lnTo>
                  <a:lnTo>
                    <a:pt x="1495044" y="261251"/>
                  </a:lnTo>
                  <a:lnTo>
                    <a:pt x="1495044" y="12700"/>
                  </a:lnTo>
                  <a:lnTo>
                    <a:pt x="1495044" y="635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2460625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100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SQL</a:t>
            </a:r>
            <a:r>
              <a:rPr sz="5400" spc="-90" dirty="0">
                <a:solidFill>
                  <a:srgbClr val="404040"/>
                </a:solidFill>
              </a:rPr>
              <a:t> </a:t>
            </a:r>
            <a:r>
              <a:rPr sz="5400" spc="-55" dirty="0">
                <a:solidFill>
                  <a:srgbClr val="404040"/>
                </a:solidFill>
              </a:rPr>
              <a:t>Keys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3865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SQL</a:t>
            </a:r>
            <a:r>
              <a:rPr sz="4800" spc="-60" dirty="0"/>
              <a:t> </a:t>
            </a:r>
            <a:r>
              <a:rPr sz="4800" spc="-5" dirty="0"/>
              <a:t>Commands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85127" y="2197188"/>
            <a:ext cx="10916285" cy="701040"/>
          </a:xfrm>
          <a:custGeom>
            <a:avLst/>
            <a:gdLst/>
            <a:ahLst/>
            <a:cxnLst/>
            <a:rect l="l" t="t" r="r" b="b"/>
            <a:pathLst>
              <a:path w="10916285" h="701039">
                <a:moveTo>
                  <a:pt x="10915675" y="71120"/>
                </a:moveTo>
                <a:lnTo>
                  <a:pt x="10915383" y="67310"/>
                </a:lnTo>
                <a:lnTo>
                  <a:pt x="10914901" y="63500"/>
                </a:lnTo>
                <a:lnTo>
                  <a:pt x="10914240" y="59690"/>
                </a:lnTo>
                <a:lnTo>
                  <a:pt x="10913948" y="58420"/>
                </a:lnTo>
                <a:lnTo>
                  <a:pt x="10913402" y="55880"/>
                </a:lnTo>
                <a:lnTo>
                  <a:pt x="10912386" y="52070"/>
                </a:lnTo>
                <a:lnTo>
                  <a:pt x="10911599" y="49530"/>
                </a:lnTo>
                <a:lnTo>
                  <a:pt x="10911205" y="48260"/>
                </a:lnTo>
                <a:lnTo>
                  <a:pt x="10910532" y="46990"/>
                </a:lnTo>
                <a:lnTo>
                  <a:pt x="10909859" y="45720"/>
                </a:lnTo>
                <a:lnTo>
                  <a:pt x="10908348" y="41910"/>
                </a:lnTo>
                <a:lnTo>
                  <a:pt x="10906646" y="38100"/>
                </a:lnTo>
                <a:lnTo>
                  <a:pt x="10903852" y="34290"/>
                </a:lnTo>
                <a:lnTo>
                  <a:pt x="10902925" y="33020"/>
                </a:lnTo>
                <a:lnTo>
                  <a:pt x="10876458" y="8890"/>
                </a:lnTo>
                <a:lnTo>
                  <a:pt x="10873143" y="6350"/>
                </a:lnTo>
                <a:lnTo>
                  <a:pt x="10866399" y="3810"/>
                </a:lnTo>
                <a:lnTo>
                  <a:pt x="10859326" y="1270"/>
                </a:lnTo>
                <a:lnTo>
                  <a:pt x="10855681" y="1270"/>
                </a:lnTo>
                <a:lnTo>
                  <a:pt x="10851972" y="0"/>
                </a:lnTo>
                <a:lnTo>
                  <a:pt x="63703" y="0"/>
                </a:lnTo>
                <a:lnTo>
                  <a:pt x="59994" y="1270"/>
                </a:lnTo>
                <a:lnTo>
                  <a:pt x="56349" y="1270"/>
                </a:lnTo>
                <a:lnTo>
                  <a:pt x="49276" y="3810"/>
                </a:lnTo>
                <a:lnTo>
                  <a:pt x="42519" y="6350"/>
                </a:lnTo>
                <a:lnTo>
                  <a:pt x="39217" y="8890"/>
                </a:lnTo>
                <a:lnTo>
                  <a:pt x="33070" y="12700"/>
                </a:lnTo>
                <a:lnTo>
                  <a:pt x="27279" y="16510"/>
                </a:lnTo>
                <a:lnTo>
                  <a:pt x="21932" y="21590"/>
                </a:lnTo>
                <a:lnTo>
                  <a:pt x="17081" y="26670"/>
                </a:lnTo>
                <a:lnTo>
                  <a:pt x="12750" y="33020"/>
                </a:lnTo>
                <a:lnTo>
                  <a:pt x="9029" y="38100"/>
                </a:lnTo>
                <a:lnTo>
                  <a:pt x="7327" y="41910"/>
                </a:lnTo>
                <a:lnTo>
                  <a:pt x="5816" y="45720"/>
                </a:lnTo>
                <a:lnTo>
                  <a:pt x="4470" y="48260"/>
                </a:lnTo>
                <a:lnTo>
                  <a:pt x="0" y="71120"/>
                </a:lnTo>
                <a:lnTo>
                  <a:pt x="0" y="629920"/>
                </a:lnTo>
                <a:lnTo>
                  <a:pt x="3289" y="647700"/>
                </a:lnTo>
                <a:lnTo>
                  <a:pt x="4470" y="651510"/>
                </a:lnTo>
                <a:lnTo>
                  <a:pt x="5816" y="655320"/>
                </a:lnTo>
                <a:lnTo>
                  <a:pt x="7327" y="657860"/>
                </a:lnTo>
                <a:lnTo>
                  <a:pt x="9029" y="661670"/>
                </a:lnTo>
                <a:lnTo>
                  <a:pt x="12750" y="668020"/>
                </a:lnTo>
                <a:lnTo>
                  <a:pt x="17081" y="673100"/>
                </a:lnTo>
                <a:lnTo>
                  <a:pt x="21932" y="679450"/>
                </a:lnTo>
                <a:lnTo>
                  <a:pt x="27279" y="683260"/>
                </a:lnTo>
                <a:lnTo>
                  <a:pt x="33070" y="688340"/>
                </a:lnTo>
                <a:lnTo>
                  <a:pt x="39217" y="692150"/>
                </a:lnTo>
                <a:lnTo>
                  <a:pt x="45859" y="694690"/>
                </a:lnTo>
                <a:lnTo>
                  <a:pt x="52781" y="697230"/>
                </a:lnTo>
                <a:lnTo>
                  <a:pt x="59994" y="699770"/>
                </a:lnTo>
                <a:lnTo>
                  <a:pt x="63703" y="699770"/>
                </a:lnTo>
                <a:lnTo>
                  <a:pt x="67462" y="701040"/>
                </a:lnTo>
                <a:lnTo>
                  <a:pt x="10848213" y="701040"/>
                </a:lnTo>
                <a:lnTo>
                  <a:pt x="10851972" y="699770"/>
                </a:lnTo>
                <a:lnTo>
                  <a:pt x="10855681" y="699770"/>
                </a:lnTo>
                <a:lnTo>
                  <a:pt x="10888396" y="683260"/>
                </a:lnTo>
                <a:lnTo>
                  <a:pt x="10893730" y="679450"/>
                </a:lnTo>
                <a:lnTo>
                  <a:pt x="10894695" y="678180"/>
                </a:lnTo>
                <a:lnTo>
                  <a:pt x="10898594" y="673100"/>
                </a:lnTo>
                <a:lnTo>
                  <a:pt x="10900753" y="670560"/>
                </a:lnTo>
                <a:lnTo>
                  <a:pt x="10902925" y="668020"/>
                </a:lnTo>
                <a:lnTo>
                  <a:pt x="10906646" y="661670"/>
                </a:lnTo>
                <a:lnTo>
                  <a:pt x="10908348" y="657860"/>
                </a:lnTo>
                <a:lnTo>
                  <a:pt x="10909859" y="655320"/>
                </a:lnTo>
                <a:lnTo>
                  <a:pt x="10911205" y="651510"/>
                </a:lnTo>
                <a:lnTo>
                  <a:pt x="10912386" y="647700"/>
                </a:lnTo>
                <a:lnTo>
                  <a:pt x="10913402" y="645160"/>
                </a:lnTo>
                <a:lnTo>
                  <a:pt x="10914240" y="641350"/>
                </a:lnTo>
                <a:lnTo>
                  <a:pt x="10914901" y="637540"/>
                </a:lnTo>
                <a:lnTo>
                  <a:pt x="10915383" y="633730"/>
                </a:lnTo>
                <a:lnTo>
                  <a:pt x="10915675" y="629920"/>
                </a:lnTo>
                <a:lnTo>
                  <a:pt x="10915675" y="7112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2925" y="2366594"/>
            <a:ext cx="16408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038" y="3267455"/>
            <a:ext cx="2056130" cy="1866900"/>
            <a:chOff x="585038" y="3267455"/>
            <a:chExt cx="2056130" cy="1866900"/>
          </a:xfrm>
        </p:grpSpPr>
        <p:sp>
          <p:nvSpPr>
            <p:cNvPr id="6" name="object 6"/>
            <p:cNvSpPr/>
            <p:nvPr/>
          </p:nvSpPr>
          <p:spPr>
            <a:xfrm>
              <a:off x="591312" y="3273551"/>
              <a:ext cx="2044064" cy="1861185"/>
            </a:xfrm>
            <a:custGeom>
              <a:avLst/>
              <a:gdLst/>
              <a:ahLst/>
              <a:cxnLst/>
              <a:rect l="l" t="t" r="r" b="b"/>
              <a:pathLst>
                <a:path w="2044064" h="1861185">
                  <a:moveTo>
                    <a:pt x="1857756" y="1860803"/>
                  </a:moveTo>
                  <a:lnTo>
                    <a:pt x="185928" y="1860803"/>
                  </a:lnTo>
                  <a:lnTo>
                    <a:pt x="136547" y="1854122"/>
                  </a:lnTo>
                  <a:lnTo>
                    <a:pt x="92156" y="1835350"/>
                  </a:lnTo>
                  <a:lnTo>
                    <a:pt x="54530" y="1806263"/>
                  </a:lnTo>
                  <a:lnTo>
                    <a:pt x="25445" y="1768638"/>
                  </a:lnTo>
                  <a:lnTo>
                    <a:pt x="6676" y="1724250"/>
                  </a:lnTo>
                  <a:lnTo>
                    <a:pt x="0" y="1674876"/>
                  </a:lnTo>
                  <a:lnTo>
                    <a:pt x="0" y="185927"/>
                  </a:lnTo>
                  <a:lnTo>
                    <a:pt x="6676" y="136626"/>
                  </a:lnTo>
                  <a:lnTo>
                    <a:pt x="25445" y="92281"/>
                  </a:lnTo>
                  <a:lnTo>
                    <a:pt x="54530" y="54668"/>
                  </a:lnTo>
                  <a:lnTo>
                    <a:pt x="92156" y="25566"/>
                  </a:lnTo>
                  <a:lnTo>
                    <a:pt x="136547" y="6751"/>
                  </a:lnTo>
                  <a:lnTo>
                    <a:pt x="185928" y="0"/>
                  </a:lnTo>
                  <a:lnTo>
                    <a:pt x="1857756" y="0"/>
                  </a:lnTo>
                  <a:lnTo>
                    <a:pt x="1907041" y="6751"/>
                  </a:lnTo>
                  <a:lnTo>
                    <a:pt x="1951377" y="25566"/>
                  </a:lnTo>
                  <a:lnTo>
                    <a:pt x="1988986" y="54668"/>
                  </a:lnTo>
                  <a:lnTo>
                    <a:pt x="2018092" y="92281"/>
                  </a:lnTo>
                  <a:lnTo>
                    <a:pt x="2036916" y="136626"/>
                  </a:lnTo>
                  <a:lnTo>
                    <a:pt x="2043683" y="185927"/>
                  </a:lnTo>
                  <a:lnTo>
                    <a:pt x="2043683" y="1674876"/>
                  </a:lnTo>
                  <a:lnTo>
                    <a:pt x="2036916" y="1724250"/>
                  </a:lnTo>
                  <a:lnTo>
                    <a:pt x="2018092" y="1768638"/>
                  </a:lnTo>
                  <a:lnTo>
                    <a:pt x="1988986" y="1806263"/>
                  </a:lnTo>
                  <a:lnTo>
                    <a:pt x="1951377" y="1835350"/>
                  </a:lnTo>
                  <a:lnTo>
                    <a:pt x="1907041" y="1854122"/>
                  </a:lnTo>
                  <a:lnTo>
                    <a:pt x="1857756" y="186080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038" y="3267455"/>
              <a:ext cx="2056130" cy="1866900"/>
            </a:xfrm>
            <a:custGeom>
              <a:avLst/>
              <a:gdLst/>
              <a:ahLst/>
              <a:cxnLst/>
              <a:rect l="l" t="t" r="r" b="b"/>
              <a:pathLst>
                <a:path w="2056130" h="1866900">
                  <a:moveTo>
                    <a:pt x="1938515" y="12700"/>
                  </a:moveTo>
                  <a:lnTo>
                    <a:pt x="117500" y="12700"/>
                  </a:lnTo>
                  <a:lnTo>
                    <a:pt x="126237" y="0"/>
                  </a:lnTo>
                  <a:lnTo>
                    <a:pt x="1929764" y="0"/>
                  </a:lnTo>
                  <a:lnTo>
                    <a:pt x="1938515" y="12700"/>
                  </a:lnTo>
                  <a:close/>
                </a:path>
                <a:path w="2056130" h="1866900">
                  <a:moveTo>
                    <a:pt x="122300" y="25400"/>
                  </a:moveTo>
                  <a:lnTo>
                    <a:pt x="92621" y="25400"/>
                  </a:lnTo>
                  <a:lnTo>
                    <a:pt x="100672" y="12700"/>
                  </a:lnTo>
                  <a:lnTo>
                    <a:pt x="130746" y="12700"/>
                  </a:lnTo>
                  <a:lnTo>
                    <a:pt x="122300" y="25400"/>
                  </a:lnTo>
                  <a:close/>
                </a:path>
                <a:path w="2056130" h="1866900">
                  <a:moveTo>
                    <a:pt x="1963394" y="25400"/>
                  </a:moveTo>
                  <a:lnTo>
                    <a:pt x="1933702" y="25400"/>
                  </a:lnTo>
                  <a:lnTo>
                    <a:pt x="1925256" y="12700"/>
                  </a:lnTo>
                  <a:lnTo>
                    <a:pt x="1955330" y="12700"/>
                  </a:lnTo>
                  <a:lnTo>
                    <a:pt x="1963394" y="25400"/>
                  </a:lnTo>
                  <a:close/>
                </a:path>
                <a:path w="2056130" h="1866900">
                  <a:moveTo>
                    <a:pt x="99085" y="38100"/>
                  </a:moveTo>
                  <a:lnTo>
                    <a:pt x="77266" y="38100"/>
                  </a:lnTo>
                  <a:lnTo>
                    <a:pt x="84810" y="25400"/>
                  </a:lnTo>
                  <a:lnTo>
                    <a:pt x="106870" y="25400"/>
                  </a:lnTo>
                  <a:lnTo>
                    <a:pt x="99085" y="38100"/>
                  </a:lnTo>
                  <a:close/>
                </a:path>
                <a:path w="2056130" h="1866900">
                  <a:moveTo>
                    <a:pt x="1978736" y="38100"/>
                  </a:moveTo>
                  <a:lnTo>
                    <a:pt x="1956930" y="38100"/>
                  </a:lnTo>
                  <a:lnTo>
                    <a:pt x="1949132" y="25400"/>
                  </a:lnTo>
                  <a:lnTo>
                    <a:pt x="1971192" y="25400"/>
                  </a:lnTo>
                  <a:lnTo>
                    <a:pt x="1978736" y="38100"/>
                  </a:lnTo>
                  <a:close/>
                </a:path>
                <a:path w="2056130" h="1866900">
                  <a:moveTo>
                    <a:pt x="77965" y="50800"/>
                  </a:moveTo>
                  <a:lnTo>
                    <a:pt x="56349" y="50800"/>
                  </a:lnTo>
                  <a:lnTo>
                    <a:pt x="63030" y="38100"/>
                  </a:lnTo>
                  <a:lnTo>
                    <a:pt x="85001" y="38100"/>
                  </a:lnTo>
                  <a:lnTo>
                    <a:pt x="77965" y="50800"/>
                  </a:lnTo>
                  <a:close/>
                </a:path>
                <a:path w="2056130" h="1866900">
                  <a:moveTo>
                    <a:pt x="1999665" y="50800"/>
                  </a:moveTo>
                  <a:lnTo>
                    <a:pt x="1978037" y="50800"/>
                  </a:lnTo>
                  <a:lnTo>
                    <a:pt x="1971014" y="38100"/>
                  </a:lnTo>
                  <a:lnTo>
                    <a:pt x="1992985" y="38100"/>
                  </a:lnTo>
                  <a:lnTo>
                    <a:pt x="1999665" y="50800"/>
                  </a:lnTo>
                  <a:close/>
                </a:path>
                <a:path w="2056130" h="1866900">
                  <a:moveTo>
                    <a:pt x="53632" y="76200"/>
                  </a:moveTo>
                  <a:lnTo>
                    <a:pt x="38214" y="76200"/>
                  </a:lnTo>
                  <a:lnTo>
                    <a:pt x="43929" y="63500"/>
                  </a:lnTo>
                  <a:lnTo>
                    <a:pt x="49974" y="50800"/>
                  </a:lnTo>
                  <a:lnTo>
                    <a:pt x="71678" y="50800"/>
                  </a:lnTo>
                  <a:lnTo>
                    <a:pt x="65214" y="63500"/>
                  </a:lnTo>
                  <a:lnTo>
                    <a:pt x="59474" y="63500"/>
                  </a:lnTo>
                  <a:lnTo>
                    <a:pt x="53632" y="76200"/>
                  </a:lnTo>
                  <a:close/>
                </a:path>
                <a:path w="2056130" h="1866900">
                  <a:moveTo>
                    <a:pt x="2017788" y="76200"/>
                  </a:moveTo>
                  <a:lnTo>
                    <a:pt x="2002383" y="76200"/>
                  </a:lnTo>
                  <a:lnTo>
                    <a:pt x="1996528" y="63500"/>
                  </a:lnTo>
                  <a:lnTo>
                    <a:pt x="1990788" y="63500"/>
                  </a:lnTo>
                  <a:lnTo>
                    <a:pt x="1984324" y="50800"/>
                  </a:lnTo>
                  <a:lnTo>
                    <a:pt x="2006028" y="50800"/>
                  </a:lnTo>
                  <a:lnTo>
                    <a:pt x="2012086" y="63500"/>
                  </a:lnTo>
                  <a:lnTo>
                    <a:pt x="2017788" y="76200"/>
                  </a:lnTo>
                  <a:close/>
                </a:path>
                <a:path w="2056130" h="1866900">
                  <a:moveTo>
                    <a:pt x="43294" y="88900"/>
                  </a:moveTo>
                  <a:lnTo>
                    <a:pt x="27851" y="88900"/>
                  </a:lnTo>
                  <a:lnTo>
                    <a:pt x="32854" y="76200"/>
                  </a:lnTo>
                  <a:lnTo>
                    <a:pt x="48475" y="76200"/>
                  </a:lnTo>
                  <a:lnTo>
                    <a:pt x="43294" y="88900"/>
                  </a:lnTo>
                  <a:close/>
                </a:path>
                <a:path w="2056130" h="1866900">
                  <a:moveTo>
                    <a:pt x="2028164" y="88900"/>
                  </a:moveTo>
                  <a:lnTo>
                    <a:pt x="2012721" y="88900"/>
                  </a:lnTo>
                  <a:lnTo>
                    <a:pt x="2007527" y="76200"/>
                  </a:lnTo>
                  <a:lnTo>
                    <a:pt x="2023160" y="76200"/>
                  </a:lnTo>
                  <a:lnTo>
                    <a:pt x="2028164" y="88900"/>
                  </a:lnTo>
                  <a:close/>
                </a:path>
                <a:path w="2056130" h="1866900">
                  <a:moveTo>
                    <a:pt x="30340" y="114300"/>
                  </a:moveTo>
                  <a:lnTo>
                    <a:pt x="15112" y="114300"/>
                  </a:lnTo>
                  <a:lnTo>
                    <a:pt x="18973" y="101600"/>
                  </a:lnTo>
                  <a:lnTo>
                    <a:pt x="23215" y="88900"/>
                  </a:lnTo>
                  <a:lnTo>
                    <a:pt x="38785" y="88900"/>
                  </a:lnTo>
                  <a:lnTo>
                    <a:pt x="34302" y="101600"/>
                  </a:lnTo>
                  <a:lnTo>
                    <a:pt x="34455" y="101600"/>
                  </a:lnTo>
                  <a:lnTo>
                    <a:pt x="30340" y="114300"/>
                  </a:lnTo>
                  <a:close/>
                </a:path>
                <a:path w="2056130" h="1866900">
                  <a:moveTo>
                    <a:pt x="2040889" y="114300"/>
                  </a:moveTo>
                  <a:lnTo>
                    <a:pt x="2025662" y="114300"/>
                  </a:lnTo>
                  <a:lnTo>
                    <a:pt x="2021560" y="101600"/>
                  </a:lnTo>
                  <a:lnTo>
                    <a:pt x="2021700" y="101600"/>
                  </a:lnTo>
                  <a:lnTo>
                    <a:pt x="2017229" y="88900"/>
                  </a:lnTo>
                  <a:lnTo>
                    <a:pt x="2032787" y="88900"/>
                  </a:lnTo>
                  <a:lnTo>
                    <a:pt x="2037041" y="101600"/>
                  </a:lnTo>
                  <a:lnTo>
                    <a:pt x="2040889" y="114300"/>
                  </a:lnTo>
                  <a:close/>
                </a:path>
                <a:path w="2056130" h="1866900">
                  <a:moveTo>
                    <a:pt x="16306" y="152400"/>
                  </a:moveTo>
                  <a:lnTo>
                    <a:pt x="3898" y="152400"/>
                  </a:lnTo>
                  <a:lnTo>
                    <a:pt x="6045" y="139700"/>
                  </a:lnTo>
                  <a:lnTo>
                    <a:pt x="8648" y="127000"/>
                  </a:lnTo>
                  <a:lnTo>
                    <a:pt x="11671" y="114300"/>
                  </a:lnTo>
                  <a:lnTo>
                    <a:pt x="26873" y="114300"/>
                  </a:lnTo>
                  <a:lnTo>
                    <a:pt x="23545" y="127000"/>
                  </a:lnTo>
                  <a:lnTo>
                    <a:pt x="20815" y="127000"/>
                  </a:lnTo>
                  <a:lnTo>
                    <a:pt x="18313" y="139700"/>
                  </a:lnTo>
                  <a:lnTo>
                    <a:pt x="16306" y="152400"/>
                  </a:lnTo>
                  <a:close/>
                </a:path>
                <a:path w="2056130" h="1866900">
                  <a:moveTo>
                    <a:pt x="2052104" y="152400"/>
                  </a:moveTo>
                  <a:lnTo>
                    <a:pt x="2039696" y="152400"/>
                  </a:lnTo>
                  <a:lnTo>
                    <a:pt x="2037626" y="139700"/>
                  </a:lnTo>
                  <a:lnTo>
                    <a:pt x="2035187" y="127000"/>
                  </a:lnTo>
                  <a:lnTo>
                    <a:pt x="2032469" y="127000"/>
                  </a:lnTo>
                  <a:lnTo>
                    <a:pt x="2029142" y="114300"/>
                  </a:lnTo>
                  <a:lnTo>
                    <a:pt x="2044344" y="114300"/>
                  </a:lnTo>
                  <a:lnTo>
                    <a:pt x="2047367" y="127000"/>
                  </a:lnTo>
                  <a:lnTo>
                    <a:pt x="2049957" y="139700"/>
                  </a:lnTo>
                  <a:lnTo>
                    <a:pt x="2052104" y="152400"/>
                  </a:lnTo>
                  <a:close/>
                </a:path>
                <a:path w="2056130" h="1866900">
                  <a:moveTo>
                    <a:pt x="12928" y="1689100"/>
                  </a:moveTo>
                  <a:lnTo>
                    <a:pt x="241" y="1689100"/>
                  </a:lnTo>
                  <a:lnTo>
                    <a:pt x="0" y="1676400"/>
                  </a:lnTo>
                  <a:lnTo>
                    <a:pt x="0" y="190500"/>
                  </a:lnTo>
                  <a:lnTo>
                    <a:pt x="241" y="177800"/>
                  </a:lnTo>
                  <a:lnTo>
                    <a:pt x="990" y="165100"/>
                  </a:lnTo>
                  <a:lnTo>
                    <a:pt x="2209" y="152400"/>
                  </a:lnTo>
                  <a:lnTo>
                    <a:pt x="14782" y="152400"/>
                  </a:lnTo>
                  <a:lnTo>
                    <a:pt x="13601" y="165100"/>
                  </a:lnTo>
                  <a:lnTo>
                    <a:pt x="12915" y="177800"/>
                  </a:lnTo>
                  <a:lnTo>
                    <a:pt x="12687" y="190500"/>
                  </a:lnTo>
                  <a:lnTo>
                    <a:pt x="12687" y="1676400"/>
                  </a:lnTo>
                  <a:lnTo>
                    <a:pt x="12928" y="1689100"/>
                  </a:lnTo>
                  <a:close/>
                </a:path>
                <a:path w="2056130" h="1866900">
                  <a:moveTo>
                    <a:pt x="14744" y="165100"/>
                  </a:moveTo>
                  <a:lnTo>
                    <a:pt x="14782" y="152400"/>
                  </a:lnTo>
                  <a:lnTo>
                    <a:pt x="16370" y="152400"/>
                  </a:lnTo>
                  <a:lnTo>
                    <a:pt x="14744" y="165100"/>
                  </a:lnTo>
                  <a:close/>
                </a:path>
                <a:path w="2056130" h="1866900">
                  <a:moveTo>
                    <a:pt x="2041270" y="165100"/>
                  </a:moveTo>
                  <a:lnTo>
                    <a:pt x="2039632" y="152400"/>
                  </a:lnTo>
                  <a:lnTo>
                    <a:pt x="2041220" y="152400"/>
                  </a:lnTo>
                  <a:lnTo>
                    <a:pt x="2041270" y="165100"/>
                  </a:lnTo>
                  <a:close/>
                </a:path>
                <a:path w="2056130" h="1866900">
                  <a:moveTo>
                    <a:pt x="2055761" y="1689100"/>
                  </a:moveTo>
                  <a:lnTo>
                    <a:pt x="2043074" y="1689100"/>
                  </a:lnTo>
                  <a:lnTo>
                    <a:pt x="2043315" y="1676400"/>
                  </a:lnTo>
                  <a:lnTo>
                    <a:pt x="2043315" y="190500"/>
                  </a:lnTo>
                  <a:lnTo>
                    <a:pt x="2043074" y="177800"/>
                  </a:lnTo>
                  <a:lnTo>
                    <a:pt x="2042375" y="165100"/>
                  </a:lnTo>
                  <a:lnTo>
                    <a:pt x="2041220" y="152400"/>
                  </a:lnTo>
                  <a:lnTo>
                    <a:pt x="2053805" y="152400"/>
                  </a:lnTo>
                  <a:lnTo>
                    <a:pt x="2055025" y="165100"/>
                  </a:lnTo>
                  <a:lnTo>
                    <a:pt x="2055761" y="177800"/>
                  </a:lnTo>
                  <a:lnTo>
                    <a:pt x="2056015" y="190500"/>
                  </a:lnTo>
                  <a:lnTo>
                    <a:pt x="2056015" y="1676400"/>
                  </a:lnTo>
                  <a:lnTo>
                    <a:pt x="2055761" y="1689100"/>
                  </a:lnTo>
                  <a:close/>
                </a:path>
                <a:path w="2056130" h="1866900">
                  <a:moveTo>
                    <a:pt x="20815" y="1727200"/>
                  </a:moveTo>
                  <a:lnTo>
                    <a:pt x="6045" y="1727200"/>
                  </a:lnTo>
                  <a:lnTo>
                    <a:pt x="3898" y="1714500"/>
                  </a:lnTo>
                  <a:lnTo>
                    <a:pt x="2209" y="1701800"/>
                  </a:lnTo>
                  <a:lnTo>
                    <a:pt x="990" y="1689100"/>
                  </a:lnTo>
                  <a:lnTo>
                    <a:pt x="13601" y="1689100"/>
                  </a:lnTo>
                  <a:lnTo>
                    <a:pt x="14782" y="1701800"/>
                  </a:lnTo>
                  <a:lnTo>
                    <a:pt x="16370" y="1714500"/>
                  </a:lnTo>
                  <a:lnTo>
                    <a:pt x="18313" y="1714500"/>
                  </a:lnTo>
                  <a:lnTo>
                    <a:pt x="20815" y="1727200"/>
                  </a:lnTo>
                  <a:close/>
                </a:path>
                <a:path w="2056130" h="1866900">
                  <a:moveTo>
                    <a:pt x="2049957" y="1727200"/>
                  </a:moveTo>
                  <a:lnTo>
                    <a:pt x="2035187" y="1727200"/>
                  </a:lnTo>
                  <a:lnTo>
                    <a:pt x="2037702" y="1714500"/>
                  </a:lnTo>
                  <a:lnTo>
                    <a:pt x="2039632" y="1714500"/>
                  </a:lnTo>
                  <a:lnTo>
                    <a:pt x="2041270" y="1701800"/>
                  </a:lnTo>
                  <a:lnTo>
                    <a:pt x="2042401" y="1689100"/>
                  </a:lnTo>
                  <a:lnTo>
                    <a:pt x="2055025" y="1689100"/>
                  </a:lnTo>
                  <a:lnTo>
                    <a:pt x="2053805" y="1701800"/>
                  </a:lnTo>
                  <a:lnTo>
                    <a:pt x="2052104" y="1714500"/>
                  </a:lnTo>
                  <a:lnTo>
                    <a:pt x="2049957" y="1727200"/>
                  </a:lnTo>
                  <a:close/>
                </a:path>
                <a:path w="2056130" h="1866900">
                  <a:moveTo>
                    <a:pt x="30479" y="1752600"/>
                  </a:moveTo>
                  <a:lnTo>
                    <a:pt x="15112" y="1752600"/>
                  </a:lnTo>
                  <a:lnTo>
                    <a:pt x="11671" y="1739900"/>
                  </a:lnTo>
                  <a:lnTo>
                    <a:pt x="8648" y="1727200"/>
                  </a:lnTo>
                  <a:lnTo>
                    <a:pt x="20726" y="1727200"/>
                  </a:lnTo>
                  <a:lnTo>
                    <a:pt x="23647" y="1739900"/>
                  </a:lnTo>
                  <a:lnTo>
                    <a:pt x="26746" y="1739900"/>
                  </a:lnTo>
                  <a:lnTo>
                    <a:pt x="30479" y="1752600"/>
                  </a:lnTo>
                  <a:close/>
                </a:path>
                <a:path w="2056130" h="1866900">
                  <a:moveTo>
                    <a:pt x="2040889" y="1752600"/>
                  </a:moveTo>
                  <a:lnTo>
                    <a:pt x="2025535" y="1752600"/>
                  </a:lnTo>
                  <a:lnTo>
                    <a:pt x="2029256" y="1739900"/>
                  </a:lnTo>
                  <a:lnTo>
                    <a:pt x="2032355" y="1739900"/>
                  </a:lnTo>
                  <a:lnTo>
                    <a:pt x="2035289" y="1727200"/>
                  </a:lnTo>
                  <a:lnTo>
                    <a:pt x="2047367" y="1727200"/>
                  </a:lnTo>
                  <a:lnTo>
                    <a:pt x="2044344" y="1739900"/>
                  </a:lnTo>
                  <a:lnTo>
                    <a:pt x="2040889" y="1752600"/>
                  </a:lnTo>
                  <a:close/>
                </a:path>
                <a:path w="2056130" h="1866900">
                  <a:moveTo>
                    <a:pt x="43459" y="1778000"/>
                  </a:moveTo>
                  <a:lnTo>
                    <a:pt x="27851" y="1778000"/>
                  </a:lnTo>
                  <a:lnTo>
                    <a:pt x="23215" y="1765300"/>
                  </a:lnTo>
                  <a:lnTo>
                    <a:pt x="18973" y="1752600"/>
                  </a:lnTo>
                  <a:lnTo>
                    <a:pt x="30340" y="1752600"/>
                  </a:lnTo>
                  <a:lnTo>
                    <a:pt x="34455" y="1765300"/>
                  </a:lnTo>
                  <a:lnTo>
                    <a:pt x="38620" y="1765300"/>
                  </a:lnTo>
                  <a:lnTo>
                    <a:pt x="43459" y="1778000"/>
                  </a:lnTo>
                  <a:close/>
                </a:path>
                <a:path w="2056130" h="1866900">
                  <a:moveTo>
                    <a:pt x="2028164" y="1778000"/>
                  </a:moveTo>
                  <a:lnTo>
                    <a:pt x="2012543" y="1778000"/>
                  </a:lnTo>
                  <a:lnTo>
                    <a:pt x="2017382" y="1765300"/>
                  </a:lnTo>
                  <a:lnTo>
                    <a:pt x="2021560" y="1765300"/>
                  </a:lnTo>
                  <a:lnTo>
                    <a:pt x="2025662" y="1752600"/>
                  </a:lnTo>
                  <a:lnTo>
                    <a:pt x="2037041" y="1752600"/>
                  </a:lnTo>
                  <a:lnTo>
                    <a:pt x="2032787" y="1765300"/>
                  </a:lnTo>
                  <a:lnTo>
                    <a:pt x="2028164" y="1778000"/>
                  </a:lnTo>
                  <a:close/>
                </a:path>
                <a:path w="2056130" h="1866900">
                  <a:moveTo>
                    <a:pt x="53822" y="1790700"/>
                  </a:moveTo>
                  <a:lnTo>
                    <a:pt x="38214" y="1790700"/>
                  </a:lnTo>
                  <a:lnTo>
                    <a:pt x="32854" y="1778000"/>
                  </a:lnTo>
                  <a:lnTo>
                    <a:pt x="48298" y="1778000"/>
                  </a:lnTo>
                  <a:lnTo>
                    <a:pt x="53822" y="1790700"/>
                  </a:lnTo>
                  <a:close/>
                </a:path>
                <a:path w="2056130" h="1866900">
                  <a:moveTo>
                    <a:pt x="2017788" y="1790700"/>
                  </a:moveTo>
                  <a:lnTo>
                    <a:pt x="2002193" y="1790700"/>
                  </a:lnTo>
                  <a:lnTo>
                    <a:pt x="2007717" y="1778000"/>
                  </a:lnTo>
                  <a:lnTo>
                    <a:pt x="2023160" y="1778000"/>
                  </a:lnTo>
                  <a:lnTo>
                    <a:pt x="2017788" y="1790700"/>
                  </a:lnTo>
                  <a:close/>
                </a:path>
                <a:path w="2056130" h="1866900">
                  <a:moveTo>
                    <a:pt x="78206" y="1816100"/>
                  </a:moveTo>
                  <a:lnTo>
                    <a:pt x="56349" y="1816100"/>
                  </a:lnTo>
                  <a:lnTo>
                    <a:pt x="49974" y="1803400"/>
                  </a:lnTo>
                  <a:lnTo>
                    <a:pt x="43929" y="1790700"/>
                  </a:lnTo>
                  <a:lnTo>
                    <a:pt x="59270" y="1790700"/>
                  </a:lnTo>
                  <a:lnTo>
                    <a:pt x="65430" y="1803400"/>
                  </a:lnTo>
                  <a:lnTo>
                    <a:pt x="71450" y="1803400"/>
                  </a:lnTo>
                  <a:lnTo>
                    <a:pt x="78206" y="1816100"/>
                  </a:lnTo>
                  <a:close/>
                </a:path>
                <a:path w="2056130" h="1866900">
                  <a:moveTo>
                    <a:pt x="1999665" y="1816100"/>
                  </a:moveTo>
                  <a:lnTo>
                    <a:pt x="1977809" y="1816100"/>
                  </a:lnTo>
                  <a:lnTo>
                    <a:pt x="1984552" y="1803400"/>
                  </a:lnTo>
                  <a:lnTo>
                    <a:pt x="1990572" y="1803400"/>
                  </a:lnTo>
                  <a:lnTo>
                    <a:pt x="1996732" y="1790700"/>
                  </a:lnTo>
                  <a:lnTo>
                    <a:pt x="2012086" y="1790700"/>
                  </a:lnTo>
                  <a:lnTo>
                    <a:pt x="2006028" y="1803400"/>
                  </a:lnTo>
                  <a:lnTo>
                    <a:pt x="1999665" y="1816100"/>
                  </a:lnTo>
                  <a:close/>
                </a:path>
                <a:path w="2056130" h="1866900">
                  <a:moveTo>
                    <a:pt x="92049" y="1828800"/>
                  </a:moveTo>
                  <a:lnTo>
                    <a:pt x="70002" y="1828800"/>
                  </a:lnTo>
                  <a:lnTo>
                    <a:pt x="63030" y="1816100"/>
                  </a:lnTo>
                  <a:lnTo>
                    <a:pt x="84759" y="1816100"/>
                  </a:lnTo>
                  <a:lnTo>
                    <a:pt x="92049" y="1828800"/>
                  </a:lnTo>
                  <a:close/>
                </a:path>
                <a:path w="2056130" h="1866900">
                  <a:moveTo>
                    <a:pt x="1986000" y="1828800"/>
                  </a:moveTo>
                  <a:lnTo>
                    <a:pt x="1963953" y="1828800"/>
                  </a:lnTo>
                  <a:lnTo>
                    <a:pt x="1971255" y="1816100"/>
                  </a:lnTo>
                  <a:lnTo>
                    <a:pt x="1992985" y="1816100"/>
                  </a:lnTo>
                  <a:lnTo>
                    <a:pt x="1986000" y="1828800"/>
                  </a:lnTo>
                  <a:close/>
                </a:path>
                <a:path w="2056130" h="1866900">
                  <a:moveTo>
                    <a:pt x="114630" y="1841500"/>
                  </a:moveTo>
                  <a:lnTo>
                    <a:pt x="92621" y="1841500"/>
                  </a:lnTo>
                  <a:lnTo>
                    <a:pt x="84810" y="1828800"/>
                  </a:lnTo>
                  <a:lnTo>
                    <a:pt x="106603" y="1828800"/>
                  </a:lnTo>
                  <a:lnTo>
                    <a:pt x="114630" y="1841500"/>
                  </a:lnTo>
                  <a:close/>
                </a:path>
                <a:path w="2056130" h="1866900">
                  <a:moveTo>
                    <a:pt x="1963394" y="1841500"/>
                  </a:moveTo>
                  <a:lnTo>
                    <a:pt x="1941385" y="1841500"/>
                  </a:lnTo>
                  <a:lnTo>
                    <a:pt x="1949399" y="1828800"/>
                  </a:lnTo>
                  <a:lnTo>
                    <a:pt x="1971192" y="1828800"/>
                  </a:lnTo>
                  <a:lnTo>
                    <a:pt x="1963394" y="1841500"/>
                  </a:lnTo>
                  <a:close/>
                </a:path>
                <a:path w="2056130" h="1866900">
                  <a:moveTo>
                    <a:pt x="147624" y="1854200"/>
                  </a:moveTo>
                  <a:lnTo>
                    <a:pt x="117500" y="1854200"/>
                  </a:lnTo>
                  <a:lnTo>
                    <a:pt x="108978" y="1841500"/>
                  </a:lnTo>
                  <a:lnTo>
                    <a:pt x="138798" y="1841500"/>
                  </a:lnTo>
                  <a:lnTo>
                    <a:pt x="147624" y="1854200"/>
                  </a:lnTo>
                  <a:close/>
                </a:path>
                <a:path w="2056130" h="1866900">
                  <a:moveTo>
                    <a:pt x="1938515" y="1854200"/>
                  </a:moveTo>
                  <a:lnTo>
                    <a:pt x="1908378" y="1854200"/>
                  </a:lnTo>
                  <a:lnTo>
                    <a:pt x="1917204" y="1841500"/>
                  </a:lnTo>
                  <a:lnTo>
                    <a:pt x="1947037" y="1841500"/>
                  </a:lnTo>
                  <a:lnTo>
                    <a:pt x="1938515" y="1854200"/>
                  </a:lnTo>
                  <a:close/>
                </a:path>
                <a:path w="2056130" h="1866900">
                  <a:moveTo>
                    <a:pt x="1911692" y="1866900"/>
                  </a:moveTo>
                  <a:lnTo>
                    <a:pt x="144310" y="1866900"/>
                  </a:lnTo>
                  <a:lnTo>
                    <a:pt x="135178" y="1854200"/>
                  </a:lnTo>
                  <a:lnTo>
                    <a:pt x="1920824" y="1854200"/>
                  </a:lnTo>
                  <a:lnTo>
                    <a:pt x="1911692" y="186690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11" y="3453396"/>
            <a:ext cx="154749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2770">
              <a:lnSpc>
                <a:spcPct val="1426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DDL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(CREATE,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ALTER,</a:t>
            </a:r>
            <a:endParaRPr sz="1800">
              <a:latin typeface="Calibri"/>
              <a:cs typeface="Calibri"/>
            </a:endParaRPr>
          </a:p>
          <a:p>
            <a:pPr marL="236220" marR="227965" indent="704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DROP 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9994" y="3267455"/>
            <a:ext cx="2056130" cy="1866900"/>
          </a:xfrm>
          <a:custGeom>
            <a:avLst/>
            <a:gdLst/>
            <a:ahLst/>
            <a:cxnLst/>
            <a:rect l="l" t="t" r="r" b="b"/>
            <a:pathLst>
              <a:path w="2056129" h="1866900">
                <a:moveTo>
                  <a:pt x="2056015" y="190500"/>
                </a:moveTo>
                <a:lnTo>
                  <a:pt x="2055774" y="177800"/>
                </a:lnTo>
                <a:lnTo>
                  <a:pt x="2055025" y="165100"/>
                </a:lnTo>
                <a:lnTo>
                  <a:pt x="2053805" y="152400"/>
                </a:lnTo>
                <a:lnTo>
                  <a:pt x="2052116" y="152400"/>
                </a:lnTo>
                <a:lnTo>
                  <a:pt x="2049957" y="139700"/>
                </a:lnTo>
                <a:lnTo>
                  <a:pt x="2047367" y="127000"/>
                </a:lnTo>
                <a:lnTo>
                  <a:pt x="2044344" y="114300"/>
                </a:lnTo>
                <a:lnTo>
                  <a:pt x="2040902" y="114300"/>
                </a:lnTo>
                <a:lnTo>
                  <a:pt x="2037041" y="101600"/>
                </a:lnTo>
                <a:lnTo>
                  <a:pt x="2032800" y="88900"/>
                </a:lnTo>
                <a:lnTo>
                  <a:pt x="2028164" y="88900"/>
                </a:lnTo>
                <a:lnTo>
                  <a:pt x="2023160" y="76200"/>
                </a:lnTo>
                <a:lnTo>
                  <a:pt x="2017801" y="76200"/>
                </a:lnTo>
                <a:lnTo>
                  <a:pt x="2017547" y="75641"/>
                </a:lnTo>
                <a:lnTo>
                  <a:pt x="2017547" y="89839"/>
                </a:lnTo>
                <a:lnTo>
                  <a:pt x="2016836" y="88900"/>
                </a:lnTo>
                <a:lnTo>
                  <a:pt x="2017229" y="88900"/>
                </a:lnTo>
                <a:lnTo>
                  <a:pt x="2017547" y="89839"/>
                </a:lnTo>
                <a:lnTo>
                  <a:pt x="2017547" y="75641"/>
                </a:lnTo>
                <a:lnTo>
                  <a:pt x="2012086" y="63500"/>
                </a:lnTo>
                <a:lnTo>
                  <a:pt x="2008098" y="55130"/>
                </a:lnTo>
                <a:lnTo>
                  <a:pt x="2008098" y="77597"/>
                </a:lnTo>
                <a:lnTo>
                  <a:pt x="2007031" y="76200"/>
                </a:lnTo>
                <a:lnTo>
                  <a:pt x="2007539" y="76200"/>
                </a:lnTo>
                <a:lnTo>
                  <a:pt x="2008098" y="77597"/>
                </a:lnTo>
                <a:lnTo>
                  <a:pt x="2008098" y="55130"/>
                </a:lnTo>
                <a:lnTo>
                  <a:pt x="2006041" y="50800"/>
                </a:lnTo>
                <a:lnTo>
                  <a:pt x="1999665" y="50800"/>
                </a:lnTo>
                <a:lnTo>
                  <a:pt x="1992985" y="38100"/>
                </a:lnTo>
                <a:lnTo>
                  <a:pt x="1985708" y="38100"/>
                </a:lnTo>
                <a:lnTo>
                  <a:pt x="1985708" y="53505"/>
                </a:lnTo>
                <a:lnTo>
                  <a:pt x="1982203" y="50800"/>
                </a:lnTo>
                <a:lnTo>
                  <a:pt x="1984336" y="50800"/>
                </a:lnTo>
                <a:lnTo>
                  <a:pt x="1985708" y="53505"/>
                </a:lnTo>
                <a:lnTo>
                  <a:pt x="1985708" y="38100"/>
                </a:lnTo>
                <a:lnTo>
                  <a:pt x="1978736" y="38100"/>
                </a:lnTo>
                <a:lnTo>
                  <a:pt x="1974913" y="31661"/>
                </a:lnTo>
                <a:lnTo>
                  <a:pt x="1974913" y="45173"/>
                </a:lnTo>
                <a:lnTo>
                  <a:pt x="1965769" y="38100"/>
                </a:lnTo>
                <a:lnTo>
                  <a:pt x="1971014" y="38100"/>
                </a:lnTo>
                <a:lnTo>
                  <a:pt x="1974913" y="45173"/>
                </a:lnTo>
                <a:lnTo>
                  <a:pt x="1974913" y="31661"/>
                </a:lnTo>
                <a:lnTo>
                  <a:pt x="1971205" y="25400"/>
                </a:lnTo>
                <a:lnTo>
                  <a:pt x="1963394" y="25400"/>
                </a:lnTo>
                <a:lnTo>
                  <a:pt x="1955330" y="12700"/>
                </a:lnTo>
                <a:lnTo>
                  <a:pt x="1951405" y="12700"/>
                </a:lnTo>
                <a:lnTo>
                  <a:pt x="1951405" y="29121"/>
                </a:lnTo>
                <a:lnTo>
                  <a:pt x="1942617" y="25400"/>
                </a:lnTo>
                <a:lnTo>
                  <a:pt x="1949132" y="25400"/>
                </a:lnTo>
                <a:lnTo>
                  <a:pt x="1951405" y="29121"/>
                </a:lnTo>
                <a:lnTo>
                  <a:pt x="1951405" y="12700"/>
                </a:lnTo>
                <a:lnTo>
                  <a:pt x="1938515" y="12700"/>
                </a:lnTo>
                <a:lnTo>
                  <a:pt x="1930222" y="647"/>
                </a:lnTo>
                <a:lnTo>
                  <a:pt x="1930222" y="20154"/>
                </a:lnTo>
                <a:lnTo>
                  <a:pt x="1912975" y="12852"/>
                </a:lnTo>
                <a:lnTo>
                  <a:pt x="1911858" y="12700"/>
                </a:lnTo>
                <a:lnTo>
                  <a:pt x="1925269" y="12700"/>
                </a:lnTo>
                <a:lnTo>
                  <a:pt x="1930222" y="20154"/>
                </a:lnTo>
                <a:lnTo>
                  <a:pt x="1930222" y="647"/>
                </a:lnTo>
                <a:lnTo>
                  <a:pt x="1929777" y="0"/>
                </a:lnTo>
                <a:lnTo>
                  <a:pt x="144475" y="0"/>
                </a:lnTo>
                <a:lnTo>
                  <a:pt x="144475" y="12700"/>
                </a:lnTo>
                <a:lnTo>
                  <a:pt x="143357" y="12852"/>
                </a:lnTo>
                <a:lnTo>
                  <a:pt x="125691" y="20294"/>
                </a:lnTo>
                <a:lnTo>
                  <a:pt x="130759" y="12700"/>
                </a:lnTo>
                <a:lnTo>
                  <a:pt x="144475" y="12700"/>
                </a:lnTo>
                <a:lnTo>
                  <a:pt x="144475" y="0"/>
                </a:lnTo>
                <a:lnTo>
                  <a:pt x="126238" y="0"/>
                </a:lnTo>
                <a:lnTo>
                  <a:pt x="117500" y="12700"/>
                </a:lnTo>
                <a:lnTo>
                  <a:pt x="113576" y="12700"/>
                </a:lnTo>
                <a:lnTo>
                  <a:pt x="113576" y="25400"/>
                </a:lnTo>
                <a:lnTo>
                  <a:pt x="104533" y="29210"/>
                </a:lnTo>
                <a:lnTo>
                  <a:pt x="106883" y="25400"/>
                </a:lnTo>
                <a:lnTo>
                  <a:pt x="113576" y="25400"/>
                </a:lnTo>
                <a:lnTo>
                  <a:pt x="113576" y="12700"/>
                </a:lnTo>
                <a:lnTo>
                  <a:pt x="100685" y="12700"/>
                </a:lnTo>
                <a:lnTo>
                  <a:pt x="92621" y="25400"/>
                </a:lnTo>
                <a:lnTo>
                  <a:pt x="90322" y="25400"/>
                </a:lnTo>
                <a:lnTo>
                  <a:pt x="90322" y="38100"/>
                </a:lnTo>
                <a:lnTo>
                  <a:pt x="81051" y="45237"/>
                </a:lnTo>
                <a:lnTo>
                  <a:pt x="85001" y="38100"/>
                </a:lnTo>
                <a:lnTo>
                  <a:pt x="90322" y="38100"/>
                </a:lnTo>
                <a:lnTo>
                  <a:pt x="90322" y="25400"/>
                </a:lnTo>
                <a:lnTo>
                  <a:pt x="84823" y="25400"/>
                </a:lnTo>
                <a:lnTo>
                  <a:pt x="77279" y="38100"/>
                </a:lnTo>
                <a:lnTo>
                  <a:pt x="73812" y="38100"/>
                </a:lnTo>
                <a:lnTo>
                  <a:pt x="73812" y="50800"/>
                </a:lnTo>
                <a:lnTo>
                  <a:pt x="70307" y="53505"/>
                </a:lnTo>
                <a:lnTo>
                  <a:pt x="71678" y="50800"/>
                </a:lnTo>
                <a:lnTo>
                  <a:pt x="73812" y="50800"/>
                </a:lnTo>
                <a:lnTo>
                  <a:pt x="73812" y="38100"/>
                </a:lnTo>
                <a:lnTo>
                  <a:pt x="63030" y="38100"/>
                </a:lnTo>
                <a:lnTo>
                  <a:pt x="56349" y="50800"/>
                </a:lnTo>
                <a:lnTo>
                  <a:pt x="49974" y="50800"/>
                </a:lnTo>
                <a:lnTo>
                  <a:pt x="48831" y="53213"/>
                </a:lnTo>
                <a:lnTo>
                  <a:pt x="48831" y="76200"/>
                </a:lnTo>
                <a:lnTo>
                  <a:pt x="48094" y="77152"/>
                </a:lnTo>
                <a:lnTo>
                  <a:pt x="48488" y="76200"/>
                </a:lnTo>
                <a:lnTo>
                  <a:pt x="48831" y="76200"/>
                </a:lnTo>
                <a:lnTo>
                  <a:pt x="48831" y="53213"/>
                </a:lnTo>
                <a:lnTo>
                  <a:pt x="43929" y="63500"/>
                </a:lnTo>
                <a:lnTo>
                  <a:pt x="38950" y="74599"/>
                </a:lnTo>
                <a:lnTo>
                  <a:pt x="38950" y="88900"/>
                </a:lnTo>
                <a:lnTo>
                  <a:pt x="38633" y="89306"/>
                </a:lnTo>
                <a:lnTo>
                  <a:pt x="38785" y="88900"/>
                </a:lnTo>
                <a:lnTo>
                  <a:pt x="38950" y="88900"/>
                </a:lnTo>
                <a:lnTo>
                  <a:pt x="38950" y="74599"/>
                </a:lnTo>
                <a:lnTo>
                  <a:pt x="38227" y="76200"/>
                </a:lnTo>
                <a:lnTo>
                  <a:pt x="32854" y="76200"/>
                </a:lnTo>
                <a:lnTo>
                  <a:pt x="27851" y="88900"/>
                </a:lnTo>
                <a:lnTo>
                  <a:pt x="23215" y="88900"/>
                </a:lnTo>
                <a:lnTo>
                  <a:pt x="18973" y="101600"/>
                </a:lnTo>
                <a:lnTo>
                  <a:pt x="15113" y="114300"/>
                </a:lnTo>
                <a:lnTo>
                  <a:pt x="11671" y="114300"/>
                </a:lnTo>
                <a:lnTo>
                  <a:pt x="8648" y="127000"/>
                </a:lnTo>
                <a:lnTo>
                  <a:pt x="6057" y="139700"/>
                </a:lnTo>
                <a:lnTo>
                  <a:pt x="3898" y="152400"/>
                </a:lnTo>
                <a:lnTo>
                  <a:pt x="2209" y="152400"/>
                </a:lnTo>
                <a:lnTo>
                  <a:pt x="990" y="165100"/>
                </a:lnTo>
                <a:lnTo>
                  <a:pt x="241" y="177800"/>
                </a:lnTo>
                <a:lnTo>
                  <a:pt x="0" y="190500"/>
                </a:lnTo>
                <a:lnTo>
                  <a:pt x="0" y="1676400"/>
                </a:lnTo>
                <a:lnTo>
                  <a:pt x="241" y="1689100"/>
                </a:lnTo>
                <a:lnTo>
                  <a:pt x="990" y="1689100"/>
                </a:lnTo>
                <a:lnTo>
                  <a:pt x="2209" y="1701800"/>
                </a:lnTo>
                <a:lnTo>
                  <a:pt x="3898" y="1714500"/>
                </a:lnTo>
                <a:lnTo>
                  <a:pt x="6057" y="1727200"/>
                </a:lnTo>
                <a:lnTo>
                  <a:pt x="8648" y="1727200"/>
                </a:lnTo>
                <a:lnTo>
                  <a:pt x="11671" y="1739900"/>
                </a:lnTo>
                <a:lnTo>
                  <a:pt x="15113" y="1752600"/>
                </a:lnTo>
                <a:lnTo>
                  <a:pt x="18973" y="1752600"/>
                </a:lnTo>
                <a:lnTo>
                  <a:pt x="23215" y="1765300"/>
                </a:lnTo>
                <a:lnTo>
                  <a:pt x="27851" y="1778000"/>
                </a:lnTo>
                <a:lnTo>
                  <a:pt x="32854" y="1778000"/>
                </a:lnTo>
                <a:lnTo>
                  <a:pt x="38227" y="1790700"/>
                </a:lnTo>
                <a:lnTo>
                  <a:pt x="43929" y="1790700"/>
                </a:lnTo>
                <a:lnTo>
                  <a:pt x="49974" y="1803400"/>
                </a:lnTo>
                <a:lnTo>
                  <a:pt x="56349" y="1816100"/>
                </a:lnTo>
                <a:lnTo>
                  <a:pt x="63030" y="1816100"/>
                </a:lnTo>
                <a:lnTo>
                  <a:pt x="70015" y="1828800"/>
                </a:lnTo>
                <a:lnTo>
                  <a:pt x="82219" y="1828800"/>
                </a:lnTo>
                <a:lnTo>
                  <a:pt x="87134" y="1832571"/>
                </a:lnTo>
                <a:lnTo>
                  <a:pt x="92621" y="1841500"/>
                </a:lnTo>
                <a:lnTo>
                  <a:pt x="98806" y="1841500"/>
                </a:lnTo>
                <a:lnTo>
                  <a:pt x="112966" y="1847456"/>
                </a:lnTo>
                <a:lnTo>
                  <a:pt x="117500" y="1854200"/>
                </a:lnTo>
                <a:lnTo>
                  <a:pt x="129032" y="1854200"/>
                </a:lnTo>
                <a:lnTo>
                  <a:pt x="137833" y="1857908"/>
                </a:lnTo>
                <a:lnTo>
                  <a:pt x="144322" y="1866900"/>
                </a:lnTo>
                <a:lnTo>
                  <a:pt x="193141" y="1866900"/>
                </a:lnTo>
                <a:lnTo>
                  <a:pt x="1863445" y="1866900"/>
                </a:lnTo>
                <a:lnTo>
                  <a:pt x="1911705" y="1866900"/>
                </a:lnTo>
                <a:lnTo>
                  <a:pt x="1918042" y="1858086"/>
                </a:lnTo>
                <a:lnTo>
                  <a:pt x="1927237" y="1854200"/>
                </a:lnTo>
                <a:lnTo>
                  <a:pt x="1938515" y="1854200"/>
                </a:lnTo>
                <a:lnTo>
                  <a:pt x="1942960" y="1847570"/>
                </a:lnTo>
                <a:lnTo>
                  <a:pt x="1957324" y="1841500"/>
                </a:lnTo>
                <a:lnTo>
                  <a:pt x="1963394" y="1841500"/>
                </a:lnTo>
                <a:lnTo>
                  <a:pt x="1968817" y="1832673"/>
                </a:lnTo>
                <a:lnTo>
                  <a:pt x="1973834" y="1828800"/>
                </a:lnTo>
                <a:lnTo>
                  <a:pt x="1986013" y="1828800"/>
                </a:lnTo>
                <a:lnTo>
                  <a:pt x="1992985" y="1816100"/>
                </a:lnTo>
                <a:lnTo>
                  <a:pt x="1999665" y="1816100"/>
                </a:lnTo>
                <a:lnTo>
                  <a:pt x="2006041" y="1803400"/>
                </a:lnTo>
                <a:lnTo>
                  <a:pt x="2012086" y="1790700"/>
                </a:lnTo>
                <a:lnTo>
                  <a:pt x="2017801" y="1790700"/>
                </a:lnTo>
                <a:lnTo>
                  <a:pt x="2023160" y="1778000"/>
                </a:lnTo>
                <a:lnTo>
                  <a:pt x="2028164" y="1778000"/>
                </a:lnTo>
                <a:lnTo>
                  <a:pt x="2032800" y="1765300"/>
                </a:lnTo>
                <a:lnTo>
                  <a:pt x="2037041" y="1752600"/>
                </a:lnTo>
                <a:lnTo>
                  <a:pt x="2040902" y="1752600"/>
                </a:lnTo>
                <a:lnTo>
                  <a:pt x="2044344" y="1739900"/>
                </a:lnTo>
                <a:lnTo>
                  <a:pt x="2047367" y="1727200"/>
                </a:lnTo>
                <a:lnTo>
                  <a:pt x="2049957" y="1727200"/>
                </a:lnTo>
                <a:lnTo>
                  <a:pt x="2052116" y="1714500"/>
                </a:lnTo>
                <a:lnTo>
                  <a:pt x="2053805" y="1701800"/>
                </a:lnTo>
                <a:lnTo>
                  <a:pt x="2055025" y="1689100"/>
                </a:lnTo>
                <a:lnTo>
                  <a:pt x="2055774" y="1689100"/>
                </a:lnTo>
                <a:lnTo>
                  <a:pt x="2056015" y="1676400"/>
                </a:lnTo>
                <a:lnTo>
                  <a:pt x="2056015" y="190500"/>
                </a:lnTo>
                <a:close/>
              </a:path>
            </a:pathLst>
          </a:custGeom>
          <a:solidFill>
            <a:srgbClr val="F48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89097" y="3590569"/>
            <a:ext cx="167703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0235">
              <a:lnSpc>
                <a:spcPct val="1426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DML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(INSERT,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UPDATE,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DELETE)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4950" y="3267455"/>
            <a:ext cx="2056130" cy="1866900"/>
          </a:xfrm>
          <a:custGeom>
            <a:avLst/>
            <a:gdLst/>
            <a:ahLst/>
            <a:cxnLst/>
            <a:rect l="l" t="t" r="r" b="b"/>
            <a:pathLst>
              <a:path w="2056129" h="1866900">
                <a:moveTo>
                  <a:pt x="2056028" y="190500"/>
                </a:moveTo>
                <a:lnTo>
                  <a:pt x="2055774" y="177800"/>
                </a:lnTo>
                <a:lnTo>
                  <a:pt x="2055037" y="165100"/>
                </a:lnTo>
                <a:lnTo>
                  <a:pt x="2053805" y="152400"/>
                </a:lnTo>
                <a:lnTo>
                  <a:pt x="2052116" y="152400"/>
                </a:lnTo>
                <a:lnTo>
                  <a:pt x="2049970" y="139700"/>
                </a:lnTo>
                <a:lnTo>
                  <a:pt x="2047379" y="127000"/>
                </a:lnTo>
                <a:lnTo>
                  <a:pt x="2044344" y="114300"/>
                </a:lnTo>
                <a:lnTo>
                  <a:pt x="2040902" y="114300"/>
                </a:lnTo>
                <a:lnTo>
                  <a:pt x="2037054" y="101600"/>
                </a:lnTo>
                <a:lnTo>
                  <a:pt x="2032800" y="88900"/>
                </a:lnTo>
                <a:lnTo>
                  <a:pt x="2028164" y="88900"/>
                </a:lnTo>
                <a:lnTo>
                  <a:pt x="2023160" y="76200"/>
                </a:lnTo>
                <a:lnTo>
                  <a:pt x="2017801" y="76200"/>
                </a:lnTo>
                <a:lnTo>
                  <a:pt x="2017306" y="75107"/>
                </a:lnTo>
                <a:lnTo>
                  <a:pt x="2017306" y="89128"/>
                </a:lnTo>
                <a:lnTo>
                  <a:pt x="2017128" y="88900"/>
                </a:lnTo>
                <a:lnTo>
                  <a:pt x="2017306" y="89128"/>
                </a:lnTo>
                <a:lnTo>
                  <a:pt x="2017306" y="75107"/>
                </a:lnTo>
                <a:lnTo>
                  <a:pt x="2012086" y="63500"/>
                </a:lnTo>
                <a:lnTo>
                  <a:pt x="2007806" y="54521"/>
                </a:lnTo>
                <a:lnTo>
                  <a:pt x="2007806" y="76860"/>
                </a:lnTo>
                <a:lnTo>
                  <a:pt x="2007285" y="76200"/>
                </a:lnTo>
                <a:lnTo>
                  <a:pt x="2007539" y="76200"/>
                </a:lnTo>
                <a:lnTo>
                  <a:pt x="2007806" y="76860"/>
                </a:lnTo>
                <a:lnTo>
                  <a:pt x="2007806" y="54521"/>
                </a:lnTo>
                <a:lnTo>
                  <a:pt x="2006041" y="50800"/>
                </a:lnTo>
                <a:lnTo>
                  <a:pt x="1999678" y="50800"/>
                </a:lnTo>
                <a:lnTo>
                  <a:pt x="1992998" y="38100"/>
                </a:lnTo>
                <a:lnTo>
                  <a:pt x="1985543" y="38100"/>
                </a:lnTo>
                <a:lnTo>
                  <a:pt x="1985543" y="53187"/>
                </a:lnTo>
                <a:lnTo>
                  <a:pt x="1982470" y="50800"/>
                </a:lnTo>
                <a:lnTo>
                  <a:pt x="1984336" y="50800"/>
                </a:lnTo>
                <a:lnTo>
                  <a:pt x="1985543" y="53187"/>
                </a:lnTo>
                <a:lnTo>
                  <a:pt x="1985543" y="38100"/>
                </a:lnTo>
                <a:lnTo>
                  <a:pt x="1978748" y="38100"/>
                </a:lnTo>
                <a:lnTo>
                  <a:pt x="1974723" y="31330"/>
                </a:lnTo>
                <a:lnTo>
                  <a:pt x="1974723" y="44818"/>
                </a:lnTo>
                <a:lnTo>
                  <a:pt x="1966061" y="38100"/>
                </a:lnTo>
                <a:lnTo>
                  <a:pt x="1971014" y="38100"/>
                </a:lnTo>
                <a:lnTo>
                  <a:pt x="1974723" y="44818"/>
                </a:lnTo>
                <a:lnTo>
                  <a:pt x="1974723" y="31330"/>
                </a:lnTo>
                <a:lnTo>
                  <a:pt x="1971205" y="25400"/>
                </a:lnTo>
                <a:lnTo>
                  <a:pt x="1963394" y="25400"/>
                </a:lnTo>
                <a:lnTo>
                  <a:pt x="1955342" y="12700"/>
                </a:lnTo>
                <a:lnTo>
                  <a:pt x="1951304" y="12700"/>
                </a:lnTo>
                <a:lnTo>
                  <a:pt x="1951304" y="28930"/>
                </a:lnTo>
                <a:lnTo>
                  <a:pt x="1943011" y="25400"/>
                </a:lnTo>
                <a:lnTo>
                  <a:pt x="1949145" y="25400"/>
                </a:lnTo>
                <a:lnTo>
                  <a:pt x="1951304" y="28930"/>
                </a:lnTo>
                <a:lnTo>
                  <a:pt x="1951304" y="12700"/>
                </a:lnTo>
                <a:lnTo>
                  <a:pt x="1938515" y="12700"/>
                </a:lnTo>
                <a:lnTo>
                  <a:pt x="1930031" y="381"/>
                </a:lnTo>
                <a:lnTo>
                  <a:pt x="1930031" y="19888"/>
                </a:lnTo>
                <a:lnTo>
                  <a:pt x="1913521" y="12852"/>
                </a:lnTo>
                <a:lnTo>
                  <a:pt x="1912404" y="12700"/>
                </a:lnTo>
                <a:lnTo>
                  <a:pt x="1925269" y="12700"/>
                </a:lnTo>
                <a:lnTo>
                  <a:pt x="1930031" y="19888"/>
                </a:lnTo>
                <a:lnTo>
                  <a:pt x="1930031" y="381"/>
                </a:lnTo>
                <a:lnTo>
                  <a:pt x="1929777" y="0"/>
                </a:lnTo>
                <a:lnTo>
                  <a:pt x="144132" y="0"/>
                </a:lnTo>
                <a:lnTo>
                  <a:pt x="144132" y="12700"/>
                </a:lnTo>
                <a:lnTo>
                  <a:pt x="143027" y="12852"/>
                </a:lnTo>
                <a:lnTo>
                  <a:pt x="125806" y="20142"/>
                </a:lnTo>
                <a:lnTo>
                  <a:pt x="130759" y="12700"/>
                </a:lnTo>
                <a:lnTo>
                  <a:pt x="144132" y="12700"/>
                </a:lnTo>
                <a:lnTo>
                  <a:pt x="144132" y="0"/>
                </a:lnTo>
                <a:lnTo>
                  <a:pt x="126250" y="0"/>
                </a:lnTo>
                <a:lnTo>
                  <a:pt x="117513" y="12700"/>
                </a:lnTo>
                <a:lnTo>
                  <a:pt x="113372" y="12700"/>
                </a:lnTo>
                <a:lnTo>
                  <a:pt x="113372" y="25400"/>
                </a:lnTo>
                <a:lnTo>
                  <a:pt x="104597" y="29121"/>
                </a:lnTo>
                <a:lnTo>
                  <a:pt x="106883" y="25400"/>
                </a:lnTo>
                <a:lnTo>
                  <a:pt x="113372" y="25400"/>
                </a:lnTo>
                <a:lnTo>
                  <a:pt x="113372" y="12700"/>
                </a:lnTo>
                <a:lnTo>
                  <a:pt x="100685" y="12700"/>
                </a:lnTo>
                <a:lnTo>
                  <a:pt x="92633" y="25400"/>
                </a:lnTo>
                <a:lnTo>
                  <a:pt x="90233" y="25400"/>
                </a:lnTo>
                <a:lnTo>
                  <a:pt x="90233" y="38100"/>
                </a:lnTo>
                <a:lnTo>
                  <a:pt x="81102" y="45161"/>
                </a:lnTo>
                <a:lnTo>
                  <a:pt x="85013" y="38100"/>
                </a:lnTo>
                <a:lnTo>
                  <a:pt x="90233" y="38100"/>
                </a:lnTo>
                <a:lnTo>
                  <a:pt x="90233" y="25400"/>
                </a:lnTo>
                <a:lnTo>
                  <a:pt x="84823" y="25400"/>
                </a:lnTo>
                <a:lnTo>
                  <a:pt x="77279" y="38100"/>
                </a:lnTo>
                <a:lnTo>
                  <a:pt x="73787" y="38100"/>
                </a:lnTo>
                <a:lnTo>
                  <a:pt x="73787" y="50800"/>
                </a:lnTo>
                <a:lnTo>
                  <a:pt x="70319" y="53492"/>
                </a:lnTo>
                <a:lnTo>
                  <a:pt x="71691" y="50800"/>
                </a:lnTo>
                <a:lnTo>
                  <a:pt x="73787" y="50800"/>
                </a:lnTo>
                <a:lnTo>
                  <a:pt x="73787" y="38100"/>
                </a:lnTo>
                <a:lnTo>
                  <a:pt x="63030" y="38100"/>
                </a:lnTo>
                <a:lnTo>
                  <a:pt x="56349" y="50800"/>
                </a:lnTo>
                <a:lnTo>
                  <a:pt x="49987" y="50800"/>
                </a:lnTo>
                <a:lnTo>
                  <a:pt x="48971" y="52946"/>
                </a:lnTo>
                <a:lnTo>
                  <a:pt x="48971" y="76200"/>
                </a:lnTo>
                <a:lnTo>
                  <a:pt x="47929" y="77546"/>
                </a:lnTo>
                <a:lnTo>
                  <a:pt x="48488" y="76200"/>
                </a:lnTo>
                <a:lnTo>
                  <a:pt x="48971" y="76200"/>
                </a:lnTo>
                <a:lnTo>
                  <a:pt x="48971" y="52946"/>
                </a:lnTo>
                <a:lnTo>
                  <a:pt x="43942" y="63500"/>
                </a:lnTo>
                <a:lnTo>
                  <a:pt x="39166" y="74117"/>
                </a:lnTo>
                <a:lnTo>
                  <a:pt x="39166" y="88900"/>
                </a:lnTo>
                <a:lnTo>
                  <a:pt x="38455" y="89814"/>
                </a:lnTo>
                <a:lnTo>
                  <a:pt x="38785" y="88900"/>
                </a:lnTo>
                <a:lnTo>
                  <a:pt x="39166" y="88900"/>
                </a:lnTo>
                <a:lnTo>
                  <a:pt x="39166" y="74117"/>
                </a:lnTo>
                <a:lnTo>
                  <a:pt x="38227" y="76200"/>
                </a:lnTo>
                <a:lnTo>
                  <a:pt x="32867" y="76200"/>
                </a:lnTo>
                <a:lnTo>
                  <a:pt x="27863" y="88900"/>
                </a:lnTo>
                <a:lnTo>
                  <a:pt x="23228" y="88900"/>
                </a:lnTo>
                <a:lnTo>
                  <a:pt x="18973" y="101600"/>
                </a:lnTo>
                <a:lnTo>
                  <a:pt x="15125" y="114300"/>
                </a:lnTo>
                <a:lnTo>
                  <a:pt x="11671" y="114300"/>
                </a:lnTo>
                <a:lnTo>
                  <a:pt x="8648" y="127000"/>
                </a:lnTo>
                <a:lnTo>
                  <a:pt x="6057" y="139700"/>
                </a:lnTo>
                <a:lnTo>
                  <a:pt x="3911" y="152400"/>
                </a:lnTo>
                <a:lnTo>
                  <a:pt x="2222" y="152400"/>
                </a:lnTo>
                <a:lnTo>
                  <a:pt x="990" y="165100"/>
                </a:lnTo>
                <a:lnTo>
                  <a:pt x="254" y="177800"/>
                </a:lnTo>
                <a:lnTo>
                  <a:pt x="0" y="190500"/>
                </a:lnTo>
                <a:lnTo>
                  <a:pt x="0" y="1676400"/>
                </a:lnTo>
                <a:lnTo>
                  <a:pt x="254" y="1689100"/>
                </a:lnTo>
                <a:lnTo>
                  <a:pt x="990" y="1689100"/>
                </a:lnTo>
                <a:lnTo>
                  <a:pt x="2222" y="1701800"/>
                </a:lnTo>
                <a:lnTo>
                  <a:pt x="3911" y="1714500"/>
                </a:lnTo>
                <a:lnTo>
                  <a:pt x="6057" y="1727200"/>
                </a:lnTo>
                <a:lnTo>
                  <a:pt x="8648" y="1727200"/>
                </a:lnTo>
                <a:lnTo>
                  <a:pt x="11671" y="1739900"/>
                </a:lnTo>
                <a:lnTo>
                  <a:pt x="15125" y="1752600"/>
                </a:lnTo>
                <a:lnTo>
                  <a:pt x="18973" y="1752600"/>
                </a:lnTo>
                <a:lnTo>
                  <a:pt x="23228" y="1765300"/>
                </a:lnTo>
                <a:lnTo>
                  <a:pt x="27863" y="1778000"/>
                </a:lnTo>
                <a:lnTo>
                  <a:pt x="32867" y="1778000"/>
                </a:lnTo>
                <a:lnTo>
                  <a:pt x="38227" y="1790700"/>
                </a:lnTo>
                <a:lnTo>
                  <a:pt x="43942" y="1790700"/>
                </a:lnTo>
                <a:lnTo>
                  <a:pt x="49987" y="1803400"/>
                </a:lnTo>
                <a:lnTo>
                  <a:pt x="56349" y="1816100"/>
                </a:lnTo>
                <a:lnTo>
                  <a:pt x="63030" y="1816100"/>
                </a:lnTo>
                <a:lnTo>
                  <a:pt x="70015" y="1828800"/>
                </a:lnTo>
                <a:lnTo>
                  <a:pt x="82169" y="1828800"/>
                </a:lnTo>
                <a:lnTo>
                  <a:pt x="87210" y="1832698"/>
                </a:lnTo>
                <a:lnTo>
                  <a:pt x="92633" y="1841500"/>
                </a:lnTo>
                <a:lnTo>
                  <a:pt x="98666" y="1841500"/>
                </a:lnTo>
                <a:lnTo>
                  <a:pt x="113055" y="1847583"/>
                </a:lnTo>
                <a:lnTo>
                  <a:pt x="117513" y="1854200"/>
                </a:lnTo>
                <a:lnTo>
                  <a:pt x="128752" y="1854200"/>
                </a:lnTo>
                <a:lnTo>
                  <a:pt x="137985" y="1858098"/>
                </a:lnTo>
                <a:lnTo>
                  <a:pt x="144322" y="1866900"/>
                </a:lnTo>
                <a:lnTo>
                  <a:pt x="192557" y="1866900"/>
                </a:lnTo>
                <a:lnTo>
                  <a:pt x="1864385" y="1866900"/>
                </a:lnTo>
                <a:lnTo>
                  <a:pt x="1911705" y="1866900"/>
                </a:lnTo>
                <a:lnTo>
                  <a:pt x="1917814" y="1858403"/>
                </a:lnTo>
                <a:lnTo>
                  <a:pt x="1927707" y="1854200"/>
                </a:lnTo>
                <a:lnTo>
                  <a:pt x="1938515" y="1854200"/>
                </a:lnTo>
                <a:lnTo>
                  <a:pt x="1942807" y="1847799"/>
                </a:lnTo>
                <a:lnTo>
                  <a:pt x="1957641" y="1841500"/>
                </a:lnTo>
                <a:lnTo>
                  <a:pt x="1963394" y="1841500"/>
                </a:lnTo>
                <a:lnTo>
                  <a:pt x="1968563" y="1833105"/>
                </a:lnTo>
                <a:lnTo>
                  <a:pt x="1974100" y="1828800"/>
                </a:lnTo>
                <a:lnTo>
                  <a:pt x="1986013" y="1828800"/>
                </a:lnTo>
                <a:lnTo>
                  <a:pt x="1992998" y="1816100"/>
                </a:lnTo>
                <a:lnTo>
                  <a:pt x="1999678" y="1816100"/>
                </a:lnTo>
                <a:lnTo>
                  <a:pt x="2006041" y="1803400"/>
                </a:lnTo>
                <a:lnTo>
                  <a:pt x="2012022" y="1790827"/>
                </a:lnTo>
                <a:lnTo>
                  <a:pt x="2012111" y="1790700"/>
                </a:lnTo>
                <a:lnTo>
                  <a:pt x="2017801" y="1790700"/>
                </a:lnTo>
                <a:lnTo>
                  <a:pt x="2023160" y="1778000"/>
                </a:lnTo>
                <a:lnTo>
                  <a:pt x="2028164" y="1778000"/>
                </a:lnTo>
                <a:lnTo>
                  <a:pt x="2032800" y="1765300"/>
                </a:lnTo>
                <a:lnTo>
                  <a:pt x="2037054" y="1752600"/>
                </a:lnTo>
                <a:lnTo>
                  <a:pt x="2040902" y="1752600"/>
                </a:lnTo>
                <a:lnTo>
                  <a:pt x="2044344" y="1739900"/>
                </a:lnTo>
                <a:lnTo>
                  <a:pt x="2047379" y="1727200"/>
                </a:lnTo>
                <a:lnTo>
                  <a:pt x="2049970" y="1727200"/>
                </a:lnTo>
                <a:lnTo>
                  <a:pt x="2052116" y="1714500"/>
                </a:lnTo>
                <a:lnTo>
                  <a:pt x="2053805" y="1701800"/>
                </a:lnTo>
                <a:lnTo>
                  <a:pt x="2055037" y="1689100"/>
                </a:lnTo>
                <a:lnTo>
                  <a:pt x="2055774" y="1689100"/>
                </a:lnTo>
                <a:lnTo>
                  <a:pt x="2056028" y="1676400"/>
                </a:lnTo>
                <a:lnTo>
                  <a:pt x="2056028" y="1905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32056" y="3727716"/>
            <a:ext cx="82169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0">
              <a:lnSpc>
                <a:spcPct val="1426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DQL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9919" y="3267455"/>
            <a:ext cx="2056130" cy="1866900"/>
          </a:xfrm>
          <a:custGeom>
            <a:avLst/>
            <a:gdLst/>
            <a:ahLst/>
            <a:cxnLst/>
            <a:rect l="l" t="t" r="r" b="b"/>
            <a:pathLst>
              <a:path w="2056129" h="1866900">
                <a:moveTo>
                  <a:pt x="2056015" y="190500"/>
                </a:moveTo>
                <a:lnTo>
                  <a:pt x="2055761" y="177800"/>
                </a:lnTo>
                <a:lnTo>
                  <a:pt x="2055025" y="165100"/>
                </a:lnTo>
                <a:lnTo>
                  <a:pt x="2053805" y="152400"/>
                </a:lnTo>
                <a:lnTo>
                  <a:pt x="2052104" y="152400"/>
                </a:lnTo>
                <a:lnTo>
                  <a:pt x="2049957" y="139700"/>
                </a:lnTo>
                <a:lnTo>
                  <a:pt x="2047367" y="127000"/>
                </a:lnTo>
                <a:lnTo>
                  <a:pt x="2044344" y="114300"/>
                </a:lnTo>
                <a:lnTo>
                  <a:pt x="2040890" y="114300"/>
                </a:lnTo>
                <a:lnTo>
                  <a:pt x="2037041" y="101600"/>
                </a:lnTo>
                <a:lnTo>
                  <a:pt x="2032787" y="88900"/>
                </a:lnTo>
                <a:lnTo>
                  <a:pt x="2028164" y="88900"/>
                </a:lnTo>
                <a:lnTo>
                  <a:pt x="2023160" y="76200"/>
                </a:lnTo>
                <a:lnTo>
                  <a:pt x="2017788" y="76200"/>
                </a:lnTo>
                <a:lnTo>
                  <a:pt x="2017458" y="75476"/>
                </a:lnTo>
                <a:lnTo>
                  <a:pt x="2017458" y="89585"/>
                </a:lnTo>
                <a:lnTo>
                  <a:pt x="2016937" y="88900"/>
                </a:lnTo>
                <a:lnTo>
                  <a:pt x="2017229" y="88900"/>
                </a:lnTo>
                <a:lnTo>
                  <a:pt x="2017458" y="89585"/>
                </a:lnTo>
                <a:lnTo>
                  <a:pt x="2017458" y="75476"/>
                </a:lnTo>
                <a:lnTo>
                  <a:pt x="2012086" y="63500"/>
                </a:lnTo>
                <a:lnTo>
                  <a:pt x="2007971" y="54876"/>
                </a:lnTo>
                <a:lnTo>
                  <a:pt x="2007971" y="77304"/>
                </a:lnTo>
                <a:lnTo>
                  <a:pt x="2007120" y="76200"/>
                </a:lnTo>
                <a:lnTo>
                  <a:pt x="2007527" y="76200"/>
                </a:lnTo>
                <a:lnTo>
                  <a:pt x="2007971" y="77304"/>
                </a:lnTo>
                <a:lnTo>
                  <a:pt x="2007971" y="54876"/>
                </a:lnTo>
                <a:lnTo>
                  <a:pt x="2006028" y="50800"/>
                </a:lnTo>
                <a:lnTo>
                  <a:pt x="1999665" y="50800"/>
                </a:lnTo>
                <a:lnTo>
                  <a:pt x="1992985" y="38100"/>
                </a:lnTo>
                <a:lnTo>
                  <a:pt x="1985632" y="38100"/>
                </a:lnTo>
                <a:lnTo>
                  <a:pt x="1985632" y="53390"/>
                </a:lnTo>
                <a:lnTo>
                  <a:pt x="1982292" y="50800"/>
                </a:lnTo>
                <a:lnTo>
                  <a:pt x="1984324" y="50800"/>
                </a:lnTo>
                <a:lnTo>
                  <a:pt x="1985632" y="53390"/>
                </a:lnTo>
                <a:lnTo>
                  <a:pt x="1985632" y="38100"/>
                </a:lnTo>
                <a:lnTo>
                  <a:pt x="1978736" y="38100"/>
                </a:lnTo>
                <a:lnTo>
                  <a:pt x="1974850" y="31559"/>
                </a:lnTo>
                <a:lnTo>
                  <a:pt x="1974850" y="45046"/>
                </a:lnTo>
                <a:lnTo>
                  <a:pt x="1965871" y="38100"/>
                </a:lnTo>
                <a:lnTo>
                  <a:pt x="1971014" y="38100"/>
                </a:lnTo>
                <a:lnTo>
                  <a:pt x="1974850" y="45046"/>
                </a:lnTo>
                <a:lnTo>
                  <a:pt x="1974850" y="31559"/>
                </a:lnTo>
                <a:lnTo>
                  <a:pt x="1971192" y="25400"/>
                </a:lnTo>
                <a:lnTo>
                  <a:pt x="1963394" y="25400"/>
                </a:lnTo>
                <a:lnTo>
                  <a:pt x="1955330" y="12700"/>
                </a:lnTo>
                <a:lnTo>
                  <a:pt x="1951367" y="12700"/>
                </a:lnTo>
                <a:lnTo>
                  <a:pt x="1951367" y="29057"/>
                </a:lnTo>
                <a:lnTo>
                  <a:pt x="1942757" y="25400"/>
                </a:lnTo>
                <a:lnTo>
                  <a:pt x="1949132" y="25400"/>
                </a:lnTo>
                <a:lnTo>
                  <a:pt x="1951367" y="29057"/>
                </a:lnTo>
                <a:lnTo>
                  <a:pt x="1951367" y="12700"/>
                </a:lnTo>
                <a:lnTo>
                  <a:pt x="1938515" y="12700"/>
                </a:lnTo>
                <a:lnTo>
                  <a:pt x="1930133" y="520"/>
                </a:lnTo>
                <a:lnTo>
                  <a:pt x="1930133" y="20053"/>
                </a:lnTo>
                <a:lnTo>
                  <a:pt x="1913166" y="12852"/>
                </a:lnTo>
                <a:lnTo>
                  <a:pt x="1912048" y="12700"/>
                </a:lnTo>
                <a:lnTo>
                  <a:pt x="1925256" y="12700"/>
                </a:lnTo>
                <a:lnTo>
                  <a:pt x="1930133" y="20053"/>
                </a:lnTo>
                <a:lnTo>
                  <a:pt x="1930133" y="520"/>
                </a:lnTo>
                <a:lnTo>
                  <a:pt x="1929777" y="0"/>
                </a:lnTo>
                <a:lnTo>
                  <a:pt x="143776" y="0"/>
                </a:lnTo>
                <a:lnTo>
                  <a:pt x="143776" y="12700"/>
                </a:lnTo>
                <a:lnTo>
                  <a:pt x="142671" y="12852"/>
                </a:lnTo>
                <a:lnTo>
                  <a:pt x="125907" y="19977"/>
                </a:lnTo>
                <a:lnTo>
                  <a:pt x="130746" y="12700"/>
                </a:lnTo>
                <a:lnTo>
                  <a:pt x="143776" y="12700"/>
                </a:lnTo>
                <a:lnTo>
                  <a:pt x="143776" y="0"/>
                </a:lnTo>
                <a:lnTo>
                  <a:pt x="126238" y="0"/>
                </a:lnTo>
                <a:lnTo>
                  <a:pt x="117500" y="12700"/>
                </a:lnTo>
                <a:lnTo>
                  <a:pt x="113118" y="12700"/>
                </a:lnTo>
                <a:lnTo>
                  <a:pt x="113118" y="25400"/>
                </a:lnTo>
                <a:lnTo>
                  <a:pt x="104660" y="28994"/>
                </a:lnTo>
                <a:lnTo>
                  <a:pt x="106870" y="25400"/>
                </a:lnTo>
                <a:lnTo>
                  <a:pt x="113118" y="25400"/>
                </a:lnTo>
                <a:lnTo>
                  <a:pt x="113118" y="12700"/>
                </a:lnTo>
                <a:lnTo>
                  <a:pt x="100672" y="12700"/>
                </a:lnTo>
                <a:lnTo>
                  <a:pt x="92621" y="25400"/>
                </a:lnTo>
                <a:lnTo>
                  <a:pt x="90030" y="25400"/>
                </a:lnTo>
                <a:lnTo>
                  <a:pt x="90030" y="38100"/>
                </a:lnTo>
                <a:lnTo>
                  <a:pt x="81216" y="44932"/>
                </a:lnTo>
                <a:lnTo>
                  <a:pt x="85001" y="38100"/>
                </a:lnTo>
                <a:lnTo>
                  <a:pt x="90030" y="38100"/>
                </a:lnTo>
                <a:lnTo>
                  <a:pt x="90030" y="25400"/>
                </a:lnTo>
                <a:lnTo>
                  <a:pt x="84810" y="25400"/>
                </a:lnTo>
                <a:lnTo>
                  <a:pt x="77266" y="38100"/>
                </a:lnTo>
                <a:lnTo>
                  <a:pt x="73609" y="38100"/>
                </a:lnTo>
                <a:lnTo>
                  <a:pt x="73609" y="50800"/>
                </a:lnTo>
                <a:lnTo>
                  <a:pt x="70408" y="53289"/>
                </a:lnTo>
                <a:lnTo>
                  <a:pt x="71678" y="50800"/>
                </a:lnTo>
                <a:lnTo>
                  <a:pt x="73609" y="50800"/>
                </a:lnTo>
                <a:lnTo>
                  <a:pt x="73609" y="38100"/>
                </a:lnTo>
                <a:lnTo>
                  <a:pt x="63030" y="38100"/>
                </a:lnTo>
                <a:lnTo>
                  <a:pt x="56349" y="50800"/>
                </a:lnTo>
                <a:lnTo>
                  <a:pt x="49974" y="50800"/>
                </a:lnTo>
                <a:lnTo>
                  <a:pt x="48793" y="53289"/>
                </a:lnTo>
                <a:lnTo>
                  <a:pt x="48793" y="76200"/>
                </a:lnTo>
                <a:lnTo>
                  <a:pt x="48107" y="77089"/>
                </a:lnTo>
                <a:lnTo>
                  <a:pt x="48475" y="76200"/>
                </a:lnTo>
                <a:lnTo>
                  <a:pt x="48793" y="76200"/>
                </a:lnTo>
                <a:lnTo>
                  <a:pt x="48793" y="53289"/>
                </a:lnTo>
                <a:lnTo>
                  <a:pt x="43929" y="63500"/>
                </a:lnTo>
                <a:lnTo>
                  <a:pt x="38963" y="74536"/>
                </a:lnTo>
                <a:lnTo>
                  <a:pt x="38963" y="88900"/>
                </a:lnTo>
                <a:lnTo>
                  <a:pt x="38620" y="89357"/>
                </a:lnTo>
                <a:lnTo>
                  <a:pt x="38785" y="88900"/>
                </a:lnTo>
                <a:lnTo>
                  <a:pt x="38963" y="88900"/>
                </a:lnTo>
                <a:lnTo>
                  <a:pt x="38963" y="74536"/>
                </a:lnTo>
                <a:lnTo>
                  <a:pt x="38214" y="76200"/>
                </a:lnTo>
                <a:lnTo>
                  <a:pt x="32854" y="76200"/>
                </a:lnTo>
                <a:lnTo>
                  <a:pt x="27851" y="88900"/>
                </a:lnTo>
                <a:lnTo>
                  <a:pt x="23215" y="88900"/>
                </a:lnTo>
                <a:lnTo>
                  <a:pt x="18973" y="101600"/>
                </a:lnTo>
                <a:lnTo>
                  <a:pt x="15113" y="114300"/>
                </a:lnTo>
                <a:lnTo>
                  <a:pt x="11671" y="114300"/>
                </a:lnTo>
                <a:lnTo>
                  <a:pt x="8648" y="127000"/>
                </a:lnTo>
                <a:lnTo>
                  <a:pt x="6045" y="139700"/>
                </a:lnTo>
                <a:lnTo>
                  <a:pt x="3898" y="152400"/>
                </a:lnTo>
                <a:lnTo>
                  <a:pt x="2209" y="152400"/>
                </a:lnTo>
                <a:lnTo>
                  <a:pt x="990" y="165100"/>
                </a:lnTo>
                <a:lnTo>
                  <a:pt x="241" y="177800"/>
                </a:lnTo>
                <a:lnTo>
                  <a:pt x="0" y="190500"/>
                </a:lnTo>
                <a:lnTo>
                  <a:pt x="0" y="1676400"/>
                </a:lnTo>
                <a:lnTo>
                  <a:pt x="241" y="1689100"/>
                </a:lnTo>
                <a:lnTo>
                  <a:pt x="990" y="1689100"/>
                </a:lnTo>
                <a:lnTo>
                  <a:pt x="2209" y="1701800"/>
                </a:lnTo>
                <a:lnTo>
                  <a:pt x="3898" y="1714500"/>
                </a:lnTo>
                <a:lnTo>
                  <a:pt x="6045" y="1727200"/>
                </a:lnTo>
                <a:lnTo>
                  <a:pt x="8648" y="1727200"/>
                </a:lnTo>
                <a:lnTo>
                  <a:pt x="11671" y="1739900"/>
                </a:lnTo>
                <a:lnTo>
                  <a:pt x="15113" y="1752600"/>
                </a:lnTo>
                <a:lnTo>
                  <a:pt x="18973" y="1752600"/>
                </a:lnTo>
                <a:lnTo>
                  <a:pt x="23215" y="1765300"/>
                </a:lnTo>
                <a:lnTo>
                  <a:pt x="27851" y="1778000"/>
                </a:lnTo>
                <a:lnTo>
                  <a:pt x="32854" y="1778000"/>
                </a:lnTo>
                <a:lnTo>
                  <a:pt x="38214" y="1790700"/>
                </a:lnTo>
                <a:lnTo>
                  <a:pt x="43929" y="1790700"/>
                </a:lnTo>
                <a:lnTo>
                  <a:pt x="49974" y="1803400"/>
                </a:lnTo>
                <a:lnTo>
                  <a:pt x="56349" y="1816100"/>
                </a:lnTo>
                <a:lnTo>
                  <a:pt x="63030" y="1816100"/>
                </a:lnTo>
                <a:lnTo>
                  <a:pt x="70002" y="1828800"/>
                </a:lnTo>
                <a:lnTo>
                  <a:pt x="81991" y="1828800"/>
                </a:lnTo>
                <a:lnTo>
                  <a:pt x="87363" y="1832965"/>
                </a:lnTo>
                <a:lnTo>
                  <a:pt x="92621" y="1841500"/>
                </a:lnTo>
                <a:lnTo>
                  <a:pt x="98463" y="1841500"/>
                </a:lnTo>
                <a:lnTo>
                  <a:pt x="113144" y="1847723"/>
                </a:lnTo>
                <a:lnTo>
                  <a:pt x="117500" y="1854200"/>
                </a:lnTo>
                <a:lnTo>
                  <a:pt x="128447" y="1854200"/>
                </a:lnTo>
                <a:lnTo>
                  <a:pt x="138112" y="1858302"/>
                </a:lnTo>
                <a:lnTo>
                  <a:pt x="144310" y="1866900"/>
                </a:lnTo>
                <a:lnTo>
                  <a:pt x="191960" y="1866900"/>
                </a:lnTo>
                <a:lnTo>
                  <a:pt x="1863788" y="1866900"/>
                </a:lnTo>
                <a:lnTo>
                  <a:pt x="1911692" y="1866900"/>
                </a:lnTo>
                <a:lnTo>
                  <a:pt x="1917941" y="1858200"/>
                </a:lnTo>
                <a:lnTo>
                  <a:pt x="1927402" y="1854200"/>
                </a:lnTo>
                <a:lnTo>
                  <a:pt x="1938515" y="1854200"/>
                </a:lnTo>
                <a:lnTo>
                  <a:pt x="1942909" y="1847646"/>
                </a:lnTo>
                <a:lnTo>
                  <a:pt x="1957438" y="1841500"/>
                </a:lnTo>
                <a:lnTo>
                  <a:pt x="1963394" y="1841500"/>
                </a:lnTo>
                <a:lnTo>
                  <a:pt x="1968715" y="1832838"/>
                </a:lnTo>
                <a:lnTo>
                  <a:pt x="1973922" y="1828800"/>
                </a:lnTo>
                <a:lnTo>
                  <a:pt x="1986000" y="1828800"/>
                </a:lnTo>
                <a:lnTo>
                  <a:pt x="1992985" y="1816100"/>
                </a:lnTo>
                <a:lnTo>
                  <a:pt x="1999665" y="1816100"/>
                </a:lnTo>
                <a:lnTo>
                  <a:pt x="2006028" y="1803400"/>
                </a:lnTo>
                <a:lnTo>
                  <a:pt x="2012086" y="1790700"/>
                </a:lnTo>
                <a:lnTo>
                  <a:pt x="2017788" y="1790700"/>
                </a:lnTo>
                <a:lnTo>
                  <a:pt x="2023160" y="1778000"/>
                </a:lnTo>
                <a:lnTo>
                  <a:pt x="2028164" y="1778000"/>
                </a:lnTo>
                <a:lnTo>
                  <a:pt x="2032787" y="1765300"/>
                </a:lnTo>
                <a:lnTo>
                  <a:pt x="2037041" y="1752600"/>
                </a:lnTo>
                <a:lnTo>
                  <a:pt x="2040890" y="1752600"/>
                </a:lnTo>
                <a:lnTo>
                  <a:pt x="2044344" y="1739900"/>
                </a:lnTo>
                <a:lnTo>
                  <a:pt x="2047367" y="1727200"/>
                </a:lnTo>
                <a:lnTo>
                  <a:pt x="2049957" y="1727200"/>
                </a:lnTo>
                <a:lnTo>
                  <a:pt x="2052104" y="1714500"/>
                </a:lnTo>
                <a:lnTo>
                  <a:pt x="2053805" y="1701800"/>
                </a:lnTo>
                <a:lnTo>
                  <a:pt x="2055025" y="1689100"/>
                </a:lnTo>
                <a:lnTo>
                  <a:pt x="2055761" y="1689100"/>
                </a:lnTo>
                <a:lnTo>
                  <a:pt x="2056015" y="1676400"/>
                </a:lnTo>
                <a:lnTo>
                  <a:pt x="2056015" y="1905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80642" y="3590569"/>
            <a:ext cx="1154430" cy="108204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DCL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9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(GRANT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REVOKE)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4876" y="3267455"/>
            <a:ext cx="2056130" cy="1866900"/>
          </a:xfrm>
          <a:custGeom>
            <a:avLst/>
            <a:gdLst/>
            <a:ahLst/>
            <a:cxnLst/>
            <a:rect l="l" t="t" r="r" b="b"/>
            <a:pathLst>
              <a:path w="2056129" h="1866900">
                <a:moveTo>
                  <a:pt x="2056015" y="190500"/>
                </a:moveTo>
                <a:lnTo>
                  <a:pt x="2055774" y="177800"/>
                </a:lnTo>
                <a:lnTo>
                  <a:pt x="2055025" y="165100"/>
                </a:lnTo>
                <a:lnTo>
                  <a:pt x="2053805" y="152400"/>
                </a:lnTo>
                <a:lnTo>
                  <a:pt x="2052116" y="152400"/>
                </a:lnTo>
                <a:lnTo>
                  <a:pt x="2049957" y="139700"/>
                </a:lnTo>
                <a:lnTo>
                  <a:pt x="2047367" y="127000"/>
                </a:lnTo>
                <a:lnTo>
                  <a:pt x="2044344" y="114300"/>
                </a:lnTo>
                <a:lnTo>
                  <a:pt x="2040902" y="114300"/>
                </a:lnTo>
                <a:lnTo>
                  <a:pt x="2037041" y="101600"/>
                </a:lnTo>
                <a:lnTo>
                  <a:pt x="2032800" y="88900"/>
                </a:lnTo>
                <a:lnTo>
                  <a:pt x="2028164" y="88900"/>
                </a:lnTo>
                <a:lnTo>
                  <a:pt x="2023160" y="76200"/>
                </a:lnTo>
                <a:lnTo>
                  <a:pt x="2017801" y="76200"/>
                </a:lnTo>
                <a:lnTo>
                  <a:pt x="2017610" y="75780"/>
                </a:lnTo>
                <a:lnTo>
                  <a:pt x="2017610" y="90017"/>
                </a:lnTo>
                <a:lnTo>
                  <a:pt x="2016760" y="88900"/>
                </a:lnTo>
                <a:lnTo>
                  <a:pt x="2017229" y="88900"/>
                </a:lnTo>
                <a:lnTo>
                  <a:pt x="2017610" y="90017"/>
                </a:lnTo>
                <a:lnTo>
                  <a:pt x="2017610" y="75780"/>
                </a:lnTo>
                <a:lnTo>
                  <a:pt x="2012086" y="63500"/>
                </a:lnTo>
                <a:lnTo>
                  <a:pt x="2008174" y="55283"/>
                </a:lnTo>
                <a:lnTo>
                  <a:pt x="2008174" y="77787"/>
                </a:lnTo>
                <a:lnTo>
                  <a:pt x="2006955" y="76200"/>
                </a:lnTo>
                <a:lnTo>
                  <a:pt x="2007539" y="76200"/>
                </a:lnTo>
                <a:lnTo>
                  <a:pt x="2008174" y="77787"/>
                </a:lnTo>
                <a:lnTo>
                  <a:pt x="2008174" y="55283"/>
                </a:lnTo>
                <a:lnTo>
                  <a:pt x="2006041" y="50800"/>
                </a:lnTo>
                <a:lnTo>
                  <a:pt x="1999665" y="50800"/>
                </a:lnTo>
                <a:lnTo>
                  <a:pt x="1992985" y="38100"/>
                </a:lnTo>
                <a:lnTo>
                  <a:pt x="1985746" y="38100"/>
                </a:lnTo>
                <a:lnTo>
                  <a:pt x="1985746" y="53594"/>
                </a:lnTo>
                <a:lnTo>
                  <a:pt x="1982139" y="50800"/>
                </a:lnTo>
                <a:lnTo>
                  <a:pt x="1984336" y="50800"/>
                </a:lnTo>
                <a:lnTo>
                  <a:pt x="1985746" y="53594"/>
                </a:lnTo>
                <a:lnTo>
                  <a:pt x="1985746" y="38100"/>
                </a:lnTo>
                <a:lnTo>
                  <a:pt x="1978736" y="38100"/>
                </a:lnTo>
                <a:lnTo>
                  <a:pt x="1974977" y="31762"/>
                </a:lnTo>
                <a:lnTo>
                  <a:pt x="1974977" y="45275"/>
                </a:lnTo>
                <a:lnTo>
                  <a:pt x="1965693" y="38100"/>
                </a:lnTo>
                <a:lnTo>
                  <a:pt x="1971014" y="38100"/>
                </a:lnTo>
                <a:lnTo>
                  <a:pt x="1974977" y="45275"/>
                </a:lnTo>
                <a:lnTo>
                  <a:pt x="1974977" y="31762"/>
                </a:lnTo>
                <a:lnTo>
                  <a:pt x="1971205" y="25400"/>
                </a:lnTo>
                <a:lnTo>
                  <a:pt x="1963394" y="25400"/>
                </a:lnTo>
                <a:lnTo>
                  <a:pt x="1955330" y="12700"/>
                </a:lnTo>
                <a:lnTo>
                  <a:pt x="1951456" y="12700"/>
                </a:lnTo>
                <a:lnTo>
                  <a:pt x="1951456" y="29184"/>
                </a:lnTo>
                <a:lnTo>
                  <a:pt x="1942528" y="25400"/>
                </a:lnTo>
                <a:lnTo>
                  <a:pt x="1949145" y="25400"/>
                </a:lnTo>
                <a:lnTo>
                  <a:pt x="1951456" y="29184"/>
                </a:lnTo>
                <a:lnTo>
                  <a:pt x="1951456" y="12700"/>
                </a:lnTo>
                <a:lnTo>
                  <a:pt x="1938515" y="12700"/>
                </a:lnTo>
                <a:lnTo>
                  <a:pt x="1930260" y="711"/>
                </a:lnTo>
                <a:lnTo>
                  <a:pt x="1930260" y="20218"/>
                </a:lnTo>
                <a:lnTo>
                  <a:pt x="1912835" y="12852"/>
                </a:lnTo>
                <a:lnTo>
                  <a:pt x="1911705" y="12700"/>
                </a:lnTo>
                <a:lnTo>
                  <a:pt x="1925256" y="12700"/>
                </a:lnTo>
                <a:lnTo>
                  <a:pt x="1930260" y="20218"/>
                </a:lnTo>
                <a:lnTo>
                  <a:pt x="1930260" y="711"/>
                </a:lnTo>
                <a:lnTo>
                  <a:pt x="1929777" y="0"/>
                </a:lnTo>
                <a:lnTo>
                  <a:pt x="144348" y="0"/>
                </a:lnTo>
                <a:lnTo>
                  <a:pt x="144348" y="12700"/>
                </a:lnTo>
                <a:lnTo>
                  <a:pt x="143230" y="12852"/>
                </a:lnTo>
                <a:lnTo>
                  <a:pt x="125730" y="20243"/>
                </a:lnTo>
                <a:lnTo>
                  <a:pt x="130759" y="12700"/>
                </a:lnTo>
                <a:lnTo>
                  <a:pt x="144348" y="12700"/>
                </a:lnTo>
                <a:lnTo>
                  <a:pt x="144348" y="0"/>
                </a:lnTo>
                <a:lnTo>
                  <a:pt x="126238" y="0"/>
                </a:lnTo>
                <a:lnTo>
                  <a:pt x="117500" y="12700"/>
                </a:lnTo>
                <a:lnTo>
                  <a:pt x="113512" y="12700"/>
                </a:lnTo>
                <a:lnTo>
                  <a:pt x="113512" y="25400"/>
                </a:lnTo>
                <a:lnTo>
                  <a:pt x="104559" y="29197"/>
                </a:lnTo>
                <a:lnTo>
                  <a:pt x="106883" y="25400"/>
                </a:lnTo>
                <a:lnTo>
                  <a:pt x="113512" y="25400"/>
                </a:lnTo>
                <a:lnTo>
                  <a:pt x="113512" y="12700"/>
                </a:lnTo>
                <a:lnTo>
                  <a:pt x="100685" y="12700"/>
                </a:lnTo>
                <a:lnTo>
                  <a:pt x="92621" y="25400"/>
                </a:lnTo>
                <a:lnTo>
                  <a:pt x="90335" y="25400"/>
                </a:lnTo>
                <a:lnTo>
                  <a:pt x="90335" y="38100"/>
                </a:lnTo>
                <a:lnTo>
                  <a:pt x="81013" y="45300"/>
                </a:lnTo>
                <a:lnTo>
                  <a:pt x="85001" y="38100"/>
                </a:lnTo>
                <a:lnTo>
                  <a:pt x="90335" y="38100"/>
                </a:lnTo>
                <a:lnTo>
                  <a:pt x="90335" y="25400"/>
                </a:lnTo>
                <a:lnTo>
                  <a:pt x="84823" y="25400"/>
                </a:lnTo>
                <a:lnTo>
                  <a:pt x="77279" y="38100"/>
                </a:lnTo>
                <a:lnTo>
                  <a:pt x="73875" y="38100"/>
                </a:lnTo>
                <a:lnTo>
                  <a:pt x="73875" y="50800"/>
                </a:lnTo>
                <a:lnTo>
                  <a:pt x="70243" y="53606"/>
                </a:lnTo>
                <a:lnTo>
                  <a:pt x="71678" y="50800"/>
                </a:lnTo>
                <a:lnTo>
                  <a:pt x="73875" y="50800"/>
                </a:lnTo>
                <a:lnTo>
                  <a:pt x="73875" y="38100"/>
                </a:lnTo>
                <a:lnTo>
                  <a:pt x="63030" y="38100"/>
                </a:lnTo>
                <a:lnTo>
                  <a:pt x="56349" y="50800"/>
                </a:lnTo>
                <a:lnTo>
                  <a:pt x="49974" y="50800"/>
                </a:lnTo>
                <a:lnTo>
                  <a:pt x="49060" y="52730"/>
                </a:lnTo>
                <a:lnTo>
                  <a:pt x="49060" y="76200"/>
                </a:lnTo>
                <a:lnTo>
                  <a:pt x="47828" y="77812"/>
                </a:lnTo>
                <a:lnTo>
                  <a:pt x="48488" y="76200"/>
                </a:lnTo>
                <a:lnTo>
                  <a:pt x="49060" y="76200"/>
                </a:lnTo>
                <a:lnTo>
                  <a:pt x="49060" y="52730"/>
                </a:lnTo>
                <a:lnTo>
                  <a:pt x="43929" y="63500"/>
                </a:lnTo>
                <a:lnTo>
                  <a:pt x="39268" y="73888"/>
                </a:lnTo>
                <a:lnTo>
                  <a:pt x="39268" y="88900"/>
                </a:lnTo>
                <a:lnTo>
                  <a:pt x="38366" y="90068"/>
                </a:lnTo>
                <a:lnTo>
                  <a:pt x="38785" y="88900"/>
                </a:lnTo>
                <a:lnTo>
                  <a:pt x="39268" y="88900"/>
                </a:lnTo>
                <a:lnTo>
                  <a:pt x="39268" y="73888"/>
                </a:lnTo>
                <a:lnTo>
                  <a:pt x="38227" y="76200"/>
                </a:lnTo>
                <a:lnTo>
                  <a:pt x="32854" y="76200"/>
                </a:lnTo>
                <a:lnTo>
                  <a:pt x="27851" y="88900"/>
                </a:lnTo>
                <a:lnTo>
                  <a:pt x="23215" y="88900"/>
                </a:lnTo>
                <a:lnTo>
                  <a:pt x="18973" y="101600"/>
                </a:lnTo>
                <a:lnTo>
                  <a:pt x="15113" y="114300"/>
                </a:lnTo>
                <a:lnTo>
                  <a:pt x="11671" y="114300"/>
                </a:lnTo>
                <a:lnTo>
                  <a:pt x="8648" y="127000"/>
                </a:lnTo>
                <a:lnTo>
                  <a:pt x="6057" y="139700"/>
                </a:lnTo>
                <a:lnTo>
                  <a:pt x="3898" y="152400"/>
                </a:lnTo>
                <a:lnTo>
                  <a:pt x="2209" y="152400"/>
                </a:lnTo>
                <a:lnTo>
                  <a:pt x="990" y="165100"/>
                </a:lnTo>
                <a:lnTo>
                  <a:pt x="241" y="177800"/>
                </a:lnTo>
                <a:lnTo>
                  <a:pt x="0" y="190500"/>
                </a:lnTo>
                <a:lnTo>
                  <a:pt x="0" y="1676400"/>
                </a:lnTo>
                <a:lnTo>
                  <a:pt x="241" y="1689100"/>
                </a:lnTo>
                <a:lnTo>
                  <a:pt x="990" y="1689100"/>
                </a:lnTo>
                <a:lnTo>
                  <a:pt x="2209" y="1701800"/>
                </a:lnTo>
                <a:lnTo>
                  <a:pt x="3898" y="1714500"/>
                </a:lnTo>
                <a:lnTo>
                  <a:pt x="6057" y="1727200"/>
                </a:lnTo>
                <a:lnTo>
                  <a:pt x="8648" y="1727200"/>
                </a:lnTo>
                <a:lnTo>
                  <a:pt x="11671" y="1739900"/>
                </a:lnTo>
                <a:lnTo>
                  <a:pt x="15113" y="1752600"/>
                </a:lnTo>
                <a:lnTo>
                  <a:pt x="18973" y="1752600"/>
                </a:lnTo>
                <a:lnTo>
                  <a:pt x="23215" y="1765300"/>
                </a:lnTo>
                <a:lnTo>
                  <a:pt x="27851" y="1778000"/>
                </a:lnTo>
                <a:lnTo>
                  <a:pt x="32854" y="1778000"/>
                </a:lnTo>
                <a:lnTo>
                  <a:pt x="38227" y="1790700"/>
                </a:lnTo>
                <a:lnTo>
                  <a:pt x="43929" y="1790700"/>
                </a:lnTo>
                <a:lnTo>
                  <a:pt x="49974" y="1803400"/>
                </a:lnTo>
                <a:lnTo>
                  <a:pt x="56349" y="1816100"/>
                </a:lnTo>
                <a:lnTo>
                  <a:pt x="63030" y="1816100"/>
                </a:lnTo>
                <a:lnTo>
                  <a:pt x="70015" y="1828800"/>
                </a:lnTo>
                <a:lnTo>
                  <a:pt x="82270" y="1828800"/>
                </a:lnTo>
                <a:lnTo>
                  <a:pt x="87109" y="1832546"/>
                </a:lnTo>
                <a:lnTo>
                  <a:pt x="92621" y="1841500"/>
                </a:lnTo>
                <a:lnTo>
                  <a:pt x="98780" y="1841500"/>
                </a:lnTo>
                <a:lnTo>
                  <a:pt x="112991" y="1847494"/>
                </a:lnTo>
                <a:lnTo>
                  <a:pt x="117500" y="1854200"/>
                </a:lnTo>
                <a:lnTo>
                  <a:pt x="128930" y="1854200"/>
                </a:lnTo>
                <a:lnTo>
                  <a:pt x="137883" y="1857984"/>
                </a:lnTo>
                <a:lnTo>
                  <a:pt x="144322" y="1866900"/>
                </a:lnTo>
                <a:lnTo>
                  <a:pt x="192900" y="1866900"/>
                </a:lnTo>
                <a:lnTo>
                  <a:pt x="1863204" y="1866900"/>
                </a:lnTo>
                <a:lnTo>
                  <a:pt x="1911705" y="1866900"/>
                </a:lnTo>
                <a:lnTo>
                  <a:pt x="1918093" y="1858010"/>
                </a:lnTo>
                <a:lnTo>
                  <a:pt x="1927110" y="1854200"/>
                </a:lnTo>
                <a:lnTo>
                  <a:pt x="1938515" y="1854200"/>
                </a:lnTo>
                <a:lnTo>
                  <a:pt x="1942998" y="1847507"/>
                </a:lnTo>
                <a:lnTo>
                  <a:pt x="1957247" y="1841500"/>
                </a:lnTo>
                <a:lnTo>
                  <a:pt x="1963394" y="1841500"/>
                </a:lnTo>
                <a:lnTo>
                  <a:pt x="1968881" y="1832559"/>
                </a:lnTo>
                <a:lnTo>
                  <a:pt x="1973757" y="1828800"/>
                </a:lnTo>
                <a:lnTo>
                  <a:pt x="1986013" y="1828800"/>
                </a:lnTo>
                <a:lnTo>
                  <a:pt x="1992985" y="1816100"/>
                </a:lnTo>
                <a:lnTo>
                  <a:pt x="1999665" y="1816100"/>
                </a:lnTo>
                <a:lnTo>
                  <a:pt x="2006041" y="1803400"/>
                </a:lnTo>
                <a:lnTo>
                  <a:pt x="2012086" y="1790700"/>
                </a:lnTo>
                <a:lnTo>
                  <a:pt x="2017801" y="1790700"/>
                </a:lnTo>
                <a:lnTo>
                  <a:pt x="2023160" y="1778000"/>
                </a:lnTo>
                <a:lnTo>
                  <a:pt x="2028164" y="1778000"/>
                </a:lnTo>
                <a:lnTo>
                  <a:pt x="2032800" y="1765300"/>
                </a:lnTo>
                <a:lnTo>
                  <a:pt x="2037041" y="1752600"/>
                </a:lnTo>
                <a:lnTo>
                  <a:pt x="2040902" y="1752600"/>
                </a:lnTo>
                <a:lnTo>
                  <a:pt x="2044344" y="1739900"/>
                </a:lnTo>
                <a:lnTo>
                  <a:pt x="2047367" y="1727200"/>
                </a:lnTo>
                <a:lnTo>
                  <a:pt x="2049957" y="1727200"/>
                </a:lnTo>
                <a:lnTo>
                  <a:pt x="2052116" y="1714500"/>
                </a:lnTo>
                <a:lnTo>
                  <a:pt x="2053805" y="1701800"/>
                </a:lnTo>
                <a:lnTo>
                  <a:pt x="2055025" y="1689100"/>
                </a:lnTo>
                <a:lnTo>
                  <a:pt x="2055774" y="1689100"/>
                </a:lnTo>
                <a:lnTo>
                  <a:pt x="2056015" y="1676400"/>
                </a:lnTo>
                <a:lnTo>
                  <a:pt x="2056015" y="19050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77501" y="3453396"/>
            <a:ext cx="1390650" cy="13563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TCL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(SAVEPOINT,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ROLLBACK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COMMIT)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408805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DDL</a:t>
            </a:r>
            <a:r>
              <a:rPr sz="5400" spc="-85" dirty="0">
                <a:solidFill>
                  <a:srgbClr val="404040"/>
                </a:solidFill>
              </a:rPr>
              <a:t> </a:t>
            </a:r>
            <a:r>
              <a:rPr sz="5400" spc="-5" dirty="0">
                <a:solidFill>
                  <a:srgbClr val="404040"/>
                </a:solidFill>
              </a:rPr>
              <a:t>Commands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572000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DML</a:t>
            </a:r>
            <a:r>
              <a:rPr sz="5400" spc="-85" dirty="0">
                <a:solidFill>
                  <a:srgbClr val="404040"/>
                </a:solidFill>
              </a:rPr>
              <a:t> </a:t>
            </a:r>
            <a:r>
              <a:rPr sz="5400" spc="-5" dirty="0">
                <a:solidFill>
                  <a:srgbClr val="404040"/>
                </a:solidFill>
              </a:rPr>
              <a:t>Commands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033" y="1476324"/>
            <a:ext cx="6318885" cy="49428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Introduction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Database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Introduction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 Server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Setting 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Up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SQL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Server 2019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 Server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Components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Services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Server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Databases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and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Calibri Light"/>
                <a:cs typeface="Calibri Light"/>
              </a:rPr>
              <a:t>Tables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</a:t>
            </a:r>
            <a:r>
              <a:rPr sz="3200" spc="-4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Calibri Light"/>
                <a:cs typeface="Calibri Light"/>
              </a:rPr>
              <a:t>Keys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</a:t>
            </a:r>
            <a:r>
              <a:rPr sz="3200" spc="-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Commands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SQL</a:t>
            </a:r>
            <a:r>
              <a:rPr sz="3200" spc="-8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Constraints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1871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</a:t>
            </a:r>
            <a:r>
              <a:rPr sz="4800" spc="-40" dirty="0"/>
              <a:t>g</a:t>
            </a:r>
            <a:r>
              <a:rPr sz="4800" spc="-5" dirty="0"/>
              <a:t>e</a:t>
            </a:r>
            <a:r>
              <a:rPr sz="4800" dirty="0"/>
              <a:t>nda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449445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DQL</a:t>
            </a:r>
            <a:r>
              <a:rPr sz="5400" spc="-85" dirty="0">
                <a:solidFill>
                  <a:srgbClr val="404040"/>
                </a:solidFill>
              </a:rPr>
              <a:t> </a:t>
            </a:r>
            <a:r>
              <a:rPr sz="5400" spc="-5" dirty="0">
                <a:solidFill>
                  <a:srgbClr val="404040"/>
                </a:solidFill>
              </a:rPr>
              <a:t>Commands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359910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DCL</a:t>
            </a:r>
            <a:r>
              <a:rPr sz="5400" spc="-80" dirty="0">
                <a:solidFill>
                  <a:srgbClr val="404040"/>
                </a:solidFill>
              </a:rPr>
              <a:t> </a:t>
            </a:r>
            <a:r>
              <a:rPr sz="5400" spc="-5" dirty="0">
                <a:solidFill>
                  <a:srgbClr val="404040"/>
                </a:solidFill>
              </a:rPr>
              <a:t>Commands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38563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SQL</a:t>
            </a:r>
            <a:r>
              <a:rPr sz="4800" spc="-90" dirty="0"/>
              <a:t> </a:t>
            </a:r>
            <a:r>
              <a:rPr sz="4800" spc="-20" dirty="0"/>
              <a:t>Constraints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154226" y="2513469"/>
            <a:ext cx="9800590" cy="1155700"/>
            <a:chOff x="1154226" y="2513469"/>
            <a:chExt cx="9800590" cy="1155700"/>
          </a:xfrm>
        </p:grpSpPr>
        <p:sp>
          <p:nvSpPr>
            <p:cNvPr id="4" name="object 4"/>
            <p:cNvSpPr/>
            <p:nvPr/>
          </p:nvSpPr>
          <p:spPr>
            <a:xfrm>
              <a:off x="1154226" y="3328669"/>
              <a:ext cx="9800590" cy="340995"/>
            </a:xfrm>
            <a:custGeom>
              <a:avLst/>
              <a:gdLst/>
              <a:ahLst/>
              <a:cxnLst/>
              <a:rect l="l" t="t" r="r" b="b"/>
              <a:pathLst>
                <a:path w="9800590" h="340995">
                  <a:moveTo>
                    <a:pt x="9800196" y="163550"/>
                  </a:moveTo>
                  <a:lnTo>
                    <a:pt x="7842694" y="163550"/>
                  </a:lnTo>
                  <a:lnTo>
                    <a:pt x="5885192" y="163550"/>
                  </a:lnTo>
                  <a:lnTo>
                    <a:pt x="4906442" y="163550"/>
                  </a:lnTo>
                  <a:lnTo>
                    <a:pt x="4906442" y="38"/>
                  </a:lnTo>
                  <a:lnTo>
                    <a:pt x="4893742" y="0"/>
                  </a:lnTo>
                  <a:lnTo>
                    <a:pt x="4893742" y="163830"/>
                  </a:lnTo>
                  <a:lnTo>
                    <a:pt x="3914991" y="163830"/>
                  </a:lnTo>
                  <a:lnTo>
                    <a:pt x="1957501" y="163830"/>
                  </a:lnTo>
                  <a:lnTo>
                    <a:pt x="12420" y="163830"/>
                  </a:lnTo>
                  <a:lnTo>
                    <a:pt x="12420" y="170180"/>
                  </a:lnTo>
                  <a:lnTo>
                    <a:pt x="9245" y="173355"/>
                  </a:lnTo>
                  <a:lnTo>
                    <a:pt x="9245" y="170180"/>
                  </a:lnTo>
                  <a:lnTo>
                    <a:pt x="12420" y="170180"/>
                  </a:lnTo>
                  <a:lnTo>
                    <a:pt x="12420" y="163830"/>
                  </a:lnTo>
                  <a:lnTo>
                    <a:pt x="0" y="163830"/>
                  </a:lnTo>
                  <a:lnTo>
                    <a:pt x="0" y="170180"/>
                  </a:lnTo>
                  <a:lnTo>
                    <a:pt x="0" y="176530"/>
                  </a:lnTo>
                  <a:lnTo>
                    <a:pt x="0" y="340372"/>
                  </a:lnTo>
                  <a:lnTo>
                    <a:pt x="12700" y="340372"/>
                  </a:lnTo>
                  <a:lnTo>
                    <a:pt x="12700" y="176530"/>
                  </a:lnTo>
                  <a:lnTo>
                    <a:pt x="9245" y="176530"/>
                  </a:lnTo>
                  <a:lnTo>
                    <a:pt x="9245" y="176250"/>
                  </a:lnTo>
                  <a:lnTo>
                    <a:pt x="12700" y="176250"/>
                  </a:lnTo>
                  <a:lnTo>
                    <a:pt x="12700" y="176530"/>
                  </a:lnTo>
                  <a:lnTo>
                    <a:pt x="1957501" y="176530"/>
                  </a:lnTo>
                  <a:lnTo>
                    <a:pt x="1957501" y="340372"/>
                  </a:lnTo>
                  <a:lnTo>
                    <a:pt x="1970201" y="340372"/>
                  </a:lnTo>
                  <a:lnTo>
                    <a:pt x="1970201" y="176530"/>
                  </a:lnTo>
                  <a:lnTo>
                    <a:pt x="3914991" y="176530"/>
                  </a:lnTo>
                  <a:lnTo>
                    <a:pt x="3914991" y="340372"/>
                  </a:lnTo>
                  <a:lnTo>
                    <a:pt x="3927691" y="340372"/>
                  </a:lnTo>
                  <a:lnTo>
                    <a:pt x="3927691" y="176530"/>
                  </a:lnTo>
                  <a:lnTo>
                    <a:pt x="4906442" y="176530"/>
                  </a:lnTo>
                  <a:lnTo>
                    <a:pt x="4906442" y="176250"/>
                  </a:lnTo>
                  <a:lnTo>
                    <a:pt x="5872492" y="176250"/>
                  </a:lnTo>
                  <a:lnTo>
                    <a:pt x="5872492" y="339775"/>
                  </a:lnTo>
                  <a:lnTo>
                    <a:pt x="5885192" y="339775"/>
                  </a:lnTo>
                  <a:lnTo>
                    <a:pt x="5885192" y="176250"/>
                  </a:lnTo>
                  <a:lnTo>
                    <a:pt x="7829994" y="176250"/>
                  </a:lnTo>
                  <a:lnTo>
                    <a:pt x="7829994" y="339775"/>
                  </a:lnTo>
                  <a:lnTo>
                    <a:pt x="7842694" y="339775"/>
                  </a:lnTo>
                  <a:lnTo>
                    <a:pt x="7842694" y="176250"/>
                  </a:lnTo>
                  <a:lnTo>
                    <a:pt x="9787496" y="176250"/>
                  </a:lnTo>
                  <a:lnTo>
                    <a:pt x="9787496" y="339775"/>
                  </a:lnTo>
                  <a:lnTo>
                    <a:pt x="9800196" y="339775"/>
                  </a:lnTo>
                  <a:lnTo>
                    <a:pt x="9800196" y="176250"/>
                  </a:lnTo>
                  <a:lnTo>
                    <a:pt x="9800196" y="1635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9093" y="2513469"/>
              <a:ext cx="1630680" cy="821690"/>
            </a:xfrm>
            <a:custGeom>
              <a:avLst/>
              <a:gdLst/>
              <a:ahLst/>
              <a:cxnLst/>
              <a:rect l="l" t="t" r="r" b="b"/>
              <a:pathLst>
                <a:path w="1630679" h="821689">
                  <a:moveTo>
                    <a:pt x="1630464" y="0"/>
                  </a:moveTo>
                  <a:lnTo>
                    <a:pt x="0" y="0"/>
                  </a:lnTo>
                  <a:lnTo>
                    <a:pt x="0" y="821588"/>
                  </a:lnTo>
                  <a:lnTo>
                    <a:pt x="1630464" y="821588"/>
                  </a:lnTo>
                  <a:lnTo>
                    <a:pt x="1630464" y="815238"/>
                  </a:lnTo>
                  <a:lnTo>
                    <a:pt x="1630464" y="808888"/>
                  </a:lnTo>
                  <a:lnTo>
                    <a:pt x="1630464" y="12700"/>
                  </a:lnTo>
                  <a:lnTo>
                    <a:pt x="1630464" y="6350"/>
                  </a:lnTo>
                  <a:lnTo>
                    <a:pt x="16304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45608" y="2519172"/>
            <a:ext cx="1617345" cy="8096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5338" y="3662083"/>
            <a:ext cx="1630680" cy="821690"/>
            <a:chOff x="345338" y="3662083"/>
            <a:chExt cx="1630680" cy="821690"/>
          </a:xfrm>
        </p:grpSpPr>
        <p:sp>
          <p:nvSpPr>
            <p:cNvPr id="8" name="object 8"/>
            <p:cNvSpPr/>
            <p:nvPr/>
          </p:nvSpPr>
          <p:spPr>
            <a:xfrm>
              <a:off x="352043" y="3668267"/>
              <a:ext cx="1617345" cy="809625"/>
            </a:xfrm>
            <a:custGeom>
              <a:avLst/>
              <a:gdLst/>
              <a:ahLst/>
              <a:cxnLst/>
              <a:rect l="l" t="t" r="r" b="b"/>
              <a:pathLst>
                <a:path w="1617345" h="809625">
                  <a:moveTo>
                    <a:pt x="1616964" y="809243"/>
                  </a:moveTo>
                  <a:lnTo>
                    <a:pt x="0" y="809243"/>
                  </a:lnTo>
                  <a:lnTo>
                    <a:pt x="0" y="0"/>
                  </a:lnTo>
                  <a:lnTo>
                    <a:pt x="1616964" y="0"/>
                  </a:lnTo>
                  <a:lnTo>
                    <a:pt x="1616964" y="80924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338" y="3662083"/>
              <a:ext cx="1630680" cy="821690"/>
            </a:xfrm>
            <a:custGeom>
              <a:avLst/>
              <a:gdLst/>
              <a:ahLst/>
              <a:cxnLst/>
              <a:rect l="l" t="t" r="r" b="b"/>
              <a:pathLst>
                <a:path w="1630680" h="821689">
                  <a:moveTo>
                    <a:pt x="1630476" y="821588"/>
                  </a:moveTo>
                  <a:lnTo>
                    <a:pt x="0" y="821588"/>
                  </a:lnTo>
                  <a:lnTo>
                    <a:pt x="0" y="0"/>
                  </a:lnTo>
                  <a:lnTo>
                    <a:pt x="1630476" y="0"/>
                  </a:lnTo>
                  <a:lnTo>
                    <a:pt x="163047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08888"/>
                  </a:lnTo>
                  <a:lnTo>
                    <a:pt x="6350" y="808888"/>
                  </a:lnTo>
                  <a:lnTo>
                    <a:pt x="12700" y="815238"/>
                  </a:lnTo>
                  <a:lnTo>
                    <a:pt x="1630476" y="815238"/>
                  </a:lnTo>
                  <a:lnTo>
                    <a:pt x="1630476" y="821588"/>
                  </a:lnTo>
                  <a:close/>
                </a:path>
                <a:path w="1630680" h="8216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30680" h="821689">
                  <a:moveTo>
                    <a:pt x="161777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17776" y="6350"/>
                  </a:lnTo>
                  <a:lnTo>
                    <a:pt x="1617776" y="12700"/>
                  </a:lnTo>
                  <a:close/>
                </a:path>
                <a:path w="1630680" h="821689">
                  <a:moveTo>
                    <a:pt x="1617776" y="815238"/>
                  </a:moveTo>
                  <a:lnTo>
                    <a:pt x="1617776" y="6350"/>
                  </a:lnTo>
                  <a:lnTo>
                    <a:pt x="1624126" y="12700"/>
                  </a:lnTo>
                  <a:lnTo>
                    <a:pt x="1630476" y="12700"/>
                  </a:lnTo>
                  <a:lnTo>
                    <a:pt x="1630476" y="808888"/>
                  </a:lnTo>
                  <a:lnTo>
                    <a:pt x="1624126" y="808888"/>
                  </a:lnTo>
                  <a:lnTo>
                    <a:pt x="1617776" y="815238"/>
                  </a:lnTo>
                  <a:close/>
                </a:path>
                <a:path w="1630680" h="821689">
                  <a:moveTo>
                    <a:pt x="1630476" y="12700"/>
                  </a:moveTo>
                  <a:lnTo>
                    <a:pt x="1624126" y="12700"/>
                  </a:lnTo>
                  <a:lnTo>
                    <a:pt x="1617776" y="6350"/>
                  </a:lnTo>
                  <a:lnTo>
                    <a:pt x="1630476" y="6350"/>
                  </a:lnTo>
                  <a:lnTo>
                    <a:pt x="1630476" y="12700"/>
                  </a:lnTo>
                  <a:close/>
                </a:path>
                <a:path w="1630680" h="821689">
                  <a:moveTo>
                    <a:pt x="12700" y="815238"/>
                  </a:moveTo>
                  <a:lnTo>
                    <a:pt x="6350" y="808888"/>
                  </a:lnTo>
                  <a:lnTo>
                    <a:pt x="12700" y="808888"/>
                  </a:lnTo>
                  <a:lnTo>
                    <a:pt x="12700" y="815238"/>
                  </a:lnTo>
                  <a:close/>
                </a:path>
                <a:path w="1630680" h="821689">
                  <a:moveTo>
                    <a:pt x="1617776" y="815238"/>
                  </a:moveTo>
                  <a:lnTo>
                    <a:pt x="12700" y="815238"/>
                  </a:lnTo>
                  <a:lnTo>
                    <a:pt x="12700" y="808888"/>
                  </a:lnTo>
                  <a:lnTo>
                    <a:pt x="1617776" y="808888"/>
                  </a:lnTo>
                  <a:lnTo>
                    <a:pt x="1617776" y="815238"/>
                  </a:lnTo>
                  <a:close/>
                </a:path>
                <a:path w="1630680" h="821689">
                  <a:moveTo>
                    <a:pt x="1630476" y="815238"/>
                  </a:moveTo>
                  <a:lnTo>
                    <a:pt x="1617776" y="815238"/>
                  </a:lnTo>
                  <a:lnTo>
                    <a:pt x="1624126" y="808888"/>
                  </a:lnTo>
                  <a:lnTo>
                    <a:pt x="1630476" y="808888"/>
                  </a:lnTo>
                  <a:lnTo>
                    <a:pt x="1630476" y="815238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2043" y="3668267"/>
            <a:ext cx="161734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79400" marR="243840" indent="-2794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2840" y="3662083"/>
            <a:ext cx="1630680" cy="821690"/>
          </a:xfrm>
          <a:custGeom>
            <a:avLst/>
            <a:gdLst/>
            <a:ahLst/>
            <a:cxnLst/>
            <a:rect l="l" t="t" r="r" b="b"/>
            <a:pathLst>
              <a:path w="1630679" h="821689">
                <a:moveTo>
                  <a:pt x="1630464" y="0"/>
                </a:moveTo>
                <a:lnTo>
                  <a:pt x="0" y="0"/>
                </a:lnTo>
                <a:lnTo>
                  <a:pt x="0" y="821588"/>
                </a:lnTo>
                <a:lnTo>
                  <a:pt x="1630464" y="821588"/>
                </a:lnTo>
                <a:lnTo>
                  <a:pt x="1630464" y="815238"/>
                </a:lnTo>
                <a:lnTo>
                  <a:pt x="1630464" y="808888"/>
                </a:lnTo>
                <a:lnTo>
                  <a:pt x="1630464" y="12700"/>
                </a:lnTo>
                <a:lnTo>
                  <a:pt x="1630464" y="6350"/>
                </a:lnTo>
                <a:lnTo>
                  <a:pt x="1630464" y="0"/>
                </a:lnTo>
                <a:close/>
              </a:path>
            </a:pathLst>
          </a:custGeom>
          <a:solidFill>
            <a:srgbClr val="F48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8860" y="3668267"/>
            <a:ext cx="161861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0035" marR="258445" indent="-14604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Foreign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0342" y="3662083"/>
            <a:ext cx="1630680" cy="821690"/>
          </a:xfrm>
          <a:custGeom>
            <a:avLst/>
            <a:gdLst/>
            <a:ahLst/>
            <a:cxnLst/>
            <a:rect l="l" t="t" r="r" b="b"/>
            <a:pathLst>
              <a:path w="1630679" h="821689">
                <a:moveTo>
                  <a:pt x="1630464" y="0"/>
                </a:moveTo>
                <a:lnTo>
                  <a:pt x="0" y="0"/>
                </a:lnTo>
                <a:lnTo>
                  <a:pt x="0" y="821588"/>
                </a:lnTo>
                <a:lnTo>
                  <a:pt x="1630464" y="821588"/>
                </a:lnTo>
                <a:lnTo>
                  <a:pt x="1630464" y="815238"/>
                </a:lnTo>
                <a:lnTo>
                  <a:pt x="1630464" y="808888"/>
                </a:lnTo>
                <a:lnTo>
                  <a:pt x="1630464" y="12700"/>
                </a:lnTo>
                <a:lnTo>
                  <a:pt x="1630464" y="6350"/>
                </a:lnTo>
                <a:lnTo>
                  <a:pt x="16304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7200" y="3668267"/>
            <a:ext cx="161734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79400" marR="270510" indent="-127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7844" y="3662083"/>
            <a:ext cx="1630680" cy="821690"/>
          </a:xfrm>
          <a:custGeom>
            <a:avLst/>
            <a:gdLst/>
            <a:ahLst/>
            <a:cxnLst/>
            <a:rect l="l" t="t" r="r" b="b"/>
            <a:pathLst>
              <a:path w="1630679" h="821689">
                <a:moveTo>
                  <a:pt x="1630464" y="0"/>
                </a:moveTo>
                <a:lnTo>
                  <a:pt x="0" y="0"/>
                </a:lnTo>
                <a:lnTo>
                  <a:pt x="0" y="821588"/>
                </a:lnTo>
                <a:lnTo>
                  <a:pt x="1630464" y="821588"/>
                </a:lnTo>
                <a:lnTo>
                  <a:pt x="1630464" y="815238"/>
                </a:lnTo>
                <a:lnTo>
                  <a:pt x="1630464" y="808888"/>
                </a:lnTo>
                <a:lnTo>
                  <a:pt x="1630464" y="12700"/>
                </a:lnTo>
                <a:lnTo>
                  <a:pt x="1630464" y="6350"/>
                </a:lnTo>
                <a:lnTo>
                  <a:pt x="163046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24015" y="3668267"/>
            <a:ext cx="161861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0035" marR="273050" indent="187325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Co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5333" y="3662083"/>
            <a:ext cx="1630680" cy="821690"/>
          </a:xfrm>
          <a:custGeom>
            <a:avLst/>
            <a:gdLst/>
            <a:ahLst/>
            <a:cxnLst/>
            <a:rect l="l" t="t" r="r" b="b"/>
            <a:pathLst>
              <a:path w="1630679" h="821689">
                <a:moveTo>
                  <a:pt x="1630476" y="0"/>
                </a:moveTo>
                <a:lnTo>
                  <a:pt x="0" y="0"/>
                </a:lnTo>
                <a:lnTo>
                  <a:pt x="0" y="821588"/>
                </a:lnTo>
                <a:lnTo>
                  <a:pt x="1630476" y="821588"/>
                </a:lnTo>
                <a:lnTo>
                  <a:pt x="1630476" y="815238"/>
                </a:lnTo>
                <a:lnTo>
                  <a:pt x="1630476" y="808888"/>
                </a:lnTo>
                <a:lnTo>
                  <a:pt x="1630476" y="12700"/>
                </a:lnTo>
                <a:lnTo>
                  <a:pt x="1630476" y="6350"/>
                </a:lnTo>
                <a:lnTo>
                  <a:pt x="163047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82356" y="3668267"/>
            <a:ext cx="161734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78765" marR="272415" indent="144145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 Null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Co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32834" y="3662083"/>
            <a:ext cx="1630680" cy="821690"/>
          </a:xfrm>
          <a:custGeom>
            <a:avLst/>
            <a:gdLst/>
            <a:ahLst/>
            <a:cxnLst/>
            <a:rect l="l" t="t" r="r" b="b"/>
            <a:pathLst>
              <a:path w="1630679" h="821689">
                <a:moveTo>
                  <a:pt x="1630464" y="0"/>
                </a:moveTo>
                <a:lnTo>
                  <a:pt x="0" y="0"/>
                </a:lnTo>
                <a:lnTo>
                  <a:pt x="0" y="821588"/>
                </a:lnTo>
                <a:lnTo>
                  <a:pt x="1630464" y="821588"/>
                </a:lnTo>
                <a:lnTo>
                  <a:pt x="1630464" y="815238"/>
                </a:lnTo>
                <a:lnTo>
                  <a:pt x="1630464" y="808888"/>
                </a:lnTo>
                <a:lnTo>
                  <a:pt x="1630464" y="12700"/>
                </a:lnTo>
                <a:lnTo>
                  <a:pt x="1630464" y="6350"/>
                </a:lnTo>
                <a:lnTo>
                  <a:pt x="1630464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39171" y="3668267"/>
            <a:ext cx="1618615" cy="8096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0035" marR="273050" indent="250825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Co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2095718"/>
            <a:ext cx="4333240" cy="196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Demo</a:t>
            </a:r>
            <a:r>
              <a:rPr spc="-45" dirty="0"/>
              <a:t>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5400" spc="-5" dirty="0">
                <a:solidFill>
                  <a:srgbClr val="404040"/>
                </a:solidFill>
              </a:rPr>
              <a:t>SQL</a:t>
            </a:r>
            <a:r>
              <a:rPr sz="5400" spc="-80" dirty="0">
                <a:solidFill>
                  <a:srgbClr val="404040"/>
                </a:solidFill>
              </a:rPr>
              <a:t> </a:t>
            </a:r>
            <a:r>
              <a:rPr sz="5400" spc="-25" dirty="0">
                <a:solidFill>
                  <a:srgbClr val="404040"/>
                </a:solidFill>
              </a:rPr>
              <a:t>Constraints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033" y="1476324"/>
            <a:ext cx="8437880" cy="186943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database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is 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set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 Light"/>
                <a:cs typeface="Calibri Light"/>
              </a:rPr>
              <a:t>related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 Light"/>
                <a:cs typeface="Calibri Light"/>
              </a:rPr>
              <a:t>data.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An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organized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collection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of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 Light"/>
                <a:cs typeface="Calibri Light"/>
              </a:rPr>
              <a:t>data.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The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stored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data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is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managed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query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DBMS.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6120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Introduction</a:t>
            </a:r>
            <a:r>
              <a:rPr sz="4800" spc="-30" dirty="0"/>
              <a:t> to</a:t>
            </a:r>
            <a:r>
              <a:rPr sz="4800" spc="-25" dirty="0"/>
              <a:t> </a:t>
            </a:r>
            <a:r>
              <a:rPr sz="4800" spc="-20" dirty="0"/>
              <a:t>Database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4454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/>
              <a:t>Types</a:t>
            </a:r>
            <a:r>
              <a:rPr sz="4800" spc="-45" dirty="0"/>
              <a:t> </a:t>
            </a:r>
            <a:r>
              <a:rPr sz="4800" dirty="0"/>
              <a:t>of</a:t>
            </a:r>
            <a:r>
              <a:rPr sz="4800" spc="-35" dirty="0"/>
              <a:t> </a:t>
            </a:r>
            <a:r>
              <a:rPr sz="4800" spc="-20" dirty="0"/>
              <a:t>Database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2944279" y="2151862"/>
            <a:ext cx="5909945" cy="1901189"/>
            <a:chOff x="2944279" y="2151862"/>
            <a:chExt cx="5909945" cy="1901189"/>
          </a:xfrm>
        </p:grpSpPr>
        <p:sp>
          <p:nvSpPr>
            <p:cNvPr id="4" name="object 4"/>
            <p:cNvSpPr/>
            <p:nvPr/>
          </p:nvSpPr>
          <p:spPr>
            <a:xfrm>
              <a:off x="2944279" y="3456939"/>
              <a:ext cx="5909945" cy="596265"/>
            </a:xfrm>
            <a:custGeom>
              <a:avLst/>
              <a:gdLst/>
              <a:ahLst/>
              <a:cxnLst/>
              <a:rect l="l" t="t" r="r" b="b"/>
              <a:pathLst>
                <a:path w="5909945" h="596264">
                  <a:moveTo>
                    <a:pt x="5909551" y="453263"/>
                  </a:moveTo>
                  <a:lnTo>
                    <a:pt x="2961132" y="453263"/>
                  </a:lnTo>
                  <a:lnTo>
                    <a:pt x="2961132" y="571"/>
                  </a:lnTo>
                  <a:lnTo>
                    <a:pt x="2961132" y="0"/>
                  </a:lnTo>
                  <a:lnTo>
                    <a:pt x="2948432" y="0"/>
                  </a:lnTo>
                  <a:lnTo>
                    <a:pt x="2948432" y="571"/>
                  </a:lnTo>
                  <a:lnTo>
                    <a:pt x="2948432" y="453402"/>
                  </a:lnTo>
                  <a:lnTo>
                    <a:pt x="12560" y="453402"/>
                  </a:lnTo>
                  <a:lnTo>
                    <a:pt x="12560" y="459752"/>
                  </a:lnTo>
                  <a:lnTo>
                    <a:pt x="9385" y="462927"/>
                  </a:lnTo>
                  <a:lnTo>
                    <a:pt x="9385" y="459752"/>
                  </a:lnTo>
                  <a:lnTo>
                    <a:pt x="12560" y="459752"/>
                  </a:lnTo>
                  <a:lnTo>
                    <a:pt x="12560" y="453402"/>
                  </a:lnTo>
                  <a:lnTo>
                    <a:pt x="0" y="453402"/>
                  </a:lnTo>
                  <a:lnTo>
                    <a:pt x="0" y="459752"/>
                  </a:lnTo>
                  <a:lnTo>
                    <a:pt x="0" y="466102"/>
                  </a:lnTo>
                  <a:lnTo>
                    <a:pt x="0" y="595630"/>
                  </a:lnTo>
                  <a:lnTo>
                    <a:pt x="12700" y="595630"/>
                  </a:lnTo>
                  <a:lnTo>
                    <a:pt x="12700" y="466102"/>
                  </a:lnTo>
                  <a:lnTo>
                    <a:pt x="9385" y="466102"/>
                  </a:lnTo>
                  <a:lnTo>
                    <a:pt x="9385" y="465963"/>
                  </a:lnTo>
                  <a:lnTo>
                    <a:pt x="12700" y="465963"/>
                  </a:lnTo>
                  <a:lnTo>
                    <a:pt x="12700" y="466102"/>
                  </a:lnTo>
                  <a:lnTo>
                    <a:pt x="2948432" y="466102"/>
                  </a:lnTo>
                  <a:lnTo>
                    <a:pt x="2948432" y="595655"/>
                  </a:lnTo>
                  <a:lnTo>
                    <a:pt x="2961132" y="595655"/>
                  </a:lnTo>
                  <a:lnTo>
                    <a:pt x="2961132" y="466102"/>
                  </a:lnTo>
                  <a:lnTo>
                    <a:pt x="2961132" y="465963"/>
                  </a:lnTo>
                  <a:lnTo>
                    <a:pt x="5896851" y="465963"/>
                  </a:lnTo>
                  <a:lnTo>
                    <a:pt x="5896851" y="595668"/>
                  </a:lnTo>
                  <a:lnTo>
                    <a:pt x="5909551" y="595668"/>
                  </a:lnTo>
                  <a:lnTo>
                    <a:pt x="5909551" y="465963"/>
                  </a:lnTo>
                  <a:lnTo>
                    <a:pt x="5909551" y="45326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771" y="2157984"/>
              <a:ext cx="2493645" cy="1300480"/>
            </a:xfrm>
            <a:custGeom>
              <a:avLst/>
              <a:gdLst/>
              <a:ahLst/>
              <a:cxnLst/>
              <a:rect l="l" t="t" r="r" b="b"/>
              <a:pathLst>
                <a:path w="2493645" h="1300479">
                  <a:moveTo>
                    <a:pt x="2363724" y="1299972"/>
                  </a:moveTo>
                  <a:lnTo>
                    <a:pt x="129539" y="1299972"/>
                  </a:lnTo>
                  <a:lnTo>
                    <a:pt x="78866" y="1289494"/>
                  </a:lnTo>
                  <a:lnTo>
                    <a:pt x="37576" y="1261443"/>
                  </a:lnTo>
                  <a:lnTo>
                    <a:pt x="9882" y="1219890"/>
                  </a:lnTo>
                  <a:lnTo>
                    <a:pt x="0" y="1168908"/>
                  </a:lnTo>
                  <a:lnTo>
                    <a:pt x="0" y="129540"/>
                  </a:lnTo>
                  <a:lnTo>
                    <a:pt x="9882" y="79317"/>
                  </a:lnTo>
                  <a:lnTo>
                    <a:pt x="37576" y="38176"/>
                  </a:lnTo>
                  <a:lnTo>
                    <a:pt x="78867" y="10332"/>
                  </a:lnTo>
                  <a:lnTo>
                    <a:pt x="129539" y="0"/>
                  </a:lnTo>
                  <a:lnTo>
                    <a:pt x="2363724" y="0"/>
                  </a:lnTo>
                  <a:lnTo>
                    <a:pt x="2414011" y="10332"/>
                  </a:lnTo>
                  <a:lnTo>
                    <a:pt x="2455173" y="38176"/>
                  </a:lnTo>
                  <a:lnTo>
                    <a:pt x="2482996" y="79317"/>
                  </a:lnTo>
                  <a:lnTo>
                    <a:pt x="2493263" y="129540"/>
                  </a:lnTo>
                  <a:lnTo>
                    <a:pt x="2493263" y="1168908"/>
                  </a:lnTo>
                  <a:lnTo>
                    <a:pt x="2482996" y="1219890"/>
                  </a:lnTo>
                  <a:lnTo>
                    <a:pt x="2455173" y="1261443"/>
                  </a:lnTo>
                  <a:lnTo>
                    <a:pt x="2414011" y="1289494"/>
                  </a:lnTo>
                  <a:lnTo>
                    <a:pt x="2363724" y="12999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5850" y="2151862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190" y="12700"/>
                  </a:lnTo>
                  <a:lnTo>
                    <a:pt x="83223" y="0"/>
                  </a:lnTo>
                  <a:lnTo>
                    <a:pt x="2423185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71" y="12700"/>
                  </a:lnTo>
                  <a:lnTo>
                    <a:pt x="82842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84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37" y="12700"/>
                  </a:lnTo>
                  <a:lnTo>
                    <a:pt x="2451684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40" y="25400"/>
                  </a:lnTo>
                  <a:lnTo>
                    <a:pt x="62458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05" y="38100"/>
                  </a:moveTo>
                  <a:lnTo>
                    <a:pt x="2448864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05" y="38100"/>
                  </a:lnTo>
                  <a:close/>
                </a:path>
                <a:path w="2506979" h="1308100">
                  <a:moveTo>
                    <a:pt x="44691" y="50800"/>
                  </a:moveTo>
                  <a:lnTo>
                    <a:pt x="27076" y="50800"/>
                  </a:lnTo>
                  <a:lnTo>
                    <a:pt x="31114" y="38100"/>
                  </a:lnTo>
                  <a:lnTo>
                    <a:pt x="48996" y="38100"/>
                  </a:lnTo>
                  <a:lnTo>
                    <a:pt x="44691" y="50800"/>
                  </a:lnTo>
                  <a:close/>
                </a:path>
                <a:path w="2506979" h="1308100">
                  <a:moveTo>
                    <a:pt x="2479344" y="50800"/>
                  </a:moveTo>
                  <a:lnTo>
                    <a:pt x="2461717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44" y="50800"/>
                  </a:lnTo>
                  <a:close/>
                </a:path>
                <a:path w="2506979" h="1308100">
                  <a:moveTo>
                    <a:pt x="33705" y="63500"/>
                  </a:moveTo>
                  <a:lnTo>
                    <a:pt x="19723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05" y="63500"/>
                  </a:lnTo>
                  <a:close/>
                </a:path>
                <a:path w="2506979" h="1308100">
                  <a:moveTo>
                    <a:pt x="2486685" y="63500"/>
                  </a:moveTo>
                  <a:lnTo>
                    <a:pt x="2472702" y="63500"/>
                  </a:lnTo>
                  <a:lnTo>
                    <a:pt x="2469083" y="50800"/>
                  </a:lnTo>
                  <a:lnTo>
                    <a:pt x="2483142" y="50800"/>
                  </a:lnTo>
                  <a:lnTo>
                    <a:pt x="2486685" y="63500"/>
                  </a:lnTo>
                  <a:close/>
                </a:path>
                <a:path w="2506979" h="1308100">
                  <a:moveTo>
                    <a:pt x="27533" y="76200"/>
                  </a:moveTo>
                  <a:lnTo>
                    <a:pt x="13436" y="76200"/>
                  </a:lnTo>
                  <a:lnTo>
                    <a:pt x="16446" y="63500"/>
                  </a:lnTo>
                  <a:lnTo>
                    <a:pt x="30657" y="63500"/>
                  </a:lnTo>
                  <a:lnTo>
                    <a:pt x="27533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50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06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79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79" y="101600"/>
                  </a:lnTo>
                  <a:lnTo>
                    <a:pt x="6121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28" y="101600"/>
                  </a:moveTo>
                  <a:lnTo>
                    <a:pt x="2489873" y="101600"/>
                  </a:lnTo>
                  <a:lnTo>
                    <a:pt x="2488120" y="88900"/>
                  </a:lnTo>
                  <a:lnTo>
                    <a:pt x="2500299" y="88900"/>
                  </a:lnTo>
                  <a:lnTo>
                    <a:pt x="2502128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62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81" y="101600"/>
                  </a:lnTo>
                  <a:lnTo>
                    <a:pt x="2503652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698" y="114300"/>
                  </a:lnTo>
                  <a:lnTo>
                    <a:pt x="13347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43" y="127000"/>
                  </a:moveTo>
                  <a:lnTo>
                    <a:pt x="2493568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43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43" y="1181100"/>
                  </a:moveTo>
                  <a:lnTo>
                    <a:pt x="2493556" y="1181100"/>
                  </a:lnTo>
                  <a:lnTo>
                    <a:pt x="2493721" y="1168400"/>
                  </a:lnTo>
                  <a:lnTo>
                    <a:pt x="2493721" y="127000"/>
                  </a:lnTo>
                  <a:lnTo>
                    <a:pt x="2506421" y="127000"/>
                  </a:lnTo>
                  <a:lnTo>
                    <a:pt x="2506421" y="1168400"/>
                  </a:lnTo>
                  <a:lnTo>
                    <a:pt x="2506243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62" y="1193800"/>
                  </a:lnTo>
                  <a:lnTo>
                    <a:pt x="698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73" y="1193800"/>
                  </a:lnTo>
                  <a:lnTo>
                    <a:pt x="2493098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24" y="1206500"/>
                  </a:moveTo>
                  <a:lnTo>
                    <a:pt x="4279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24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24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20" y="1206500"/>
                  </a:lnTo>
                  <a:lnTo>
                    <a:pt x="2489873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28" y="1206500"/>
                  </a:moveTo>
                  <a:lnTo>
                    <a:pt x="2489796" y="1206500"/>
                  </a:lnTo>
                  <a:lnTo>
                    <a:pt x="2491244" y="1193800"/>
                  </a:lnTo>
                  <a:lnTo>
                    <a:pt x="2503652" y="1193800"/>
                  </a:lnTo>
                  <a:lnTo>
                    <a:pt x="2502128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21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79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36" y="1231900"/>
                  </a:lnTo>
                  <a:lnTo>
                    <a:pt x="10706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35" y="1231900"/>
                  </a:lnTo>
                  <a:lnTo>
                    <a:pt x="2481605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23" y="1244600"/>
                  </a:lnTo>
                  <a:lnTo>
                    <a:pt x="16446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85" y="1244600"/>
                  </a:moveTo>
                  <a:lnTo>
                    <a:pt x="2472537" y="1244600"/>
                  </a:lnTo>
                  <a:lnTo>
                    <a:pt x="2475915" y="1231900"/>
                  </a:lnTo>
                  <a:lnTo>
                    <a:pt x="2489974" y="1231900"/>
                  </a:lnTo>
                  <a:lnTo>
                    <a:pt x="2486685" y="1244600"/>
                  </a:lnTo>
                  <a:close/>
                </a:path>
                <a:path w="2506979" h="1308100">
                  <a:moveTo>
                    <a:pt x="44894" y="1257300"/>
                  </a:moveTo>
                  <a:lnTo>
                    <a:pt x="31114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894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14" y="1257300"/>
                  </a:lnTo>
                  <a:lnTo>
                    <a:pt x="2465603" y="1244600"/>
                  </a:lnTo>
                  <a:lnTo>
                    <a:pt x="2479344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85" y="1270000"/>
                  </a:moveTo>
                  <a:lnTo>
                    <a:pt x="39916" y="1270000"/>
                  </a:lnTo>
                  <a:lnTo>
                    <a:pt x="35394" y="1257300"/>
                  </a:lnTo>
                  <a:lnTo>
                    <a:pt x="53073" y="1257300"/>
                  </a:lnTo>
                  <a:lnTo>
                    <a:pt x="57785" y="1270000"/>
                  </a:lnTo>
                  <a:close/>
                </a:path>
                <a:path w="2506979" h="1308100">
                  <a:moveTo>
                    <a:pt x="2466505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13" y="1257300"/>
                  </a:lnTo>
                  <a:lnTo>
                    <a:pt x="2466505" y="1270000"/>
                  </a:lnTo>
                  <a:close/>
                </a:path>
                <a:path w="2506979" h="1308100">
                  <a:moveTo>
                    <a:pt x="77508" y="1282700"/>
                  </a:moveTo>
                  <a:lnTo>
                    <a:pt x="54737" y="1282700"/>
                  </a:lnTo>
                  <a:lnTo>
                    <a:pt x="49580" y="1270000"/>
                  </a:lnTo>
                  <a:lnTo>
                    <a:pt x="72072" y="1270000"/>
                  </a:lnTo>
                  <a:lnTo>
                    <a:pt x="77508" y="1282700"/>
                  </a:lnTo>
                  <a:close/>
                </a:path>
                <a:path w="2506979" h="1308100">
                  <a:moveTo>
                    <a:pt x="2451684" y="1282700"/>
                  </a:moveTo>
                  <a:lnTo>
                    <a:pt x="2428913" y="1282700"/>
                  </a:lnTo>
                  <a:lnTo>
                    <a:pt x="2434348" y="1270000"/>
                  </a:lnTo>
                  <a:lnTo>
                    <a:pt x="2456827" y="1270000"/>
                  </a:lnTo>
                  <a:lnTo>
                    <a:pt x="2451684" y="1282700"/>
                  </a:lnTo>
                  <a:close/>
                </a:path>
                <a:path w="2506979" h="1308100">
                  <a:moveTo>
                    <a:pt x="105537" y="1295400"/>
                  </a:moveTo>
                  <a:lnTo>
                    <a:pt x="71310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37" y="1295400"/>
                  </a:lnTo>
                  <a:close/>
                </a:path>
                <a:path w="2506979" h="1308100">
                  <a:moveTo>
                    <a:pt x="111518" y="1295400"/>
                  </a:moveTo>
                  <a:lnTo>
                    <a:pt x="105537" y="1295400"/>
                  </a:lnTo>
                  <a:lnTo>
                    <a:pt x="105232" y="1282700"/>
                  </a:lnTo>
                  <a:lnTo>
                    <a:pt x="111518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9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43" y="1282700"/>
                  </a:lnTo>
                  <a:lnTo>
                    <a:pt x="2440813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594" y="1308100"/>
                  </a:moveTo>
                  <a:lnTo>
                    <a:pt x="108813" y="1308100"/>
                  </a:lnTo>
                  <a:lnTo>
                    <a:pt x="102222" y="1295400"/>
                  </a:lnTo>
                  <a:lnTo>
                    <a:pt x="2404198" y="1295400"/>
                  </a:lnTo>
                  <a:lnTo>
                    <a:pt x="2397594" y="130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9847" y="2374392"/>
              <a:ext cx="2493645" cy="1298575"/>
            </a:xfrm>
            <a:custGeom>
              <a:avLst/>
              <a:gdLst/>
              <a:ahLst/>
              <a:cxnLst/>
              <a:rect l="l" t="t" r="r" b="b"/>
              <a:pathLst>
                <a:path w="2493645" h="1298575">
                  <a:moveTo>
                    <a:pt x="2363724" y="1298447"/>
                  </a:moveTo>
                  <a:lnTo>
                    <a:pt x="129539" y="1298447"/>
                  </a:lnTo>
                  <a:lnTo>
                    <a:pt x="79022" y="1288614"/>
                  </a:lnTo>
                  <a:lnTo>
                    <a:pt x="37780" y="1260933"/>
                  </a:lnTo>
                  <a:lnTo>
                    <a:pt x="10033" y="1219625"/>
                  </a:lnTo>
                  <a:lnTo>
                    <a:pt x="0" y="1168907"/>
                  </a:lnTo>
                  <a:lnTo>
                    <a:pt x="0" y="129539"/>
                  </a:lnTo>
                  <a:lnTo>
                    <a:pt x="10033" y="79079"/>
                  </a:lnTo>
                  <a:lnTo>
                    <a:pt x="37780" y="37857"/>
                  </a:lnTo>
                  <a:lnTo>
                    <a:pt x="79022" y="10091"/>
                  </a:lnTo>
                  <a:lnTo>
                    <a:pt x="129539" y="0"/>
                  </a:lnTo>
                  <a:lnTo>
                    <a:pt x="2363724" y="0"/>
                  </a:lnTo>
                  <a:lnTo>
                    <a:pt x="2414163" y="10091"/>
                  </a:lnTo>
                  <a:lnTo>
                    <a:pt x="2455378" y="37857"/>
                  </a:lnTo>
                  <a:lnTo>
                    <a:pt x="2483151" y="79079"/>
                  </a:lnTo>
                  <a:lnTo>
                    <a:pt x="2493263" y="129539"/>
                  </a:lnTo>
                  <a:lnTo>
                    <a:pt x="2493263" y="1168907"/>
                  </a:lnTo>
                  <a:lnTo>
                    <a:pt x="2483151" y="1219625"/>
                  </a:lnTo>
                  <a:lnTo>
                    <a:pt x="2455378" y="1260933"/>
                  </a:lnTo>
                  <a:lnTo>
                    <a:pt x="2414163" y="1288614"/>
                  </a:lnTo>
                  <a:lnTo>
                    <a:pt x="2363724" y="1298447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3193" y="2367838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203" y="12700"/>
                  </a:lnTo>
                  <a:lnTo>
                    <a:pt x="83235" y="0"/>
                  </a:lnTo>
                  <a:lnTo>
                    <a:pt x="2423198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83" y="12700"/>
                  </a:lnTo>
                  <a:lnTo>
                    <a:pt x="82854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96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50" y="12700"/>
                  </a:lnTo>
                  <a:lnTo>
                    <a:pt x="2451696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53" y="25400"/>
                  </a:lnTo>
                  <a:lnTo>
                    <a:pt x="62471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17" y="38100"/>
                  </a:moveTo>
                  <a:lnTo>
                    <a:pt x="2448877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17" y="38100"/>
                  </a:lnTo>
                  <a:close/>
                </a:path>
                <a:path w="2506979" h="1308100">
                  <a:moveTo>
                    <a:pt x="44703" y="50800"/>
                  </a:moveTo>
                  <a:lnTo>
                    <a:pt x="27076" y="50800"/>
                  </a:lnTo>
                  <a:lnTo>
                    <a:pt x="31127" y="38100"/>
                  </a:lnTo>
                  <a:lnTo>
                    <a:pt x="49009" y="38100"/>
                  </a:lnTo>
                  <a:lnTo>
                    <a:pt x="44703" y="50800"/>
                  </a:lnTo>
                  <a:close/>
                </a:path>
                <a:path w="2506979" h="1308100">
                  <a:moveTo>
                    <a:pt x="2479357" y="50800"/>
                  </a:moveTo>
                  <a:lnTo>
                    <a:pt x="2461729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57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98" y="63500"/>
                  </a:moveTo>
                  <a:lnTo>
                    <a:pt x="2472715" y="63500"/>
                  </a:lnTo>
                  <a:lnTo>
                    <a:pt x="2469095" y="50800"/>
                  </a:lnTo>
                  <a:lnTo>
                    <a:pt x="2483154" y="50800"/>
                  </a:lnTo>
                  <a:lnTo>
                    <a:pt x="2486698" y="63500"/>
                  </a:lnTo>
                  <a:close/>
                </a:path>
                <a:path w="2506979" h="1308100">
                  <a:moveTo>
                    <a:pt x="27546" y="76200"/>
                  </a:moveTo>
                  <a:lnTo>
                    <a:pt x="13449" y="76200"/>
                  </a:lnTo>
                  <a:lnTo>
                    <a:pt x="16459" y="63500"/>
                  </a:lnTo>
                  <a:lnTo>
                    <a:pt x="30670" y="63500"/>
                  </a:lnTo>
                  <a:lnTo>
                    <a:pt x="27546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18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91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34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41" y="101600"/>
                  </a:moveTo>
                  <a:lnTo>
                    <a:pt x="2489885" y="101600"/>
                  </a:lnTo>
                  <a:lnTo>
                    <a:pt x="2488133" y="88900"/>
                  </a:lnTo>
                  <a:lnTo>
                    <a:pt x="2500299" y="88900"/>
                  </a:lnTo>
                  <a:lnTo>
                    <a:pt x="2502141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74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36" y="114300"/>
                  </a:lnTo>
                  <a:lnTo>
                    <a:pt x="2491193" y="101600"/>
                  </a:lnTo>
                  <a:lnTo>
                    <a:pt x="2503665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711" y="114300"/>
                  </a:lnTo>
                  <a:lnTo>
                    <a:pt x="13360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56" y="127000"/>
                  </a:moveTo>
                  <a:lnTo>
                    <a:pt x="2493581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56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56" y="1181100"/>
                  </a:moveTo>
                  <a:lnTo>
                    <a:pt x="2493556" y="1181100"/>
                  </a:lnTo>
                  <a:lnTo>
                    <a:pt x="2493733" y="1168400"/>
                  </a:lnTo>
                  <a:lnTo>
                    <a:pt x="2493733" y="127000"/>
                  </a:lnTo>
                  <a:lnTo>
                    <a:pt x="2506433" y="127000"/>
                  </a:lnTo>
                  <a:lnTo>
                    <a:pt x="2506433" y="1168400"/>
                  </a:lnTo>
                  <a:lnTo>
                    <a:pt x="2506256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74" y="1193800"/>
                  </a:lnTo>
                  <a:lnTo>
                    <a:pt x="711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86" y="1193800"/>
                  </a:lnTo>
                  <a:lnTo>
                    <a:pt x="2493111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37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37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37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33" y="1206500"/>
                  </a:lnTo>
                  <a:lnTo>
                    <a:pt x="2489885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41" y="1206500"/>
                  </a:moveTo>
                  <a:lnTo>
                    <a:pt x="2489796" y="1206500"/>
                  </a:lnTo>
                  <a:lnTo>
                    <a:pt x="2491257" y="1193800"/>
                  </a:lnTo>
                  <a:lnTo>
                    <a:pt x="2503665" y="1193800"/>
                  </a:lnTo>
                  <a:lnTo>
                    <a:pt x="2502141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34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91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49" y="1231900"/>
                  </a:lnTo>
                  <a:lnTo>
                    <a:pt x="10718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47" y="1231900"/>
                  </a:lnTo>
                  <a:lnTo>
                    <a:pt x="2481618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59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98" y="1244600"/>
                  </a:moveTo>
                  <a:lnTo>
                    <a:pt x="2472537" y="1244600"/>
                  </a:lnTo>
                  <a:lnTo>
                    <a:pt x="2475928" y="1231900"/>
                  </a:lnTo>
                  <a:lnTo>
                    <a:pt x="2489974" y="1231900"/>
                  </a:lnTo>
                  <a:lnTo>
                    <a:pt x="2486698" y="1244600"/>
                  </a:lnTo>
                  <a:close/>
                </a:path>
                <a:path w="2506979" h="1308100">
                  <a:moveTo>
                    <a:pt x="44907" y="1257300"/>
                  </a:moveTo>
                  <a:lnTo>
                    <a:pt x="31127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907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26" y="1257300"/>
                  </a:lnTo>
                  <a:lnTo>
                    <a:pt x="2465603" y="1244600"/>
                  </a:lnTo>
                  <a:lnTo>
                    <a:pt x="2479357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97" y="1270000"/>
                  </a:moveTo>
                  <a:lnTo>
                    <a:pt x="39916" y="1270000"/>
                  </a:lnTo>
                  <a:lnTo>
                    <a:pt x="35407" y="1257300"/>
                  </a:lnTo>
                  <a:lnTo>
                    <a:pt x="53086" y="1257300"/>
                  </a:lnTo>
                  <a:lnTo>
                    <a:pt x="57797" y="1270000"/>
                  </a:lnTo>
                  <a:close/>
                </a:path>
                <a:path w="2506979" h="1308100">
                  <a:moveTo>
                    <a:pt x="2466517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26" y="1257300"/>
                  </a:lnTo>
                  <a:lnTo>
                    <a:pt x="2466517" y="1270000"/>
                  </a:lnTo>
                  <a:close/>
                </a:path>
                <a:path w="2506979" h="1308100">
                  <a:moveTo>
                    <a:pt x="77520" y="1282700"/>
                  </a:moveTo>
                  <a:lnTo>
                    <a:pt x="54737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20" y="1282700"/>
                  </a:lnTo>
                  <a:close/>
                </a:path>
                <a:path w="2506979" h="1308100">
                  <a:moveTo>
                    <a:pt x="2451696" y="1282700"/>
                  </a:moveTo>
                  <a:lnTo>
                    <a:pt x="2428913" y="1282700"/>
                  </a:lnTo>
                  <a:lnTo>
                    <a:pt x="2434361" y="1270000"/>
                  </a:lnTo>
                  <a:lnTo>
                    <a:pt x="2456840" y="1270000"/>
                  </a:lnTo>
                  <a:lnTo>
                    <a:pt x="2451696" y="1282700"/>
                  </a:lnTo>
                  <a:close/>
                </a:path>
                <a:path w="2506979" h="1308100">
                  <a:moveTo>
                    <a:pt x="105549" y="1295400"/>
                  </a:moveTo>
                  <a:lnTo>
                    <a:pt x="71323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49" y="1295400"/>
                  </a:lnTo>
                  <a:close/>
                </a:path>
                <a:path w="2506979" h="1308100">
                  <a:moveTo>
                    <a:pt x="111531" y="1295400"/>
                  </a:moveTo>
                  <a:lnTo>
                    <a:pt x="105549" y="1295400"/>
                  </a:lnTo>
                  <a:lnTo>
                    <a:pt x="105244" y="1282700"/>
                  </a:lnTo>
                  <a:lnTo>
                    <a:pt x="111531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8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56" y="1282700"/>
                  </a:lnTo>
                  <a:lnTo>
                    <a:pt x="2440825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607" y="1308100"/>
                  </a:moveTo>
                  <a:lnTo>
                    <a:pt x="108826" y="1308100"/>
                  </a:lnTo>
                  <a:lnTo>
                    <a:pt x="102235" y="1295400"/>
                  </a:lnTo>
                  <a:lnTo>
                    <a:pt x="2404198" y="1295400"/>
                  </a:lnTo>
                  <a:lnTo>
                    <a:pt x="2397607" y="130810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34190" y="2391930"/>
            <a:ext cx="1184275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>
              <a:lnSpc>
                <a:spcPct val="1427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Types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ata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97418" y="4046258"/>
            <a:ext cx="2734310" cy="1524635"/>
            <a:chOff x="1697418" y="4046258"/>
            <a:chExt cx="2734310" cy="1524635"/>
          </a:xfrm>
        </p:grpSpPr>
        <p:sp>
          <p:nvSpPr>
            <p:cNvPr id="11" name="object 11"/>
            <p:cNvSpPr/>
            <p:nvPr/>
          </p:nvSpPr>
          <p:spPr>
            <a:xfrm>
              <a:off x="1703831" y="4052315"/>
              <a:ext cx="2493645" cy="1300480"/>
            </a:xfrm>
            <a:custGeom>
              <a:avLst/>
              <a:gdLst/>
              <a:ahLst/>
              <a:cxnLst/>
              <a:rect l="l" t="t" r="r" b="b"/>
              <a:pathLst>
                <a:path w="2493645" h="1300479">
                  <a:moveTo>
                    <a:pt x="2363723" y="1299972"/>
                  </a:moveTo>
                  <a:lnTo>
                    <a:pt x="129540" y="1299972"/>
                  </a:lnTo>
                  <a:lnTo>
                    <a:pt x="79158" y="1289530"/>
                  </a:lnTo>
                  <a:lnTo>
                    <a:pt x="37961" y="1261491"/>
                  </a:lnTo>
                  <a:lnTo>
                    <a:pt x="10169" y="1219926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10169" y="79352"/>
                  </a:lnTo>
                  <a:lnTo>
                    <a:pt x="37961" y="38223"/>
                  </a:lnTo>
                  <a:lnTo>
                    <a:pt x="79158" y="10367"/>
                  </a:lnTo>
                  <a:lnTo>
                    <a:pt x="129540" y="0"/>
                  </a:lnTo>
                  <a:lnTo>
                    <a:pt x="2363723" y="0"/>
                  </a:lnTo>
                  <a:lnTo>
                    <a:pt x="2414298" y="10367"/>
                  </a:lnTo>
                  <a:lnTo>
                    <a:pt x="2455559" y="38223"/>
                  </a:lnTo>
                  <a:lnTo>
                    <a:pt x="2483287" y="79352"/>
                  </a:lnTo>
                  <a:lnTo>
                    <a:pt x="2493264" y="129539"/>
                  </a:lnTo>
                  <a:lnTo>
                    <a:pt x="2493264" y="1168908"/>
                  </a:lnTo>
                  <a:lnTo>
                    <a:pt x="2483287" y="1219926"/>
                  </a:lnTo>
                  <a:lnTo>
                    <a:pt x="2455559" y="1261490"/>
                  </a:lnTo>
                  <a:lnTo>
                    <a:pt x="2414298" y="1289530"/>
                  </a:lnTo>
                  <a:lnTo>
                    <a:pt x="2363723" y="12999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7418" y="4046258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203" y="12700"/>
                  </a:lnTo>
                  <a:lnTo>
                    <a:pt x="83235" y="0"/>
                  </a:lnTo>
                  <a:lnTo>
                    <a:pt x="2423198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83" y="12700"/>
                  </a:lnTo>
                  <a:lnTo>
                    <a:pt x="82854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96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50" y="12700"/>
                  </a:lnTo>
                  <a:lnTo>
                    <a:pt x="2451696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53" y="25400"/>
                  </a:lnTo>
                  <a:lnTo>
                    <a:pt x="62471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17" y="38100"/>
                  </a:moveTo>
                  <a:lnTo>
                    <a:pt x="2448877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17" y="38100"/>
                  </a:lnTo>
                  <a:close/>
                </a:path>
                <a:path w="2506979" h="1308100">
                  <a:moveTo>
                    <a:pt x="44704" y="50800"/>
                  </a:moveTo>
                  <a:lnTo>
                    <a:pt x="27076" y="50800"/>
                  </a:lnTo>
                  <a:lnTo>
                    <a:pt x="31127" y="38100"/>
                  </a:lnTo>
                  <a:lnTo>
                    <a:pt x="49009" y="38100"/>
                  </a:lnTo>
                  <a:lnTo>
                    <a:pt x="44704" y="50800"/>
                  </a:lnTo>
                  <a:close/>
                </a:path>
                <a:path w="2506979" h="1308100">
                  <a:moveTo>
                    <a:pt x="2479357" y="50800"/>
                  </a:moveTo>
                  <a:lnTo>
                    <a:pt x="2461729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57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98" y="63500"/>
                  </a:moveTo>
                  <a:lnTo>
                    <a:pt x="2472715" y="63500"/>
                  </a:lnTo>
                  <a:lnTo>
                    <a:pt x="2469095" y="50800"/>
                  </a:lnTo>
                  <a:lnTo>
                    <a:pt x="2483154" y="50800"/>
                  </a:lnTo>
                  <a:lnTo>
                    <a:pt x="2486698" y="63500"/>
                  </a:lnTo>
                  <a:close/>
                </a:path>
                <a:path w="2506979" h="1308100">
                  <a:moveTo>
                    <a:pt x="27546" y="76200"/>
                  </a:moveTo>
                  <a:lnTo>
                    <a:pt x="13449" y="76200"/>
                  </a:lnTo>
                  <a:lnTo>
                    <a:pt x="16459" y="63500"/>
                  </a:lnTo>
                  <a:lnTo>
                    <a:pt x="30670" y="63500"/>
                  </a:lnTo>
                  <a:lnTo>
                    <a:pt x="27546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18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91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34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41" y="101600"/>
                  </a:moveTo>
                  <a:lnTo>
                    <a:pt x="2489885" y="101600"/>
                  </a:lnTo>
                  <a:lnTo>
                    <a:pt x="2488133" y="88900"/>
                  </a:lnTo>
                  <a:lnTo>
                    <a:pt x="2500299" y="88900"/>
                  </a:lnTo>
                  <a:lnTo>
                    <a:pt x="2502141" y="101600"/>
                  </a:lnTo>
                  <a:close/>
                </a:path>
                <a:path w="2506979" h="1308100">
                  <a:moveTo>
                    <a:pt x="14096" y="114300"/>
                  </a:moveTo>
                  <a:lnTo>
                    <a:pt x="1574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6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93" y="101600"/>
                  </a:lnTo>
                  <a:lnTo>
                    <a:pt x="2503665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711" y="114300"/>
                  </a:lnTo>
                  <a:lnTo>
                    <a:pt x="13360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56" y="127000"/>
                  </a:moveTo>
                  <a:lnTo>
                    <a:pt x="2493581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56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56" y="1181100"/>
                  </a:moveTo>
                  <a:lnTo>
                    <a:pt x="2493556" y="1181100"/>
                  </a:lnTo>
                  <a:lnTo>
                    <a:pt x="2493733" y="1168400"/>
                  </a:lnTo>
                  <a:lnTo>
                    <a:pt x="2493733" y="127000"/>
                  </a:lnTo>
                  <a:lnTo>
                    <a:pt x="2506433" y="127000"/>
                  </a:lnTo>
                  <a:lnTo>
                    <a:pt x="2506433" y="1168400"/>
                  </a:lnTo>
                  <a:lnTo>
                    <a:pt x="2506256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74" y="1193800"/>
                  </a:lnTo>
                  <a:lnTo>
                    <a:pt x="711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86" y="1193800"/>
                  </a:lnTo>
                  <a:lnTo>
                    <a:pt x="2493111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37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37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37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33" y="1206500"/>
                  </a:lnTo>
                  <a:lnTo>
                    <a:pt x="2489885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41" y="1206500"/>
                  </a:moveTo>
                  <a:lnTo>
                    <a:pt x="2489796" y="1206500"/>
                  </a:lnTo>
                  <a:lnTo>
                    <a:pt x="2491257" y="1193800"/>
                  </a:lnTo>
                  <a:lnTo>
                    <a:pt x="2503665" y="1193800"/>
                  </a:lnTo>
                  <a:lnTo>
                    <a:pt x="2502141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34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91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49" y="1231900"/>
                  </a:lnTo>
                  <a:lnTo>
                    <a:pt x="10718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47" y="1231900"/>
                  </a:lnTo>
                  <a:lnTo>
                    <a:pt x="2481618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59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98" y="1244600"/>
                  </a:moveTo>
                  <a:lnTo>
                    <a:pt x="2472537" y="1244600"/>
                  </a:lnTo>
                  <a:lnTo>
                    <a:pt x="2475928" y="1231900"/>
                  </a:lnTo>
                  <a:lnTo>
                    <a:pt x="2489974" y="1231900"/>
                  </a:lnTo>
                  <a:lnTo>
                    <a:pt x="2486698" y="1244600"/>
                  </a:lnTo>
                  <a:close/>
                </a:path>
                <a:path w="2506979" h="1308100">
                  <a:moveTo>
                    <a:pt x="44907" y="1257300"/>
                  </a:moveTo>
                  <a:lnTo>
                    <a:pt x="31127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907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26" y="1257300"/>
                  </a:lnTo>
                  <a:lnTo>
                    <a:pt x="2465603" y="1244600"/>
                  </a:lnTo>
                  <a:lnTo>
                    <a:pt x="2479357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97" y="1270000"/>
                  </a:moveTo>
                  <a:lnTo>
                    <a:pt x="39916" y="1270000"/>
                  </a:lnTo>
                  <a:lnTo>
                    <a:pt x="35407" y="1257300"/>
                  </a:lnTo>
                  <a:lnTo>
                    <a:pt x="53073" y="1257300"/>
                  </a:lnTo>
                  <a:lnTo>
                    <a:pt x="57797" y="1270000"/>
                  </a:lnTo>
                  <a:close/>
                </a:path>
                <a:path w="2506979" h="1308100">
                  <a:moveTo>
                    <a:pt x="2466517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26" y="1257300"/>
                  </a:lnTo>
                  <a:lnTo>
                    <a:pt x="2466517" y="1270000"/>
                  </a:lnTo>
                  <a:close/>
                </a:path>
                <a:path w="2506979" h="1308100">
                  <a:moveTo>
                    <a:pt x="77520" y="1282700"/>
                  </a:moveTo>
                  <a:lnTo>
                    <a:pt x="54737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20" y="1282700"/>
                  </a:lnTo>
                  <a:close/>
                </a:path>
                <a:path w="2506979" h="1308100">
                  <a:moveTo>
                    <a:pt x="2451696" y="1282700"/>
                  </a:moveTo>
                  <a:lnTo>
                    <a:pt x="2428913" y="1282700"/>
                  </a:lnTo>
                  <a:lnTo>
                    <a:pt x="2434361" y="1270000"/>
                  </a:lnTo>
                  <a:lnTo>
                    <a:pt x="2456840" y="1270000"/>
                  </a:lnTo>
                  <a:lnTo>
                    <a:pt x="2451696" y="1282700"/>
                  </a:lnTo>
                  <a:close/>
                </a:path>
                <a:path w="2506979" h="1308100">
                  <a:moveTo>
                    <a:pt x="105549" y="1295400"/>
                  </a:moveTo>
                  <a:lnTo>
                    <a:pt x="71323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49" y="1295400"/>
                  </a:lnTo>
                  <a:close/>
                </a:path>
                <a:path w="2506979" h="1308100">
                  <a:moveTo>
                    <a:pt x="111531" y="1295400"/>
                  </a:moveTo>
                  <a:lnTo>
                    <a:pt x="105549" y="1295400"/>
                  </a:lnTo>
                  <a:lnTo>
                    <a:pt x="105244" y="1282700"/>
                  </a:lnTo>
                  <a:lnTo>
                    <a:pt x="111531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9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56" y="1282700"/>
                  </a:lnTo>
                  <a:lnTo>
                    <a:pt x="2440825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607" y="1308100"/>
                  </a:moveTo>
                  <a:lnTo>
                    <a:pt x="108826" y="1308100"/>
                  </a:lnTo>
                  <a:lnTo>
                    <a:pt x="102235" y="1295400"/>
                  </a:lnTo>
                  <a:lnTo>
                    <a:pt x="2404198" y="1295400"/>
                  </a:lnTo>
                  <a:lnTo>
                    <a:pt x="2397607" y="130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0907" y="4268723"/>
              <a:ext cx="2493645" cy="1298575"/>
            </a:xfrm>
            <a:custGeom>
              <a:avLst/>
              <a:gdLst/>
              <a:ahLst/>
              <a:cxnLst/>
              <a:rect l="l" t="t" r="r" b="b"/>
              <a:pathLst>
                <a:path w="2493645" h="1298575">
                  <a:moveTo>
                    <a:pt x="2363724" y="1298448"/>
                  </a:moveTo>
                  <a:lnTo>
                    <a:pt x="129540" y="1298448"/>
                  </a:lnTo>
                  <a:lnTo>
                    <a:pt x="79309" y="1288649"/>
                  </a:lnTo>
                  <a:lnTo>
                    <a:pt x="38166" y="1260981"/>
                  </a:lnTo>
                  <a:lnTo>
                    <a:pt x="10325" y="1219661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10325" y="79115"/>
                  </a:lnTo>
                  <a:lnTo>
                    <a:pt x="38166" y="37904"/>
                  </a:lnTo>
                  <a:lnTo>
                    <a:pt x="79309" y="10126"/>
                  </a:lnTo>
                  <a:lnTo>
                    <a:pt x="129540" y="0"/>
                  </a:lnTo>
                  <a:lnTo>
                    <a:pt x="2363724" y="0"/>
                  </a:lnTo>
                  <a:lnTo>
                    <a:pt x="2414454" y="10126"/>
                  </a:lnTo>
                  <a:lnTo>
                    <a:pt x="2455764" y="37904"/>
                  </a:lnTo>
                  <a:lnTo>
                    <a:pt x="2483438" y="79115"/>
                  </a:lnTo>
                  <a:lnTo>
                    <a:pt x="2493264" y="129539"/>
                  </a:lnTo>
                  <a:lnTo>
                    <a:pt x="2493264" y="1168908"/>
                  </a:lnTo>
                  <a:lnTo>
                    <a:pt x="2483438" y="1219661"/>
                  </a:lnTo>
                  <a:lnTo>
                    <a:pt x="2455764" y="1260981"/>
                  </a:lnTo>
                  <a:lnTo>
                    <a:pt x="2414454" y="1288649"/>
                  </a:lnTo>
                  <a:lnTo>
                    <a:pt x="2363724" y="129844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4773" y="4262234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190" y="12700"/>
                  </a:lnTo>
                  <a:lnTo>
                    <a:pt x="83235" y="0"/>
                  </a:lnTo>
                  <a:lnTo>
                    <a:pt x="2423185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83" y="12700"/>
                  </a:lnTo>
                  <a:lnTo>
                    <a:pt x="82842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84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37" y="12700"/>
                  </a:lnTo>
                  <a:lnTo>
                    <a:pt x="2451684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40" y="25400"/>
                  </a:lnTo>
                  <a:lnTo>
                    <a:pt x="62458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05" y="38100"/>
                  </a:moveTo>
                  <a:lnTo>
                    <a:pt x="2448864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05" y="38100"/>
                  </a:lnTo>
                  <a:close/>
                </a:path>
                <a:path w="2506979" h="1308100">
                  <a:moveTo>
                    <a:pt x="44704" y="50800"/>
                  </a:moveTo>
                  <a:lnTo>
                    <a:pt x="27076" y="50800"/>
                  </a:lnTo>
                  <a:lnTo>
                    <a:pt x="31115" y="38100"/>
                  </a:lnTo>
                  <a:lnTo>
                    <a:pt x="48996" y="38100"/>
                  </a:lnTo>
                  <a:lnTo>
                    <a:pt x="44704" y="50800"/>
                  </a:lnTo>
                  <a:close/>
                </a:path>
                <a:path w="2506979" h="1308100">
                  <a:moveTo>
                    <a:pt x="2479344" y="50800"/>
                  </a:moveTo>
                  <a:lnTo>
                    <a:pt x="2461729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44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8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85" y="63500"/>
                  </a:moveTo>
                  <a:lnTo>
                    <a:pt x="2472702" y="63500"/>
                  </a:lnTo>
                  <a:lnTo>
                    <a:pt x="2469083" y="50800"/>
                  </a:lnTo>
                  <a:lnTo>
                    <a:pt x="2483142" y="50800"/>
                  </a:lnTo>
                  <a:lnTo>
                    <a:pt x="2486685" y="63500"/>
                  </a:lnTo>
                  <a:close/>
                </a:path>
                <a:path w="2506979" h="1308100">
                  <a:moveTo>
                    <a:pt x="27533" y="76200"/>
                  </a:moveTo>
                  <a:lnTo>
                    <a:pt x="13436" y="76200"/>
                  </a:lnTo>
                  <a:lnTo>
                    <a:pt x="16446" y="63500"/>
                  </a:lnTo>
                  <a:lnTo>
                    <a:pt x="30657" y="63500"/>
                  </a:lnTo>
                  <a:lnTo>
                    <a:pt x="27533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06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79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21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28" y="101600"/>
                  </a:moveTo>
                  <a:lnTo>
                    <a:pt x="2489873" y="101600"/>
                  </a:lnTo>
                  <a:lnTo>
                    <a:pt x="2488120" y="88900"/>
                  </a:lnTo>
                  <a:lnTo>
                    <a:pt x="2500299" y="88900"/>
                  </a:lnTo>
                  <a:lnTo>
                    <a:pt x="2502128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62" y="114300"/>
                  </a:lnTo>
                  <a:lnTo>
                    <a:pt x="2768" y="101600"/>
                  </a:lnTo>
                  <a:lnTo>
                    <a:pt x="15240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81" y="101600"/>
                  </a:lnTo>
                  <a:lnTo>
                    <a:pt x="2503652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698" y="114300"/>
                  </a:lnTo>
                  <a:lnTo>
                    <a:pt x="13347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43" y="127000"/>
                  </a:moveTo>
                  <a:lnTo>
                    <a:pt x="2493568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43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43" y="1181100"/>
                  </a:moveTo>
                  <a:lnTo>
                    <a:pt x="2493556" y="1181100"/>
                  </a:lnTo>
                  <a:lnTo>
                    <a:pt x="2493721" y="1168400"/>
                  </a:lnTo>
                  <a:lnTo>
                    <a:pt x="2493721" y="127000"/>
                  </a:lnTo>
                  <a:lnTo>
                    <a:pt x="2506421" y="127000"/>
                  </a:lnTo>
                  <a:lnTo>
                    <a:pt x="2506421" y="1168400"/>
                  </a:lnTo>
                  <a:lnTo>
                    <a:pt x="2506243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62" y="1193800"/>
                  </a:lnTo>
                  <a:lnTo>
                    <a:pt x="698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73" y="1193800"/>
                  </a:lnTo>
                  <a:lnTo>
                    <a:pt x="2493098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24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24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24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20" y="1206500"/>
                  </a:lnTo>
                  <a:lnTo>
                    <a:pt x="2489873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28" y="1206500"/>
                  </a:moveTo>
                  <a:lnTo>
                    <a:pt x="2489796" y="1206500"/>
                  </a:lnTo>
                  <a:lnTo>
                    <a:pt x="2491244" y="1193800"/>
                  </a:lnTo>
                  <a:lnTo>
                    <a:pt x="2503652" y="1193800"/>
                  </a:lnTo>
                  <a:lnTo>
                    <a:pt x="2502128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21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79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36" y="1231900"/>
                  </a:lnTo>
                  <a:lnTo>
                    <a:pt x="10706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35" y="1231900"/>
                  </a:lnTo>
                  <a:lnTo>
                    <a:pt x="2481605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46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85" y="1244600"/>
                  </a:moveTo>
                  <a:lnTo>
                    <a:pt x="2472537" y="1244600"/>
                  </a:lnTo>
                  <a:lnTo>
                    <a:pt x="2475915" y="1231900"/>
                  </a:lnTo>
                  <a:lnTo>
                    <a:pt x="2489974" y="1231900"/>
                  </a:lnTo>
                  <a:lnTo>
                    <a:pt x="2486685" y="1244600"/>
                  </a:lnTo>
                  <a:close/>
                </a:path>
                <a:path w="2506979" h="1308100">
                  <a:moveTo>
                    <a:pt x="44907" y="1257300"/>
                  </a:moveTo>
                  <a:lnTo>
                    <a:pt x="31115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907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14" y="1257300"/>
                  </a:lnTo>
                  <a:lnTo>
                    <a:pt x="2465603" y="1244600"/>
                  </a:lnTo>
                  <a:lnTo>
                    <a:pt x="2479344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85" y="1270000"/>
                  </a:moveTo>
                  <a:lnTo>
                    <a:pt x="39916" y="1270000"/>
                  </a:lnTo>
                  <a:lnTo>
                    <a:pt x="35407" y="1257300"/>
                  </a:lnTo>
                  <a:lnTo>
                    <a:pt x="53073" y="1257300"/>
                  </a:lnTo>
                  <a:lnTo>
                    <a:pt x="57785" y="1270000"/>
                  </a:lnTo>
                  <a:close/>
                </a:path>
                <a:path w="2506979" h="1308100">
                  <a:moveTo>
                    <a:pt x="2466505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26" y="1257300"/>
                  </a:lnTo>
                  <a:lnTo>
                    <a:pt x="2466505" y="1270000"/>
                  </a:lnTo>
                  <a:close/>
                </a:path>
                <a:path w="2506979" h="1308100">
                  <a:moveTo>
                    <a:pt x="77508" y="1282700"/>
                  </a:moveTo>
                  <a:lnTo>
                    <a:pt x="54737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08" y="1282700"/>
                  </a:lnTo>
                  <a:close/>
                </a:path>
                <a:path w="2506979" h="1308100">
                  <a:moveTo>
                    <a:pt x="2451684" y="1282700"/>
                  </a:moveTo>
                  <a:lnTo>
                    <a:pt x="2428913" y="1282700"/>
                  </a:lnTo>
                  <a:lnTo>
                    <a:pt x="2434348" y="1270000"/>
                  </a:lnTo>
                  <a:lnTo>
                    <a:pt x="2456827" y="1270000"/>
                  </a:lnTo>
                  <a:lnTo>
                    <a:pt x="2451684" y="1282700"/>
                  </a:lnTo>
                  <a:close/>
                </a:path>
                <a:path w="2506979" h="1308100">
                  <a:moveTo>
                    <a:pt x="105537" y="1295400"/>
                  </a:moveTo>
                  <a:lnTo>
                    <a:pt x="71310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37" y="1295400"/>
                  </a:lnTo>
                  <a:close/>
                </a:path>
                <a:path w="2506979" h="1308100">
                  <a:moveTo>
                    <a:pt x="111518" y="1295400"/>
                  </a:moveTo>
                  <a:lnTo>
                    <a:pt x="105537" y="1295400"/>
                  </a:lnTo>
                  <a:lnTo>
                    <a:pt x="105232" y="1282700"/>
                  </a:lnTo>
                  <a:lnTo>
                    <a:pt x="111518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9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43" y="1282700"/>
                  </a:lnTo>
                  <a:lnTo>
                    <a:pt x="2440813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607" y="1308100"/>
                  </a:moveTo>
                  <a:lnTo>
                    <a:pt x="108826" y="1308100"/>
                  </a:lnTo>
                  <a:lnTo>
                    <a:pt x="102222" y="1295400"/>
                  </a:lnTo>
                  <a:lnTo>
                    <a:pt x="2404198" y="1295400"/>
                  </a:lnTo>
                  <a:lnTo>
                    <a:pt x="2397607" y="130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3948" y="4503496"/>
            <a:ext cx="220789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(File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System,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XML,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FoxPro)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45850" y="4046258"/>
            <a:ext cx="2734310" cy="1524635"/>
            <a:chOff x="4645850" y="4046258"/>
            <a:chExt cx="2734310" cy="1524635"/>
          </a:xfrm>
        </p:grpSpPr>
        <p:sp>
          <p:nvSpPr>
            <p:cNvPr id="17" name="object 17"/>
            <p:cNvSpPr/>
            <p:nvPr/>
          </p:nvSpPr>
          <p:spPr>
            <a:xfrm>
              <a:off x="4652772" y="4052315"/>
              <a:ext cx="2493645" cy="1300480"/>
            </a:xfrm>
            <a:custGeom>
              <a:avLst/>
              <a:gdLst/>
              <a:ahLst/>
              <a:cxnLst/>
              <a:rect l="l" t="t" r="r" b="b"/>
              <a:pathLst>
                <a:path w="2493645" h="1300479">
                  <a:moveTo>
                    <a:pt x="2363724" y="1299972"/>
                  </a:moveTo>
                  <a:lnTo>
                    <a:pt x="129539" y="1299972"/>
                  </a:lnTo>
                  <a:lnTo>
                    <a:pt x="78866" y="1289530"/>
                  </a:lnTo>
                  <a:lnTo>
                    <a:pt x="37576" y="1261491"/>
                  </a:lnTo>
                  <a:lnTo>
                    <a:pt x="9882" y="1219926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9882" y="79352"/>
                  </a:lnTo>
                  <a:lnTo>
                    <a:pt x="37576" y="38223"/>
                  </a:lnTo>
                  <a:lnTo>
                    <a:pt x="78867" y="10367"/>
                  </a:lnTo>
                  <a:lnTo>
                    <a:pt x="129539" y="0"/>
                  </a:lnTo>
                  <a:lnTo>
                    <a:pt x="2363724" y="0"/>
                  </a:lnTo>
                  <a:lnTo>
                    <a:pt x="2414011" y="10367"/>
                  </a:lnTo>
                  <a:lnTo>
                    <a:pt x="2455173" y="38223"/>
                  </a:lnTo>
                  <a:lnTo>
                    <a:pt x="2482996" y="79352"/>
                  </a:lnTo>
                  <a:lnTo>
                    <a:pt x="2493263" y="129539"/>
                  </a:lnTo>
                  <a:lnTo>
                    <a:pt x="2493263" y="1168908"/>
                  </a:lnTo>
                  <a:lnTo>
                    <a:pt x="2482996" y="1219926"/>
                  </a:lnTo>
                  <a:lnTo>
                    <a:pt x="2455173" y="1261490"/>
                  </a:lnTo>
                  <a:lnTo>
                    <a:pt x="2414011" y="1289530"/>
                  </a:lnTo>
                  <a:lnTo>
                    <a:pt x="2363724" y="129997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5850" y="4046258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190" y="12700"/>
                  </a:lnTo>
                  <a:lnTo>
                    <a:pt x="83223" y="0"/>
                  </a:lnTo>
                  <a:lnTo>
                    <a:pt x="2423185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71" y="12700"/>
                  </a:lnTo>
                  <a:lnTo>
                    <a:pt x="82842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84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37" y="12700"/>
                  </a:lnTo>
                  <a:lnTo>
                    <a:pt x="2451684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40" y="25400"/>
                  </a:lnTo>
                  <a:lnTo>
                    <a:pt x="62458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05" y="38100"/>
                  </a:moveTo>
                  <a:lnTo>
                    <a:pt x="2448864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05" y="38100"/>
                  </a:lnTo>
                  <a:close/>
                </a:path>
                <a:path w="2506979" h="1308100">
                  <a:moveTo>
                    <a:pt x="44691" y="50800"/>
                  </a:moveTo>
                  <a:lnTo>
                    <a:pt x="27076" y="50800"/>
                  </a:lnTo>
                  <a:lnTo>
                    <a:pt x="31114" y="38100"/>
                  </a:lnTo>
                  <a:lnTo>
                    <a:pt x="48996" y="38100"/>
                  </a:lnTo>
                  <a:lnTo>
                    <a:pt x="44691" y="50800"/>
                  </a:lnTo>
                  <a:close/>
                </a:path>
                <a:path w="2506979" h="1308100">
                  <a:moveTo>
                    <a:pt x="2479344" y="50800"/>
                  </a:moveTo>
                  <a:lnTo>
                    <a:pt x="2461717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44" y="50800"/>
                  </a:lnTo>
                  <a:close/>
                </a:path>
                <a:path w="2506979" h="1308100">
                  <a:moveTo>
                    <a:pt x="33705" y="63500"/>
                  </a:moveTo>
                  <a:lnTo>
                    <a:pt x="19723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05" y="63500"/>
                  </a:lnTo>
                  <a:close/>
                </a:path>
                <a:path w="2506979" h="1308100">
                  <a:moveTo>
                    <a:pt x="2486685" y="63500"/>
                  </a:moveTo>
                  <a:lnTo>
                    <a:pt x="2472702" y="63500"/>
                  </a:lnTo>
                  <a:lnTo>
                    <a:pt x="2469083" y="50800"/>
                  </a:lnTo>
                  <a:lnTo>
                    <a:pt x="2483142" y="50800"/>
                  </a:lnTo>
                  <a:lnTo>
                    <a:pt x="2486685" y="63500"/>
                  </a:lnTo>
                  <a:close/>
                </a:path>
                <a:path w="2506979" h="1308100">
                  <a:moveTo>
                    <a:pt x="27533" y="76200"/>
                  </a:moveTo>
                  <a:lnTo>
                    <a:pt x="13436" y="76200"/>
                  </a:lnTo>
                  <a:lnTo>
                    <a:pt x="16446" y="63500"/>
                  </a:lnTo>
                  <a:lnTo>
                    <a:pt x="30657" y="63500"/>
                  </a:lnTo>
                  <a:lnTo>
                    <a:pt x="27533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50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06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79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79" y="101600"/>
                  </a:lnTo>
                  <a:lnTo>
                    <a:pt x="6121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28" y="101600"/>
                  </a:moveTo>
                  <a:lnTo>
                    <a:pt x="2489873" y="101600"/>
                  </a:lnTo>
                  <a:lnTo>
                    <a:pt x="2488120" y="88900"/>
                  </a:lnTo>
                  <a:lnTo>
                    <a:pt x="2500299" y="88900"/>
                  </a:lnTo>
                  <a:lnTo>
                    <a:pt x="2502128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62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81" y="101600"/>
                  </a:lnTo>
                  <a:lnTo>
                    <a:pt x="2503652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698" y="114300"/>
                  </a:lnTo>
                  <a:lnTo>
                    <a:pt x="13347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43" y="127000"/>
                  </a:moveTo>
                  <a:lnTo>
                    <a:pt x="2493568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43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43" y="1181100"/>
                  </a:moveTo>
                  <a:lnTo>
                    <a:pt x="2493556" y="1181100"/>
                  </a:lnTo>
                  <a:lnTo>
                    <a:pt x="2493721" y="1168400"/>
                  </a:lnTo>
                  <a:lnTo>
                    <a:pt x="2493721" y="127000"/>
                  </a:lnTo>
                  <a:lnTo>
                    <a:pt x="2506421" y="127000"/>
                  </a:lnTo>
                  <a:lnTo>
                    <a:pt x="2506421" y="1168400"/>
                  </a:lnTo>
                  <a:lnTo>
                    <a:pt x="2506243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62" y="1193800"/>
                  </a:lnTo>
                  <a:lnTo>
                    <a:pt x="698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73" y="1193800"/>
                  </a:lnTo>
                  <a:lnTo>
                    <a:pt x="2493098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24" y="1206500"/>
                  </a:moveTo>
                  <a:lnTo>
                    <a:pt x="4279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24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24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20" y="1206500"/>
                  </a:lnTo>
                  <a:lnTo>
                    <a:pt x="2489873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28" y="1206500"/>
                  </a:moveTo>
                  <a:lnTo>
                    <a:pt x="2489796" y="1206500"/>
                  </a:lnTo>
                  <a:lnTo>
                    <a:pt x="2491244" y="1193800"/>
                  </a:lnTo>
                  <a:lnTo>
                    <a:pt x="2503652" y="1193800"/>
                  </a:lnTo>
                  <a:lnTo>
                    <a:pt x="2502128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21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79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36" y="1231900"/>
                  </a:lnTo>
                  <a:lnTo>
                    <a:pt x="10706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35" y="1231900"/>
                  </a:lnTo>
                  <a:lnTo>
                    <a:pt x="2481605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23" y="1244600"/>
                  </a:lnTo>
                  <a:lnTo>
                    <a:pt x="16446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85" y="1244600"/>
                  </a:moveTo>
                  <a:lnTo>
                    <a:pt x="2472537" y="1244600"/>
                  </a:lnTo>
                  <a:lnTo>
                    <a:pt x="2475915" y="1231900"/>
                  </a:lnTo>
                  <a:lnTo>
                    <a:pt x="2489974" y="1231900"/>
                  </a:lnTo>
                  <a:lnTo>
                    <a:pt x="2486685" y="1244600"/>
                  </a:lnTo>
                  <a:close/>
                </a:path>
                <a:path w="2506979" h="1308100">
                  <a:moveTo>
                    <a:pt x="44894" y="1257300"/>
                  </a:moveTo>
                  <a:lnTo>
                    <a:pt x="31114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894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14" y="1257300"/>
                  </a:lnTo>
                  <a:lnTo>
                    <a:pt x="2465603" y="1244600"/>
                  </a:lnTo>
                  <a:lnTo>
                    <a:pt x="2479344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85" y="1270000"/>
                  </a:moveTo>
                  <a:lnTo>
                    <a:pt x="39916" y="1270000"/>
                  </a:lnTo>
                  <a:lnTo>
                    <a:pt x="35394" y="1257300"/>
                  </a:lnTo>
                  <a:lnTo>
                    <a:pt x="53073" y="1257300"/>
                  </a:lnTo>
                  <a:lnTo>
                    <a:pt x="57785" y="1270000"/>
                  </a:lnTo>
                  <a:close/>
                </a:path>
                <a:path w="2506979" h="1308100">
                  <a:moveTo>
                    <a:pt x="2466505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13" y="1257300"/>
                  </a:lnTo>
                  <a:lnTo>
                    <a:pt x="2466505" y="1270000"/>
                  </a:lnTo>
                  <a:close/>
                </a:path>
                <a:path w="2506979" h="1308100">
                  <a:moveTo>
                    <a:pt x="77508" y="1282700"/>
                  </a:moveTo>
                  <a:lnTo>
                    <a:pt x="54737" y="1282700"/>
                  </a:lnTo>
                  <a:lnTo>
                    <a:pt x="49580" y="1270000"/>
                  </a:lnTo>
                  <a:lnTo>
                    <a:pt x="72072" y="1270000"/>
                  </a:lnTo>
                  <a:lnTo>
                    <a:pt x="77508" y="1282700"/>
                  </a:lnTo>
                  <a:close/>
                </a:path>
                <a:path w="2506979" h="1308100">
                  <a:moveTo>
                    <a:pt x="2451684" y="1282700"/>
                  </a:moveTo>
                  <a:lnTo>
                    <a:pt x="2428913" y="1282700"/>
                  </a:lnTo>
                  <a:lnTo>
                    <a:pt x="2434348" y="1270000"/>
                  </a:lnTo>
                  <a:lnTo>
                    <a:pt x="2456827" y="1270000"/>
                  </a:lnTo>
                  <a:lnTo>
                    <a:pt x="2451684" y="1282700"/>
                  </a:lnTo>
                  <a:close/>
                </a:path>
                <a:path w="2506979" h="1308100">
                  <a:moveTo>
                    <a:pt x="105537" y="1295400"/>
                  </a:moveTo>
                  <a:lnTo>
                    <a:pt x="71310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37" y="1295400"/>
                  </a:lnTo>
                  <a:close/>
                </a:path>
                <a:path w="2506979" h="1308100">
                  <a:moveTo>
                    <a:pt x="111518" y="1295400"/>
                  </a:moveTo>
                  <a:lnTo>
                    <a:pt x="105537" y="1295400"/>
                  </a:lnTo>
                  <a:lnTo>
                    <a:pt x="105232" y="1282700"/>
                  </a:lnTo>
                  <a:lnTo>
                    <a:pt x="111518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9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43" y="1282700"/>
                  </a:lnTo>
                  <a:lnTo>
                    <a:pt x="2440813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594" y="1308100"/>
                  </a:moveTo>
                  <a:lnTo>
                    <a:pt x="108813" y="1308100"/>
                  </a:lnTo>
                  <a:lnTo>
                    <a:pt x="102222" y="1295400"/>
                  </a:lnTo>
                  <a:lnTo>
                    <a:pt x="2404198" y="1295400"/>
                  </a:lnTo>
                  <a:lnTo>
                    <a:pt x="2397594" y="130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9848" y="4268723"/>
              <a:ext cx="2493645" cy="1298575"/>
            </a:xfrm>
            <a:custGeom>
              <a:avLst/>
              <a:gdLst/>
              <a:ahLst/>
              <a:cxnLst/>
              <a:rect l="l" t="t" r="r" b="b"/>
              <a:pathLst>
                <a:path w="2493645" h="1298575">
                  <a:moveTo>
                    <a:pt x="2363724" y="1298448"/>
                  </a:moveTo>
                  <a:lnTo>
                    <a:pt x="129539" y="1298448"/>
                  </a:lnTo>
                  <a:lnTo>
                    <a:pt x="79022" y="1288649"/>
                  </a:lnTo>
                  <a:lnTo>
                    <a:pt x="37780" y="1260981"/>
                  </a:lnTo>
                  <a:lnTo>
                    <a:pt x="10033" y="1219661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10033" y="79115"/>
                  </a:lnTo>
                  <a:lnTo>
                    <a:pt x="37780" y="37904"/>
                  </a:lnTo>
                  <a:lnTo>
                    <a:pt x="79022" y="10126"/>
                  </a:lnTo>
                  <a:lnTo>
                    <a:pt x="129539" y="0"/>
                  </a:lnTo>
                  <a:lnTo>
                    <a:pt x="2363724" y="0"/>
                  </a:lnTo>
                  <a:lnTo>
                    <a:pt x="2414163" y="10126"/>
                  </a:lnTo>
                  <a:lnTo>
                    <a:pt x="2455378" y="37904"/>
                  </a:lnTo>
                  <a:lnTo>
                    <a:pt x="2483151" y="79115"/>
                  </a:lnTo>
                  <a:lnTo>
                    <a:pt x="2493263" y="129539"/>
                  </a:lnTo>
                  <a:lnTo>
                    <a:pt x="2493263" y="1168908"/>
                  </a:lnTo>
                  <a:lnTo>
                    <a:pt x="2483151" y="1219661"/>
                  </a:lnTo>
                  <a:lnTo>
                    <a:pt x="2455378" y="1260981"/>
                  </a:lnTo>
                  <a:lnTo>
                    <a:pt x="2414163" y="1288649"/>
                  </a:lnTo>
                  <a:lnTo>
                    <a:pt x="2363724" y="129844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3193" y="4262234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203" y="12700"/>
                  </a:lnTo>
                  <a:lnTo>
                    <a:pt x="83235" y="0"/>
                  </a:lnTo>
                  <a:lnTo>
                    <a:pt x="2423198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83" y="12700"/>
                  </a:lnTo>
                  <a:lnTo>
                    <a:pt x="82854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96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50" y="12700"/>
                  </a:lnTo>
                  <a:lnTo>
                    <a:pt x="2451696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53" y="25400"/>
                  </a:lnTo>
                  <a:lnTo>
                    <a:pt x="62471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17" y="38100"/>
                  </a:moveTo>
                  <a:lnTo>
                    <a:pt x="2448877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17" y="38100"/>
                  </a:lnTo>
                  <a:close/>
                </a:path>
                <a:path w="2506979" h="1308100">
                  <a:moveTo>
                    <a:pt x="44703" y="50800"/>
                  </a:moveTo>
                  <a:lnTo>
                    <a:pt x="27076" y="50800"/>
                  </a:lnTo>
                  <a:lnTo>
                    <a:pt x="31127" y="38100"/>
                  </a:lnTo>
                  <a:lnTo>
                    <a:pt x="49009" y="38100"/>
                  </a:lnTo>
                  <a:lnTo>
                    <a:pt x="44703" y="50800"/>
                  </a:lnTo>
                  <a:close/>
                </a:path>
                <a:path w="2506979" h="1308100">
                  <a:moveTo>
                    <a:pt x="2479357" y="50800"/>
                  </a:moveTo>
                  <a:lnTo>
                    <a:pt x="2461729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57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98" y="63500"/>
                  </a:moveTo>
                  <a:lnTo>
                    <a:pt x="2472715" y="63500"/>
                  </a:lnTo>
                  <a:lnTo>
                    <a:pt x="2469095" y="50800"/>
                  </a:lnTo>
                  <a:lnTo>
                    <a:pt x="2483154" y="50800"/>
                  </a:lnTo>
                  <a:lnTo>
                    <a:pt x="2486698" y="63500"/>
                  </a:lnTo>
                  <a:close/>
                </a:path>
                <a:path w="2506979" h="1308100">
                  <a:moveTo>
                    <a:pt x="27546" y="76200"/>
                  </a:moveTo>
                  <a:lnTo>
                    <a:pt x="13449" y="76200"/>
                  </a:lnTo>
                  <a:lnTo>
                    <a:pt x="16459" y="63500"/>
                  </a:lnTo>
                  <a:lnTo>
                    <a:pt x="30670" y="63500"/>
                  </a:lnTo>
                  <a:lnTo>
                    <a:pt x="27546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18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91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34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41" y="101600"/>
                  </a:moveTo>
                  <a:lnTo>
                    <a:pt x="2489885" y="101600"/>
                  </a:lnTo>
                  <a:lnTo>
                    <a:pt x="2488133" y="88900"/>
                  </a:lnTo>
                  <a:lnTo>
                    <a:pt x="2500299" y="88900"/>
                  </a:lnTo>
                  <a:lnTo>
                    <a:pt x="2502141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74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36" y="114300"/>
                  </a:lnTo>
                  <a:lnTo>
                    <a:pt x="2491193" y="101600"/>
                  </a:lnTo>
                  <a:lnTo>
                    <a:pt x="2503665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711" y="114300"/>
                  </a:lnTo>
                  <a:lnTo>
                    <a:pt x="13360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56" y="127000"/>
                  </a:moveTo>
                  <a:lnTo>
                    <a:pt x="2493581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56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56" y="1181100"/>
                  </a:moveTo>
                  <a:lnTo>
                    <a:pt x="2493556" y="1181100"/>
                  </a:lnTo>
                  <a:lnTo>
                    <a:pt x="2493733" y="1168400"/>
                  </a:lnTo>
                  <a:lnTo>
                    <a:pt x="2493733" y="127000"/>
                  </a:lnTo>
                  <a:lnTo>
                    <a:pt x="2506433" y="127000"/>
                  </a:lnTo>
                  <a:lnTo>
                    <a:pt x="2506433" y="1168400"/>
                  </a:lnTo>
                  <a:lnTo>
                    <a:pt x="2506256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74" y="1193800"/>
                  </a:lnTo>
                  <a:lnTo>
                    <a:pt x="711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86" y="1193800"/>
                  </a:lnTo>
                  <a:lnTo>
                    <a:pt x="2493111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37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37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37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33" y="1206500"/>
                  </a:lnTo>
                  <a:lnTo>
                    <a:pt x="2489885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41" y="1206500"/>
                  </a:moveTo>
                  <a:lnTo>
                    <a:pt x="2489796" y="1206500"/>
                  </a:lnTo>
                  <a:lnTo>
                    <a:pt x="2491257" y="1193800"/>
                  </a:lnTo>
                  <a:lnTo>
                    <a:pt x="2503665" y="1193800"/>
                  </a:lnTo>
                  <a:lnTo>
                    <a:pt x="2502141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34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91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49" y="1231900"/>
                  </a:lnTo>
                  <a:lnTo>
                    <a:pt x="10718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47" y="1231900"/>
                  </a:lnTo>
                  <a:lnTo>
                    <a:pt x="2481618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59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98" y="1244600"/>
                  </a:moveTo>
                  <a:lnTo>
                    <a:pt x="2472537" y="1244600"/>
                  </a:lnTo>
                  <a:lnTo>
                    <a:pt x="2475928" y="1231900"/>
                  </a:lnTo>
                  <a:lnTo>
                    <a:pt x="2489974" y="1231900"/>
                  </a:lnTo>
                  <a:lnTo>
                    <a:pt x="2486698" y="1244600"/>
                  </a:lnTo>
                  <a:close/>
                </a:path>
                <a:path w="2506979" h="1308100">
                  <a:moveTo>
                    <a:pt x="44907" y="1257300"/>
                  </a:moveTo>
                  <a:lnTo>
                    <a:pt x="31127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907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26" y="1257300"/>
                  </a:lnTo>
                  <a:lnTo>
                    <a:pt x="2465603" y="1244600"/>
                  </a:lnTo>
                  <a:lnTo>
                    <a:pt x="2479357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97" y="1270000"/>
                  </a:moveTo>
                  <a:lnTo>
                    <a:pt x="39916" y="1270000"/>
                  </a:lnTo>
                  <a:lnTo>
                    <a:pt x="35407" y="1257300"/>
                  </a:lnTo>
                  <a:lnTo>
                    <a:pt x="53086" y="1257300"/>
                  </a:lnTo>
                  <a:lnTo>
                    <a:pt x="57797" y="1270000"/>
                  </a:lnTo>
                  <a:close/>
                </a:path>
                <a:path w="2506979" h="1308100">
                  <a:moveTo>
                    <a:pt x="2466517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26" y="1257300"/>
                  </a:lnTo>
                  <a:lnTo>
                    <a:pt x="2466517" y="1270000"/>
                  </a:lnTo>
                  <a:close/>
                </a:path>
                <a:path w="2506979" h="1308100">
                  <a:moveTo>
                    <a:pt x="77520" y="1282700"/>
                  </a:moveTo>
                  <a:lnTo>
                    <a:pt x="54737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20" y="1282700"/>
                  </a:lnTo>
                  <a:close/>
                </a:path>
                <a:path w="2506979" h="1308100">
                  <a:moveTo>
                    <a:pt x="2451696" y="1282700"/>
                  </a:moveTo>
                  <a:lnTo>
                    <a:pt x="2428913" y="1282700"/>
                  </a:lnTo>
                  <a:lnTo>
                    <a:pt x="2434361" y="1270000"/>
                  </a:lnTo>
                  <a:lnTo>
                    <a:pt x="2456840" y="1270000"/>
                  </a:lnTo>
                  <a:lnTo>
                    <a:pt x="2451696" y="1282700"/>
                  </a:lnTo>
                  <a:close/>
                </a:path>
                <a:path w="2506979" h="1308100">
                  <a:moveTo>
                    <a:pt x="105549" y="1295400"/>
                  </a:moveTo>
                  <a:lnTo>
                    <a:pt x="71323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49" y="1295400"/>
                  </a:lnTo>
                  <a:close/>
                </a:path>
                <a:path w="2506979" h="1308100">
                  <a:moveTo>
                    <a:pt x="111531" y="1295400"/>
                  </a:moveTo>
                  <a:lnTo>
                    <a:pt x="105549" y="1295400"/>
                  </a:lnTo>
                  <a:lnTo>
                    <a:pt x="105244" y="1282700"/>
                  </a:lnTo>
                  <a:lnTo>
                    <a:pt x="111531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8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56" y="1282700"/>
                  </a:lnTo>
                  <a:lnTo>
                    <a:pt x="2440825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607" y="1308100"/>
                  </a:moveTo>
                  <a:lnTo>
                    <a:pt x="108826" y="1308100"/>
                  </a:lnTo>
                  <a:lnTo>
                    <a:pt x="102235" y="1295400"/>
                  </a:lnTo>
                  <a:lnTo>
                    <a:pt x="2404198" y="1295400"/>
                  </a:lnTo>
                  <a:lnTo>
                    <a:pt x="2397607" y="130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78260" y="4381575"/>
            <a:ext cx="209613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RDBMS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(SQL Server, Oracle, DB2,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MySQL)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94269" y="4046258"/>
            <a:ext cx="2734310" cy="1524635"/>
            <a:chOff x="7594269" y="4046258"/>
            <a:chExt cx="2734310" cy="1524635"/>
          </a:xfrm>
        </p:grpSpPr>
        <p:sp>
          <p:nvSpPr>
            <p:cNvPr id="23" name="object 23"/>
            <p:cNvSpPr/>
            <p:nvPr/>
          </p:nvSpPr>
          <p:spPr>
            <a:xfrm>
              <a:off x="7600187" y="4052315"/>
              <a:ext cx="2494915" cy="1300480"/>
            </a:xfrm>
            <a:custGeom>
              <a:avLst/>
              <a:gdLst/>
              <a:ahLst/>
              <a:cxnLst/>
              <a:rect l="l" t="t" r="r" b="b"/>
              <a:pathLst>
                <a:path w="2494915" h="1300479">
                  <a:moveTo>
                    <a:pt x="2363723" y="1299972"/>
                  </a:moveTo>
                  <a:lnTo>
                    <a:pt x="131063" y="1299972"/>
                  </a:lnTo>
                  <a:lnTo>
                    <a:pt x="80079" y="1289530"/>
                  </a:lnTo>
                  <a:lnTo>
                    <a:pt x="38523" y="1261491"/>
                  </a:lnTo>
                  <a:lnTo>
                    <a:pt x="10472" y="1219926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10472" y="79352"/>
                  </a:lnTo>
                  <a:lnTo>
                    <a:pt x="38523" y="38223"/>
                  </a:lnTo>
                  <a:lnTo>
                    <a:pt x="80079" y="10367"/>
                  </a:lnTo>
                  <a:lnTo>
                    <a:pt x="131063" y="0"/>
                  </a:lnTo>
                  <a:lnTo>
                    <a:pt x="2363723" y="0"/>
                  </a:lnTo>
                  <a:lnTo>
                    <a:pt x="2414601" y="10367"/>
                  </a:lnTo>
                  <a:lnTo>
                    <a:pt x="2456121" y="38223"/>
                  </a:lnTo>
                  <a:lnTo>
                    <a:pt x="2484208" y="79352"/>
                  </a:lnTo>
                  <a:lnTo>
                    <a:pt x="2494787" y="129539"/>
                  </a:lnTo>
                  <a:lnTo>
                    <a:pt x="2494787" y="1168908"/>
                  </a:lnTo>
                  <a:lnTo>
                    <a:pt x="2484208" y="1219926"/>
                  </a:lnTo>
                  <a:lnTo>
                    <a:pt x="2456121" y="1261490"/>
                  </a:lnTo>
                  <a:lnTo>
                    <a:pt x="2414601" y="1289530"/>
                  </a:lnTo>
                  <a:lnTo>
                    <a:pt x="2363723" y="129997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94269" y="4046258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190" y="12700"/>
                  </a:lnTo>
                  <a:lnTo>
                    <a:pt x="83235" y="0"/>
                  </a:lnTo>
                  <a:lnTo>
                    <a:pt x="2423198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6" y="25400"/>
                  </a:lnTo>
                  <a:lnTo>
                    <a:pt x="60083" y="12700"/>
                  </a:lnTo>
                  <a:lnTo>
                    <a:pt x="82842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84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50" y="12700"/>
                  </a:lnTo>
                  <a:lnTo>
                    <a:pt x="2451684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53" y="25400"/>
                  </a:lnTo>
                  <a:lnTo>
                    <a:pt x="62471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17" y="38100"/>
                  </a:moveTo>
                  <a:lnTo>
                    <a:pt x="2448877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17" y="38100"/>
                  </a:lnTo>
                  <a:close/>
                </a:path>
                <a:path w="2506979" h="1308100">
                  <a:moveTo>
                    <a:pt x="44703" y="50800"/>
                  </a:moveTo>
                  <a:lnTo>
                    <a:pt x="27076" y="50800"/>
                  </a:lnTo>
                  <a:lnTo>
                    <a:pt x="31127" y="38100"/>
                  </a:lnTo>
                  <a:lnTo>
                    <a:pt x="49009" y="38100"/>
                  </a:lnTo>
                  <a:lnTo>
                    <a:pt x="44703" y="50800"/>
                  </a:lnTo>
                  <a:close/>
                </a:path>
                <a:path w="2506979" h="1308100">
                  <a:moveTo>
                    <a:pt x="2479357" y="50800"/>
                  </a:moveTo>
                  <a:lnTo>
                    <a:pt x="2461729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57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7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98" y="63500"/>
                  </a:moveTo>
                  <a:lnTo>
                    <a:pt x="2472715" y="63500"/>
                  </a:lnTo>
                  <a:lnTo>
                    <a:pt x="2469095" y="50800"/>
                  </a:lnTo>
                  <a:lnTo>
                    <a:pt x="2483154" y="50800"/>
                  </a:lnTo>
                  <a:lnTo>
                    <a:pt x="2486698" y="63500"/>
                  </a:lnTo>
                  <a:close/>
                </a:path>
                <a:path w="2506979" h="1308100">
                  <a:moveTo>
                    <a:pt x="27533" y="76200"/>
                  </a:moveTo>
                  <a:lnTo>
                    <a:pt x="13436" y="76200"/>
                  </a:lnTo>
                  <a:lnTo>
                    <a:pt x="16446" y="63500"/>
                  </a:lnTo>
                  <a:lnTo>
                    <a:pt x="30670" y="63500"/>
                  </a:lnTo>
                  <a:lnTo>
                    <a:pt x="27533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18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91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34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41" y="101600"/>
                  </a:moveTo>
                  <a:lnTo>
                    <a:pt x="2489873" y="101600"/>
                  </a:lnTo>
                  <a:lnTo>
                    <a:pt x="2488133" y="88900"/>
                  </a:lnTo>
                  <a:lnTo>
                    <a:pt x="2500299" y="88900"/>
                  </a:lnTo>
                  <a:lnTo>
                    <a:pt x="2502141" y="101600"/>
                  </a:lnTo>
                  <a:close/>
                </a:path>
                <a:path w="2506979" h="1308100">
                  <a:moveTo>
                    <a:pt x="14096" y="114300"/>
                  </a:moveTo>
                  <a:lnTo>
                    <a:pt x="1574" y="114300"/>
                  </a:lnTo>
                  <a:lnTo>
                    <a:pt x="2768" y="101600"/>
                  </a:lnTo>
                  <a:lnTo>
                    <a:pt x="15239" y="101600"/>
                  </a:lnTo>
                  <a:lnTo>
                    <a:pt x="14096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81" y="101600"/>
                  </a:lnTo>
                  <a:lnTo>
                    <a:pt x="2503665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698" y="114300"/>
                  </a:lnTo>
                  <a:lnTo>
                    <a:pt x="13360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56" y="127000"/>
                  </a:moveTo>
                  <a:lnTo>
                    <a:pt x="2493581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56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56" y="1181100"/>
                  </a:moveTo>
                  <a:lnTo>
                    <a:pt x="2493556" y="1181100"/>
                  </a:lnTo>
                  <a:lnTo>
                    <a:pt x="2493733" y="1168400"/>
                  </a:lnTo>
                  <a:lnTo>
                    <a:pt x="2493733" y="127000"/>
                  </a:lnTo>
                  <a:lnTo>
                    <a:pt x="2506433" y="127000"/>
                  </a:lnTo>
                  <a:lnTo>
                    <a:pt x="2506433" y="1168400"/>
                  </a:lnTo>
                  <a:lnTo>
                    <a:pt x="2506256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74" y="1193800"/>
                  </a:lnTo>
                  <a:lnTo>
                    <a:pt x="698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86" y="1193800"/>
                  </a:lnTo>
                  <a:lnTo>
                    <a:pt x="2493111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24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24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24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33" y="1206500"/>
                  </a:lnTo>
                  <a:lnTo>
                    <a:pt x="2489873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41" y="1206500"/>
                  </a:moveTo>
                  <a:lnTo>
                    <a:pt x="2489796" y="1206500"/>
                  </a:lnTo>
                  <a:lnTo>
                    <a:pt x="2491244" y="1193800"/>
                  </a:lnTo>
                  <a:lnTo>
                    <a:pt x="2503665" y="1193800"/>
                  </a:lnTo>
                  <a:lnTo>
                    <a:pt x="2502141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34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91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5" y="1231900"/>
                  </a:moveTo>
                  <a:lnTo>
                    <a:pt x="13436" y="1231900"/>
                  </a:lnTo>
                  <a:lnTo>
                    <a:pt x="10718" y="1219200"/>
                  </a:lnTo>
                  <a:lnTo>
                    <a:pt x="24815" y="1219200"/>
                  </a:lnTo>
                  <a:lnTo>
                    <a:pt x="27685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47" y="1231900"/>
                  </a:lnTo>
                  <a:lnTo>
                    <a:pt x="2481618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46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98" y="1244600"/>
                  </a:moveTo>
                  <a:lnTo>
                    <a:pt x="2472537" y="1244600"/>
                  </a:lnTo>
                  <a:lnTo>
                    <a:pt x="2475915" y="1231900"/>
                  </a:lnTo>
                  <a:lnTo>
                    <a:pt x="2489974" y="1231900"/>
                  </a:lnTo>
                  <a:lnTo>
                    <a:pt x="2486698" y="1244600"/>
                  </a:lnTo>
                  <a:close/>
                </a:path>
                <a:path w="2506979" h="1308100">
                  <a:moveTo>
                    <a:pt x="44907" y="1257300"/>
                  </a:moveTo>
                  <a:lnTo>
                    <a:pt x="31127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907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26" y="1257300"/>
                  </a:lnTo>
                  <a:lnTo>
                    <a:pt x="2465603" y="1244600"/>
                  </a:lnTo>
                  <a:lnTo>
                    <a:pt x="2479357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97" y="1270000"/>
                  </a:moveTo>
                  <a:lnTo>
                    <a:pt x="39916" y="1270000"/>
                  </a:lnTo>
                  <a:lnTo>
                    <a:pt x="35407" y="1257300"/>
                  </a:lnTo>
                  <a:lnTo>
                    <a:pt x="53073" y="1257300"/>
                  </a:lnTo>
                  <a:lnTo>
                    <a:pt x="57797" y="1270000"/>
                  </a:lnTo>
                  <a:close/>
                </a:path>
                <a:path w="2506979" h="1308100">
                  <a:moveTo>
                    <a:pt x="2466517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26" y="1257300"/>
                  </a:lnTo>
                  <a:lnTo>
                    <a:pt x="2466517" y="1270000"/>
                  </a:lnTo>
                  <a:close/>
                </a:path>
                <a:path w="2506979" h="1308100">
                  <a:moveTo>
                    <a:pt x="77520" y="1282700"/>
                  </a:moveTo>
                  <a:lnTo>
                    <a:pt x="54736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20" y="1282700"/>
                  </a:lnTo>
                  <a:close/>
                </a:path>
                <a:path w="2506979" h="1308100">
                  <a:moveTo>
                    <a:pt x="2451684" y="1282700"/>
                  </a:moveTo>
                  <a:lnTo>
                    <a:pt x="2428913" y="1282700"/>
                  </a:lnTo>
                  <a:lnTo>
                    <a:pt x="2434361" y="1270000"/>
                  </a:lnTo>
                  <a:lnTo>
                    <a:pt x="2456840" y="1270000"/>
                  </a:lnTo>
                  <a:lnTo>
                    <a:pt x="2451684" y="1282700"/>
                  </a:lnTo>
                  <a:close/>
                </a:path>
                <a:path w="2506979" h="1308100">
                  <a:moveTo>
                    <a:pt x="105549" y="1295400"/>
                  </a:moveTo>
                  <a:lnTo>
                    <a:pt x="71323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49" y="1295400"/>
                  </a:lnTo>
                  <a:close/>
                </a:path>
                <a:path w="2506979" h="1308100">
                  <a:moveTo>
                    <a:pt x="111518" y="1295400"/>
                  </a:moveTo>
                  <a:lnTo>
                    <a:pt x="105549" y="1295400"/>
                  </a:lnTo>
                  <a:lnTo>
                    <a:pt x="105244" y="1282700"/>
                  </a:lnTo>
                  <a:lnTo>
                    <a:pt x="111518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8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43" y="1282700"/>
                  </a:lnTo>
                  <a:lnTo>
                    <a:pt x="2440812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607" y="1308100"/>
                  </a:moveTo>
                  <a:lnTo>
                    <a:pt x="108826" y="1308100"/>
                  </a:lnTo>
                  <a:lnTo>
                    <a:pt x="102222" y="1295400"/>
                  </a:lnTo>
                  <a:lnTo>
                    <a:pt x="2404198" y="1295400"/>
                  </a:lnTo>
                  <a:lnTo>
                    <a:pt x="2397607" y="130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27263" y="4268723"/>
              <a:ext cx="2494915" cy="1298575"/>
            </a:xfrm>
            <a:custGeom>
              <a:avLst/>
              <a:gdLst/>
              <a:ahLst/>
              <a:cxnLst/>
              <a:rect l="l" t="t" r="r" b="b"/>
              <a:pathLst>
                <a:path w="2494915" h="1298575">
                  <a:moveTo>
                    <a:pt x="2365247" y="1298448"/>
                  </a:moveTo>
                  <a:lnTo>
                    <a:pt x="131063" y="1298448"/>
                  </a:lnTo>
                  <a:lnTo>
                    <a:pt x="80231" y="1288649"/>
                  </a:lnTo>
                  <a:lnTo>
                    <a:pt x="38728" y="1260981"/>
                  </a:lnTo>
                  <a:lnTo>
                    <a:pt x="10627" y="1219661"/>
                  </a:lnTo>
                  <a:lnTo>
                    <a:pt x="0" y="1168908"/>
                  </a:lnTo>
                  <a:lnTo>
                    <a:pt x="0" y="129539"/>
                  </a:lnTo>
                  <a:lnTo>
                    <a:pt x="10627" y="79115"/>
                  </a:lnTo>
                  <a:lnTo>
                    <a:pt x="38728" y="37904"/>
                  </a:lnTo>
                  <a:lnTo>
                    <a:pt x="80231" y="10126"/>
                  </a:lnTo>
                  <a:lnTo>
                    <a:pt x="131063" y="0"/>
                  </a:lnTo>
                  <a:lnTo>
                    <a:pt x="2365247" y="0"/>
                  </a:lnTo>
                  <a:lnTo>
                    <a:pt x="2415399" y="10126"/>
                  </a:lnTo>
                  <a:lnTo>
                    <a:pt x="2456516" y="37904"/>
                  </a:lnTo>
                  <a:lnTo>
                    <a:pt x="2484384" y="79115"/>
                  </a:lnTo>
                  <a:lnTo>
                    <a:pt x="2494787" y="129539"/>
                  </a:lnTo>
                  <a:lnTo>
                    <a:pt x="2494787" y="1168908"/>
                  </a:lnTo>
                  <a:lnTo>
                    <a:pt x="2484384" y="1219661"/>
                  </a:lnTo>
                  <a:lnTo>
                    <a:pt x="2456516" y="1260981"/>
                  </a:lnTo>
                  <a:lnTo>
                    <a:pt x="2415399" y="1288649"/>
                  </a:lnTo>
                  <a:lnTo>
                    <a:pt x="2365247" y="129844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21625" y="4262234"/>
              <a:ext cx="2506980" cy="1308100"/>
            </a:xfrm>
            <a:custGeom>
              <a:avLst/>
              <a:gdLst/>
              <a:ahLst/>
              <a:cxnLst/>
              <a:rect l="l" t="t" r="r" b="b"/>
              <a:pathLst>
                <a:path w="2506979" h="1308100">
                  <a:moveTo>
                    <a:pt x="2429230" y="12700"/>
                  </a:moveTo>
                  <a:lnTo>
                    <a:pt x="77190" y="12700"/>
                  </a:lnTo>
                  <a:lnTo>
                    <a:pt x="83223" y="0"/>
                  </a:lnTo>
                  <a:lnTo>
                    <a:pt x="2423185" y="0"/>
                  </a:lnTo>
                  <a:lnTo>
                    <a:pt x="2429230" y="12700"/>
                  </a:lnTo>
                  <a:close/>
                </a:path>
                <a:path w="2506979" h="1308100">
                  <a:moveTo>
                    <a:pt x="77241" y="25400"/>
                  </a:moveTo>
                  <a:lnTo>
                    <a:pt x="54737" y="25400"/>
                  </a:lnTo>
                  <a:lnTo>
                    <a:pt x="60071" y="12700"/>
                  </a:lnTo>
                  <a:lnTo>
                    <a:pt x="82842" y="12700"/>
                  </a:lnTo>
                  <a:lnTo>
                    <a:pt x="77241" y="25400"/>
                  </a:lnTo>
                  <a:close/>
                </a:path>
                <a:path w="2506979" h="1308100">
                  <a:moveTo>
                    <a:pt x="2451684" y="25400"/>
                  </a:moveTo>
                  <a:lnTo>
                    <a:pt x="2429179" y="25400"/>
                  </a:lnTo>
                  <a:lnTo>
                    <a:pt x="2423579" y="12700"/>
                  </a:lnTo>
                  <a:lnTo>
                    <a:pt x="2446337" y="12700"/>
                  </a:lnTo>
                  <a:lnTo>
                    <a:pt x="2451684" y="25400"/>
                  </a:lnTo>
                  <a:close/>
                </a:path>
                <a:path w="2506979" h="1308100">
                  <a:moveTo>
                    <a:pt x="57556" y="38100"/>
                  </a:moveTo>
                  <a:lnTo>
                    <a:pt x="39916" y="38100"/>
                  </a:lnTo>
                  <a:lnTo>
                    <a:pt x="44640" y="25400"/>
                  </a:lnTo>
                  <a:lnTo>
                    <a:pt x="62458" y="25400"/>
                  </a:lnTo>
                  <a:lnTo>
                    <a:pt x="57556" y="38100"/>
                  </a:lnTo>
                  <a:close/>
                </a:path>
                <a:path w="2506979" h="1308100">
                  <a:moveTo>
                    <a:pt x="2466505" y="38100"/>
                  </a:moveTo>
                  <a:lnTo>
                    <a:pt x="2448864" y="38100"/>
                  </a:lnTo>
                  <a:lnTo>
                    <a:pt x="2443962" y="25400"/>
                  </a:lnTo>
                  <a:lnTo>
                    <a:pt x="2461780" y="25400"/>
                  </a:lnTo>
                  <a:lnTo>
                    <a:pt x="2466505" y="38100"/>
                  </a:lnTo>
                  <a:close/>
                </a:path>
                <a:path w="2506979" h="1308100">
                  <a:moveTo>
                    <a:pt x="44691" y="50800"/>
                  </a:moveTo>
                  <a:lnTo>
                    <a:pt x="27076" y="50800"/>
                  </a:lnTo>
                  <a:lnTo>
                    <a:pt x="31115" y="38100"/>
                  </a:lnTo>
                  <a:lnTo>
                    <a:pt x="48996" y="38100"/>
                  </a:lnTo>
                  <a:lnTo>
                    <a:pt x="44691" y="50800"/>
                  </a:lnTo>
                  <a:close/>
                </a:path>
                <a:path w="2506979" h="1308100">
                  <a:moveTo>
                    <a:pt x="2479344" y="50800"/>
                  </a:moveTo>
                  <a:lnTo>
                    <a:pt x="2461717" y="50800"/>
                  </a:lnTo>
                  <a:lnTo>
                    <a:pt x="2457424" y="38100"/>
                  </a:lnTo>
                  <a:lnTo>
                    <a:pt x="2475306" y="38100"/>
                  </a:lnTo>
                  <a:lnTo>
                    <a:pt x="2479344" y="50800"/>
                  </a:lnTo>
                  <a:close/>
                </a:path>
                <a:path w="2506979" h="1308100">
                  <a:moveTo>
                    <a:pt x="33718" y="63500"/>
                  </a:moveTo>
                  <a:lnTo>
                    <a:pt x="19735" y="63500"/>
                  </a:lnTo>
                  <a:lnTo>
                    <a:pt x="23279" y="50800"/>
                  </a:lnTo>
                  <a:lnTo>
                    <a:pt x="37338" y="50800"/>
                  </a:lnTo>
                  <a:lnTo>
                    <a:pt x="33718" y="63500"/>
                  </a:lnTo>
                  <a:close/>
                </a:path>
                <a:path w="2506979" h="1308100">
                  <a:moveTo>
                    <a:pt x="2486685" y="63500"/>
                  </a:moveTo>
                  <a:lnTo>
                    <a:pt x="2472702" y="63500"/>
                  </a:lnTo>
                  <a:lnTo>
                    <a:pt x="2469083" y="50800"/>
                  </a:lnTo>
                  <a:lnTo>
                    <a:pt x="2483142" y="50800"/>
                  </a:lnTo>
                  <a:lnTo>
                    <a:pt x="2486685" y="63500"/>
                  </a:lnTo>
                  <a:close/>
                </a:path>
                <a:path w="2506979" h="1308100">
                  <a:moveTo>
                    <a:pt x="27533" y="76200"/>
                  </a:moveTo>
                  <a:lnTo>
                    <a:pt x="13436" y="76200"/>
                  </a:lnTo>
                  <a:lnTo>
                    <a:pt x="16446" y="63500"/>
                  </a:lnTo>
                  <a:lnTo>
                    <a:pt x="30657" y="63500"/>
                  </a:lnTo>
                  <a:lnTo>
                    <a:pt x="27533" y="76200"/>
                  </a:lnTo>
                  <a:close/>
                </a:path>
                <a:path w="2506979" h="1308100">
                  <a:moveTo>
                    <a:pt x="2492984" y="76200"/>
                  </a:moveTo>
                  <a:lnTo>
                    <a:pt x="2478887" y="76200"/>
                  </a:lnTo>
                  <a:lnTo>
                    <a:pt x="2475763" y="63500"/>
                  </a:lnTo>
                  <a:lnTo>
                    <a:pt x="2489974" y="63500"/>
                  </a:lnTo>
                  <a:lnTo>
                    <a:pt x="2492984" y="76200"/>
                  </a:lnTo>
                  <a:close/>
                </a:path>
                <a:path w="2506979" h="1308100">
                  <a:moveTo>
                    <a:pt x="20142" y="88900"/>
                  </a:moveTo>
                  <a:lnTo>
                    <a:pt x="8267" y="88900"/>
                  </a:lnTo>
                  <a:lnTo>
                    <a:pt x="10706" y="76200"/>
                  </a:lnTo>
                  <a:lnTo>
                    <a:pt x="22466" y="76200"/>
                  </a:lnTo>
                  <a:lnTo>
                    <a:pt x="20142" y="88900"/>
                  </a:lnTo>
                  <a:close/>
                </a:path>
                <a:path w="2506979" h="1308100">
                  <a:moveTo>
                    <a:pt x="2498153" y="88900"/>
                  </a:moveTo>
                  <a:lnTo>
                    <a:pt x="2486279" y="88900"/>
                  </a:lnTo>
                  <a:lnTo>
                    <a:pt x="2483954" y="76200"/>
                  </a:lnTo>
                  <a:lnTo>
                    <a:pt x="2495715" y="76200"/>
                  </a:lnTo>
                  <a:lnTo>
                    <a:pt x="2498153" y="88900"/>
                  </a:lnTo>
                  <a:close/>
                </a:path>
                <a:path w="2506979" h="1308100">
                  <a:moveTo>
                    <a:pt x="16548" y="101600"/>
                  </a:moveTo>
                  <a:lnTo>
                    <a:pt x="4292" y="101600"/>
                  </a:lnTo>
                  <a:lnTo>
                    <a:pt x="6121" y="88900"/>
                  </a:lnTo>
                  <a:lnTo>
                    <a:pt x="18300" y="88900"/>
                  </a:lnTo>
                  <a:lnTo>
                    <a:pt x="16548" y="101600"/>
                  </a:lnTo>
                  <a:close/>
                </a:path>
                <a:path w="2506979" h="1308100">
                  <a:moveTo>
                    <a:pt x="2502128" y="101600"/>
                  </a:moveTo>
                  <a:lnTo>
                    <a:pt x="2489873" y="101600"/>
                  </a:lnTo>
                  <a:lnTo>
                    <a:pt x="2488120" y="88900"/>
                  </a:lnTo>
                  <a:lnTo>
                    <a:pt x="2500299" y="88900"/>
                  </a:lnTo>
                  <a:lnTo>
                    <a:pt x="2502128" y="101600"/>
                  </a:lnTo>
                  <a:close/>
                </a:path>
                <a:path w="2506979" h="1308100">
                  <a:moveTo>
                    <a:pt x="14097" y="114300"/>
                  </a:moveTo>
                  <a:lnTo>
                    <a:pt x="1562" y="114300"/>
                  </a:lnTo>
                  <a:lnTo>
                    <a:pt x="2768" y="101600"/>
                  </a:lnTo>
                  <a:lnTo>
                    <a:pt x="15240" y="101600"/>
                  </a:lnTo>
                  <a:lnTo>
                    <a:pt x="14097" y="114300"/>
                  </a:lnTo>
                  <a:close/>
                </a:path>
                <a:path w="2506979" h="1308100">
                  <a:moveTo>
                    <a:pt x="2504859" y="114300"/>
                  </a:moveTo>
                  <a:lnTo>
                    <a:pt x="2492324" y="114300"/>
                  </a:lnTo>
                  <a:lnTo>
                    <a:pt x="2491181" y="101600"/>
                  </a:lnTo>
                  <a:lnTo>
                    <a:pt x="2503652" y="101600"/>
                  </a:lnTo>
                  <a:lnTo>
                    <a:pt x="2504859" y="114300"/>
                  </a:lnTo>
                  <a:close/>
                </a:path>
                <a:path w="2506979" h="1308100">
                  <a:moveTo>
                    <a:pt x="12852" y="127000"/>
                  </a:moveTo>
                  <a:lnTo>
                    <a:pt x="177" y="127000"/>
                  </a:lnTo>
                  <a:lnTo>
                    <a:pt x="698" y="114300"/>
                  </a:lnTo>
                  <a:lnTo>
                    <a:pt x="13347" y="114300"/>
                  </a:lnTo>
                  <a:lnTo>
                    <a:pt x="12852" y="127000"/>
                  </a:lnTo>
                  <a:close/>
                </a:path>
                <a:path w="2506979" h="1308100">
                  <a:moveTo>
                    <a:pt x="2506243" y="127000"/>
                  </a:moveTo>
                  <a:lnTo>
                    <a:pt x="2493568" y="127000"/>
                  </a:lnTo>
                  <a:lnTo>
                    <a:pt x="2493073" y="114300"/>
                  </a:lnTo>
                  <a:lnTo>
                    <a:pt x="2505722" y="114300"/>
                  </a:lnTo>
                  <a:lnTo>
                    <a:pt x="2506243" y="127000"/>
                  </a:lnTo>
                  <a:close/>
                </a:path>
                <a:path w="2506979" h="1308100">
                  <a:moveTo>
                    <a:pt x="12865" y="1181100"/>
                  </a:moveTo>
                  <a:lnTo>
                    <a:pt x="177" y="1181100"/>
                  </a:lnTo>
                  <a:lnTo>
                    <a:pt x="0" y="1168400"/>
                  </a:lnTo>
                  <a:lnTo>
                    <a:pt x="0" y="127000"/>
                  </a:lnTo>
                  <a:lnTo>
                    <a:pt x="12700" y="127000"/>
                  </a:lnTo>
                  <a:lnTo>
                    <a:pt x="12700" y="1168400"/>
                  </a:lnTo>
                  <a:lnTo>
                    <a:pt x="12865" y="1181100"/>
                  </a:lnTo>
                  <a:close/>
                </a:path>
                <a:path w="2506979" h="1308100">
                  <a:moveTo>
                    <a:pt x="2506243" y="1181100"/>
                  </a:moveTo>
                  <a:lnTo>
                    <a:pt x="2493556" y="1181100"/>
                  </a:lnTo>
                  <a:lnTo>
                    <a:pt x="2493721" y="1168400"/>
                  </a:lnTo>
                  <a:lnTo>
                    <a:pt x="2493721" y="127000"/>
                  </a:lnTo>
                  <a:lnTo>
                    <a:pt x="2506421" y="127000"/>
                  </a:lnTo>
                  <a:lnTo>
                    <a:pt x="2506421" y="1168400"/>
                  </a:lnTo>
                  <a:lnTo>
                    <a:pt x="2506243" y="1181100"/>
                  </a:lnTo>
                  <a:close/>
                </a:path>
                <a:path w="2506979" h="1308100">
                  <a:moveTo>
                    <a:pt x="14147" y="1193800"/>
                  </a:moveTo>
                  <a:lnTo>
                    <a:pt x="1562" y="1193800"/>
                  </a:lnTo>
                  <a:lnTo>
                    <a:pt x="698" y="1181100"/>
                  </a:lnTo>
                  <a:lnTo>
                    <a:pt x="13322" y="1181100"/>
                  </a:lnTo>
                  <a:lnTo>
                    <a:pt x="14147" y="1193800"/>
                  </a:lnTo>
                  <a:close/>
                </a:path>
                <a:path w="2506979" h="1308100">
                  <a:moveTo>
                    <a:pt x="2504859" y="1193800"/>
                  </a:moveTo>
                  <a:lnTo>
                    <a:pt x="2492273" y="1193800"/>
                  </a:lnTo>
                  <a:lnTo>
                    <a:pt x="2493098" y="1181100"/>
                  </a:lnTo>
                  <a:lnTo>
                    <a:pt x="2505722" y="1181100"/>
                  </a:lnTo>
                  <a:lnTo>
                    <a:pt x="2504859" y="1193800"/>
                  </a:lnTo>
                  <a:close/>
                </a:path>
                <a:path w="2506979" h="1308100">
                  <a:moveTo>
                    <a:pt x="16624" y="1206500"/>
                  </a:moveTo>
                  <a:lnTo>
                    <a:pt x="4292" y="1206500"/>
                  </a:lnTo>
                  <a:lnTo>
                    <a:pt x="2768" y="1193800"/>
                  </a:lnTo>
                  <a:lnTo>
                    <a:pt x="15176" y="1193800"/>
                  </a:lnTo>
                  <a:lnTo>
                    <a:pt x="16624" y="1206500"/>
                  </a:lnTo>
                  <a:close/>
                </a:path>
                <a:path w="2506979" h="1308100">
                  <a:moveTo>
                    <a:pt x="18300" y="1206500"/>
                  </a:moveTo>
                  <a:lnTo>
                    <a:pt x="16624" y="1206500"/>
                  </a:lnTo>
                  <a:lnTo>
                    <a:pt x="16548" y="1193800"/>
                  </a:lnTo>
                  <a:lnTo>
                    <a:pt x="18300" y="1206500"/>
                  </a:lnTo>
                  <a:close/>
                </a:path>
                <a:path w="2506979" h="1308100">
                  <a:moveTo>
                    <a:pt x="2489796" y="1206500"/>
                  </a:moveTo>
                  <a:lnTo>
                    <a:pt x="2488120" y="1206500"/>
                  </a:lnTo>
                  <a:lnTo>
                    <a:pt x="2489873" y="1193800"/>
                  </a:lnTo>
                  <a:lnTo>
                    <a:pt x="2489796" y="1206500"/>
                  </a:lnTo>
                  <a:close/>
                </a:path>
                <a:path w="2506979" h="1308100">
                  <a:moveTo>
                    <a:pt x="2502128" y="1206500"/>
                  </a:moveTo>
                  <a:lnTo>
                    <a:pt x="2489796" y="1206500"/>
                  </a:lnTo>
                  <a:lnTo>
                    <a:pt x="2491244" y="1193800"/>
                  </a:lnTo>
                  <a:lnTo>
                    <a:pt x="2503652" y="1193800"/>
                  </a:lnTo>
                  <a:lnTo>
                    <a:pt x="2502128" y="1206500"/>
                  </a:lnTo>
                  <a:close/>
                </a:path>
                <a:path w="2506979" h="1308100">
                  <a:moveTo>
                    <a:pt x="22466" y="1219200"/>
                  </a:moveTo>
                  <a:lnTo>
                    <a:pt x="8267" y="1219200"/>
                  </a:lnTo>
                  <a:lnTo>
                    <a:pt x="6121" y="1206500"/>
                  </a:lnTo>
                  <a:lnTo>
                    <a:pt x="20142" y="1206500"/>
                  </a:lnTo>
                  <a:lnTo>
                    <a:pt x="22466" y="1219200"/>
                  </a:lnTo>
                  <a:close/>
                </a:path>
                <a:path w="2506979" h="1308100">
                  <a:moveTo>
                    <a:pt x="2498153" y="1219200"/>
                  </a:moveTo>
                  <a:lnTo>
                    <a:pt x="2483954" y="1219200"/>
                  </a:lnTo>
                  <a:lnTo>
                    <a:pt x="2486279" y="1206500"/>
                  </a:lnTo>
                  <a:lnTo>
                    <a:pt x="2500299" y="1206500"/>
                  </a:lnTo>
                  <a:lnTo>
                    <a:pt x="2498153" y="1219200"/>
                  </a:lnTo>
                  <a:close/>
                </a:path>
                <a:path w="2506979" h="1308100">
                  <a:moveTo>
                    <a:pt x="27686" y="1231900"/>
                  </a:moveTo>
                  <a:lnTo>
                    <a:pt x="13436" y="1231900"/>
                  </a:lnTo>
                  <a:lnTo>
                    <a:pt x="10706" y="1219200"/>
                  </a:lnTo>
                  <a:lnTo>
                    <a:pt x="24815" y="1219200"/>
                  </a:lnTo>
                  <a:lnTo>
                    <a:pt x="27686" y="1231900"/>
                  </a:lnTo>
                  <a:close/>
                </a:path>
                <a:path w="2506979" h="1308100">
                  <a:moveTo>
                    <a:pt x="2492984" y="1231900"/>
                  </a:moveTo>
                  <a:lnTo>
                    <a:pt x="2478735" y="1231900"/>
                  </a:lnTo>
                  <a:lnTo>
                    <a:pt x="2481605" y="1219200"/>
                  </a:lnTo>
                  <a:lnTo>
                    <a:pt x="2495715" y="1219200"/>
                  </a:lnTo>
                  <a:lnTo>
                    <a:pt x="2492984" y="1231900"/>
                  </a:lnTo>
                  <a:close/>
                </a:path>
                <a:path w="2506979" h="1308100">
                  <a:moveTo>
                    <a:pt x="33883" y="1244600"/>
                  </a:moveTo>
                  <a:lnTo>
                    <a:pt x="19735" y="1244600"/>
                  </a:lnTo>
                  <a:lnTo>
                    <a:pt x="16446" y="1231900"/>
                  </a:lnTo>
                  <a:lnTo>
                    <a:pt x="30505" y="1231900"/>
                  </a:lnTo>
                  <a:lnTo>
                    <a:pt x="33883" y="1244600"/>
                  </a:lnTo>
                  <a:close/>
                </a:path>
                <a:path w="2506979" h="1308100">
                  <a:moveTo>
                    <a:pt x="2486685" y="1244600"/>
                  </a:moveTo>
                  <a:lnTo>
                    <a:pt x="2472537" y="1244600"/>
                  </a:lnTo>
                  <a:lnTo>
                    <a:pt x="2475915" y="1231900"/>
                  </a:lnTo>
                  <a:lnTo>
                    <a:pt x="2489974" y="1231900"/>
                  </a:lnTo>
                  <a:lnTo>
                    <a:pt x="2486685" y="1244600"/>
                  </a:lnTo>
                  <a:close/>
                </a:path>
                <a:path w="2506979" h="1308100">
                  <a:moveTo>
                    <a:pt x="44894" y="1257300"/>
                  </a:moveTo>
                  <a:lnTo>
                    <a:pt x="31115" y="1257300"/>
                  </a:lnTo>
                  <a:lnTo>
                    <a:pt x="27076" y="1244600"/>
                  </a:lnTo>
                  <a:lnTo>
                    <a:pt x="40817" y="1244600"/>
                  </a:lnTo>
                  <a:lnTo>
                    <a:pt x="44894" y="1257300"/>
                  </a:lnTo>
                  <a:close/>
                </a:path>
                <a:path w="2506979" h="1308100">
                  <a:moveTo>
                    <a:pt x="2475306" y="1257300"/>
                  </a:moveTo>
                  <a:lnTo>
                    <a:pt x="2461514" y="1257300"/>
                  </a:lnTo>
                  <a:lnTo>
                    <a:pt x="2465603" y="1244600"/>
                  </a:lnTo>
                  <a:lnTo>
                    <a:pt x="2479344" y="1244600"/>
                  </a:lnTo>
                  <a:lnTo>
                    <a:pt x="2475306" y="1257300"/>
                  </a:lnTo>
                  <a:close/>
                </a:path>
                <a:path w="2506979" h="1308100">
                  <a:moveTo>
                    <a:pt x="57785" y="1270000"/>
                  </a:moveTo>
                  <a:lnTo>
                    <a:pt x="39916" y="1270000"/>
                  </a:lnTo>
                  <a:lnTo>
                    <a:pt x="35394" y="1257300"/>
                  </a:lnTo>
                  <a:lnTo>
                    <a:pt x="53073" y="1257300"/>
                  </a:lnTo>
                  <a:lnTo>
                    <a:pt x="57785" y="1270000"/>
                  </a:lnTo>
                  <a:close/>
                </a:path>
                <a:path w="2506979" h="1308100">
                  <a:moveTo>
                    <a:pt x="2466505" y="1270000"/>
                  </a:moveTo>
                  <a:lnTo>
                    <a:pt x="2448636" y="1270000"/>
                  </a:lnTo>
                  <a:lnTo>
                    <a:pt x="2453347" y="1257300"/>
                  </a:lnTo>
                  <a:lnTo>
                    <a:pt x="2471013" y="1257300"/>
                  </a:lnTo>
                  <a:lnTo>
                    <a:pt x="2466505" y="1270000"/>
                  </a:lnTo>
                  <a:close/>
                </a:path>
                <a:path w="2506979" h="1308100">
                  <a:moveTo>
                    <a:pt x="77508" y="1282700"/>
                  </a:moveTo>
                  <a:lnTo>
                    <a:pt x="54737" y="1282700"/>
                  </a:lnTo>
                  <a:lnTo>
                    <a:pt x="49593" y="1270000"/>
                  </a:lnTo>
                  <a:lnTo>
                    <a:pt x="72072" y="1270000"/>
                  </a:lnTo>
                  <a:lnTo>
                    <a:pt x="77508" y="1282700"/>
                  </a:lnTo>
                  <a:close/>
                </a:path>
                <a:path w="2506979" h="1308100">
                  <a:moveTo>
                    <a:pt x="2451684" y="1282700"/>
                  </a:moveTo>
                  <a:lnTo>
                    <a:pt x="2428913" y="1282700"/>
                  </a:lnTo>
                  <a:lnTo>
                    <a:pt x="2434348" y="1270000"/>
                  </a:lnTo>
                  <a:lnTo>
                    <a:pt x="2456827" y="1270000"/>
                  </a:lnTo>
                  <a:lnTo>
                    <a:pt x="2451684" y="1282700"/>
                  </a:lnTo>
                  <a:close/>
                </a:path>
                <a:path w="2506979" h="1308100">
                  <a:moveTo>
                    <a:pt x="105537" y="1295400"/>
                  </a:moveTo>
                  <a:lnTo>
                    <a:pt x="71310" y="1295400"/>
                  </a:lnTo>
                  <a:lnTo>
                    <a:pt x="65608" y="1282700"/>
                  </a:lnTo>
                  <a:lnTo>
                    <a:pt x="99377" y="1282700"/>
                  </a:lnTo>
                  <a:lnTo>
                    <a:pt x="105537" y="1295400"/>
                  </a:lnTo>
                  <a:close/>
                </a:path>
                <a:path w="2506979" h="1308100">
                  <a:moveTo>
                    <a:pt x="111518" y="1295400"/>
                  </a:moveTo>
                  <a:lnTo>
                    <a:pt x="105537" y="1295400"/>
                  </a:lnTo>
                  <a:lnTo>
                    <a:pt x="105232" y="1282700"/>
                  </a:lnTo>
                  <a:lnTo>
                    <a:pt x="111518" y="1295400"/>
                  </a:lnTo>
                  <a:close/>
                </a:path>
                <a:path w="2506979" h="1308100">
                  <a:moveTo>
                    <a:pt x="2400884" y="1295400"/>
                  </a:moveTo>
                  <a:lnTo>
                    <a:pt x="2394902" y="1295400"/>
                  </a:lnTo>
                  <a:lnTo>
                    <a:pt x="2401189" y="1282700"/>
                  </a:lnTo>
                  <a:lnTo>
                    <a:pt x="2400884" y="1295400"/>
                  </a:lnTo>
                  <a:close/>
                </a:path>
                <a:path w="2506979" h="1308100">
                  <a:moveTo>
                    <a:pt x="2435110" y="1295400"/>
                  </a:moveTo>
                  <a:lnTo>
                    <a:pt x="2400884" y="1295400"/>
                  </a:lnTo>
                  <a:lnTo>
                    <a:pt x="2407043" y="1282700"/>
                  </a:lnTo>
                  <a:lnTo>
                    <a:pt x="2440813" y="1282700"/>
                  </a:lnTo>
                  <a:lnTo>
                    <a:pt x="2435110" y="1295400"/>
                  </a:lnTo>
                  <a:close/>
                </a:path>
                <a:path w="2506979" h="1308100">
                  <a:moveTo>
                    <a:pt x="2397594" y="1308100"/>
                  </a:moveTo>
                  <a:lnTo>
                    <a:pt x="108813" y="1308100"/>
                  </a:lnTo>
                  <a:lnTo>
                    <a:pt x="102222" y="1295400"/>
                  </a:lnTo>
                  <a:lnTo>
                    <a:pt x="2404198" y="1295400"/>
                  </a:lnTo>
                  <a:lnTo>
                    <a:pt x="2397594" y="13081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81289" y="4381575"/>
            <a:ext cx="1986914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NoSQL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(Cosmos DB, MongoDB,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CouchDB, Redis)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033" y="1476324"/>
            <a:ext cx="10965180" cy="45618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Microsoft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SQL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Server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is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RDBMS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developed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Microsoft.</a:t>
            </a:r>
            <a:endParaRPr sz="32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50" dirty="0">
                <a:solidFill>
                  <a:srgbClr val="404040"/>
                </a:solidFill>
                <a:latin typeface="Calibri Light"/>
                <a:cs typeface="Calibri Light"/>
              </a:rPr>
              <a:t>Primarily</a:t>
            </a:r>
            <a:r>
              <a:rPr sz="3200" spc="114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Calibri Light"/>
                <a:cs typeface="Calibri Light"/>
              </a:rPr>
              <a:t>designed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0" dirty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50" dirty="0">
                <a:solidFill>
                  <a:srgbClr val="404040"/>
                </a:solidFill>
                <a:latin typeface="Calibri Light"/>
                <a:cs typeface="Calibri Light"/>
              </a:rPr>
              <a:t>developed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10" dirty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0" dirty="0">
                <a:solidFill>
                  <a:srgbClr val="404040"/>
                </a:solidFill>
                <a:latin typeface="Calibri Light"/>
                <a:cs typeface="Calibri Light"/>
              </a:rPr>
              <a:t>compete</a:t>
            </a:r>
            <a:r>
              <a:rPr sz="3200" spc="12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5" dirty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50" dirty="0">
                <a:solidFill>
                  <a:srgbClr val="404040"/>
                </a:solidFill>
                <a:latin typeface="Calibri Light"/>
                <a:cs typeface="Calibri Light"/>
              </a:rPr>
              <a:t>MySQL</a:t>
            </a:r>
            <a:r>
              <a:rPr sz="3200" spc="12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5" dirty="0">
                <a:solidFill>
                  <a:srgbClr val="404040"/>
                </a:solidFill>
                <a:latin typeface="Calibri Light"/>
                <a:cs typeface="Calibri Light"/>
              </a:rPr>
              <a:t>and </a:t>
            </a:r>
            <a:r>
              <a:rPr sz="3200" spc="-7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Oracle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databases.</a:t>
            </a:r>
            <a:endParaRPr sz="32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75" dirty="0">
                <a:solidFill>
                  <a:srgbClr val="404040"/>
                </a:solidFill>
                <a:latin typeface="Calibri Light"/>
                <a:cs typeface="Calibri Light"/>
              </a:rPr>
              <a:t>Designed</a:t>
            </a:r>
            <a:r>
              <a:rPr sz="3200" spc="1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25" dirty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sz="3200" spc="1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60" dirty="0">
                <a:solidFill>
                  <a:srgbClr val="404040"/>
                </a:solidFill>
                <a:latin typeface="Calibri Light"/>
                <a:cs typeface="Calibri Light"/>
              </a:rPr>
              <a:t>run</a:t>
            </a:r>
            <a:r>
              <a:rPr sz="3200" spc="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5" dirty="0">
                <a:solidFill>
                  <a:srgbClr val="404040"/>
                </a:solidFill>
                <a:latin typeface="Calibri Light"/>
                <a:cs typeface="Calibri Light"/>
              </a:rPr>
              <a:t>on</a:t>
            </a:r>
            <a:r>
              <a:rPr sz="3200" spc="1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200" spc="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60" dirty="0">
                <a:solidFill>
                  <a:srgbClr val="404040"/>
                </a:solidFill>
                <a:latin typeface="Calibri Light"/>
                <a:cs typeface="Calibri Light"/>
              </a:rPr>
              <a:t>central</a:t>
            </a:r>
            <a:r>
              <a:rPr sz="3200" spc="17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75" dirty="0">
                <a:solidFill>
                  <a:srgbClr val="404040"/>
                </a:solidFill>
                <a:latin typeface="Calibri Light"/>
                <a:cs typeface="Calibri Light"/>
              </a:rPr>
              <a:t>server</a:t>
            </a:r>
            <a:r>
              <a:rPr sz="3200" spc="18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45" dirty="0">
                <a:solidFill>
                  <a:srgbClr val="404040"/>
                </a:solidFill>
                <a:latin typeface="Calibri Light"/>
                <a:cs typeface="Calibri Light"/>
              </a:rPr>
              <a:t>so</a:t>
            </a:r>
            <a:r>
              <a:rPr sz="3200" spc="19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60" dirty="0">
                <a:solidFill>
                  <a:srgbClr val="404040"/>
                </a:solidFill>
                <a:latin typeface="Calibri Light"/>
                <a:cs typeface="Calibri Light"/>
              </a:rPr>
              <a:t>that</a:t>
            </a:r>
            <a:r>
              <a:rPr sz="3200" spc="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80" dirty="0">
                <a:solidFill>
                  <a:srgbClr val="404040"/>
                </a:solidFill>
                <a:latin typeface="Calibri Light"/>
                <a:cs typeface="Calibri Light"/>
              </a:rPr>
              <a:t>multiple</a:t>
            </a:r>
            <a:r>
              <a:rPr sz="3200" spc="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60" dirty="0">
                <a:solidFill>
                  <a:srgbClr val="404040"/>
                </a:solidFill>
                <a:latin typeface="Calibri Light"/>
                <a:cs typeface="Calibri Light"/>
              </a:rPr>
              <a:t>users</a:t>
            </a:r>
            <a:r>
              <a:rPr sz="3200" spc="19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50" dirty="0">
                <a:solidFill>
                  <a:srgbClr val="404040"/>
                </a:solidFill>
                <a:latin typeface="Calibri Light"/>
                <a:cs typeface="Calibri Light"/>
              </a:rPr>
              <a:t>can </a:t>
            </a:r>
            <a:r>
              <a:rPr sz="3200" spc="-7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access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the same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data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simultaneously.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Accessible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 Light"/>
                <a:cs typeface="Calibri Light"/>
              </a:rPr>
              <a:t>through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any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application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sz="32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 Light"/>
                <a:cs typeface="Calibri Light"/>
              </a:rPr>
              <a:t>any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Calibri Light"/>
                <a:cs typeface="Calibri Light"/>
              </a:rPr>
              <a:t>developer.</a:t>
            </a:r>
            <a:endParaRPr sz="32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70" dirty="0">
                <a:solidFill>
                  <a:srgbClr val="404040"/>
                </a:solidFill>
                <a:latin typeface="Calibri Light"/>
                <a:cs typeface="Calibri Light"/>
              </a:rPr>
              <a:t>Now</a:t>
            </a:r>
            <a:r>
              <a:rPr sz="3200" spc="24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80" dirty="0">
                <a:solidFill>
                  <a:srgbClr val="404040"/>
                </a:solidFill>
                <a:latin typeface="Calibri Light"/>
                <a:cs typeface="Calibri Light"/>
              </a:rPr>
              <a:t>SQL</a:t>
            </a:r>
            <a:r>
              <a:rPr sz="3200" spc="24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100" dirty="0">
                <a:solidFill>
                  <a:srgbClr val="404040"/>
                </a:solidFill>
                <a:latin typeface="Calibri Light"/>
                <a:cs typeface="Calibri Light"/>
              </a:rPr>
              <a:t>Server</a:t>
            </a:r>
            <a:r>
              <a:rPr sz="3200" spc="25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90" dirty="0">
                <a:solidFill>
                  <a:srgbClr val="404040"/>
                </a:solidFill>
                <a:latin typeface="Calibri Light"/>
                <a:cs typeface="Calibri Light"/>
              </a:rPr>
              <a:t>2019</a:t>
            </a:r>
            <a:r>
              <a:rPr sz="3200" spc="24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60" dirty="0">
                <a:solidFill>
                  <a:srgbClr val="404040"/>
                </a:solidFill>
                <a:latin typeface="Calibri Light"/>
                <a:cs typeface="Calibri Light"/>
              </a:rPr>
              <a:t>is</a:t>
            </a:r>
            <a:r>
              <a:rPr sz="3200" spc="25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3200" spc="25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100" dirty="0">
                <a:solidFill>
                  <a:srgbClr val="404040"/>
                </a:solidFill>
                <a:latin typeface="Calibri Light"/>
                <a:cs typeface="Calibri Light"/>
              </a:rPr>
              <a:t>unified</a:t>
            </a:r>
            <a:r>
              <a:rPr sz="3200" spc="25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70" dirty="0">
                <a:solidFill>
                  <a:srgbClr val="404040"/>
                </a:solidFill>
                <a:latin typeface="Calibri Light"/>
                <a:cs typeface="Calibri Light"/>
              </a:rPr>
              <a:t>data</a:t>
            </a:r>
            <a:r>
              <a:rPr sz="3200" spc="24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95" dirty="0">
                <a:solidFill>
                  <a:srgbClr val="404040"/>
                </a:solidFill>
                <a:latin typeface="Calibri Light"/>
                <a:cs typeface="Calibri Light"/>
              </a:rPr>
              <a:t>platform</a:t>
            </a:r>
            <a:r>
              <a:rPr sz="3200" spc="254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95" dirty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sz="3200" spc="26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105" dirty="0">
                <a:solidFill>
                  <a:srgbClr val="404040"/>
                </a:solidFill>
                <a:latin typeface="Calibri Light"/>
                <a:cs typeface="Calibri Light"/>
              </a:rPr>
              <a:t>Apache </a:t>
            </a:r>
            <a:r>
              <a:rPr sz="3200" spc="-70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Spark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Hadoop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Distributed</a:t>
            </a:r>
            <a:r>
              <a:rPr sz="32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File </a:t>
            </a:r>
            <a:r>
              <a:rPr sz="3200" spc="-30" dirty="0">
                <a:solidFill>
                  <a:srgbClr val="404040"/>
                </a:solidFill>
                <a:latin typeface="Calibri Light"/>
                <a:cs typeface="Calibri Light"/>
              </a:rPr>
              <a:t>System</a:t>
            </a:r>
            <a:r>
              <a:rPr sz="3200" spc="-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 Light"/>
                <a:cs typeface="Calibri Light"/>
              </a:rPr>
              <a:t>(HDFS).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649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Introduction</a:t>
            </a:r>
            <a:r>
              <a:rPr sz="4800" spc="-20" dirty="0"/>
              <a:t> </a:t>
            </a:r>
            <a:r>
              <a:rPr sz="4800" spc="-30" dirty="0"/>
              <a:t>to</a:t>
            </a:r>
            <a:r>
              <a:rPr sz="4800" spc="-20" dirty="0"/>
              <a:t> </a:t>
            </a:r>
            <a:r>
              <a:rPr sz="4800" spc="-5" dirty="0"/>
              <a:t>SQL</a:t>
            </a:r>
            <a:r>
              <a:rPr sz="4800" spc="-25" dirty="0"/>
              <a:t> </a:t>
            </a:r>
            <a:r>
              <a:rPr sz="4800" spc="-5" dirty="0"/>
              <a:t>Server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7125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Version</a:t>
            </a:r>
            <a:r>
              <a:rPr sz="4800" spc="-20" dirty="0"/>
              <a:t> </a:t>
            </a:r>
            <a:r>
              <a:rPr sz="4800" spc="-15" dirty="0"/>
              <a:t>History</a:t>
            </a:r>
            <a:r>
              <a:rPr sz="4800" spc="-25" dirty="0"/>
              <a:t> </a:t>
            </a:r>
            <a:r>
              <a:rPr sz="4800" dirty="0"/>
              <a:t>of</a:t>
            </a:r>
            <a:r>
              <a:rPr sz="4800" spc="-15" dirty="0"/>
              <a:t> </a:t>
            </a:r>
            <a:r>
              <a:rPr sz="4800" spc="-5" dirty="0"/>
              <a:t>SQL</a:t>
            </a:r>
            <a:r>
              <a:rPr sz="4800" spc="-25" dirty="0"/>
              <a:t> </a:t>
            </a:r>
            <a:r>
              <a:rPr sz="4800" spc="-5" dirty="0"/>
              <a:t>Server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1916" y="2795016"/>
            <a:ext cx="10689590" cy="1420495"/>
          </a:xfrm>
          <a:custGeom>
            <a:avLst/>
            <a:gdLst/>
            <a:ahLst/>
            <a:cxnLst/>
            <a:rect l="l" t="t" r="r" b="b"/>
            <a:pathLst>
              <a:path w="10689590" h="1420495">
                <a:moveTo>
                  <a:pt x="9979152" y="1420367"/>
                </a:moveTo>
                <a:lnTo>
                  <a:pt x="9979152" y="1065275"/>
                </a:lnTo>
                <a:lnTo>
                  <a:pt x="0" y="1065275"/>
                </a:lnTo>
                <a:lnTo>
                  <a:pt x="355092" y="710183"/>
                </a:lnTo>
                <a:lnTo>
                  <a:pt x="0" y="355091"/>
                </a:lnTo>
                <a:lnTo>
                  <a:pt x="9979152" y="355091"/>
                </a:lnTo>
                <a:lnTo>
                  <a:pt x="9979152" y="0"/>
                </a:lnTo>
                <a:lnTo>
                  <a:pt x="10689336" y="710183"/>
                </a:lnTo>
                <a:lnTo>
                  <a:pt x="9979152" y="1420367"/>
                </a:lnTo>
                <a:close/>
              </a:path>
            </a:pathLst>
          </a:custGeom>
          <a:solidFill>
            <a:srgbClr val="CF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675" y="2305316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9880" marR="5080" indent="-2978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2000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4490" y="3329266"/>
            <a:ext cx="353695" cy="367030"/>
            <a:chOff x="1434490" y="3329266"/>
            <a:chExt cx="353695" cy="367030"/>
          </a:xfrm>
        </p:grpSpPr>
        <p:sp>
          <p:nvSpPr>
            <p:cNvPr id="6" name="object 6"/>
            <p:cNvSpPr/>
            <p:nvPr/>
          </p:nvSpPr>
          <p:spPr>
            <a:xfrm>
              <a:off x="1440180" y="3335616"/>
              <a:ext cx="341630" cy="355600"/>
            </a:xfrm>
            <a:custGeom>
              <a:avLst/>
              <a:gdLst/>
              <a:ahLst/>
              <a:cxnLst/>
              <a:rect l="l" t="t" r="r" b="b"/>
              <a:pathLst>
                <a:path w="341630" h="355600">
                  <a:moveTo>
                    <a:pt x="170878" y="355117"/>
                  </a:moveTo>
                  <a:lnTo>
                    <a:pt x="125625" y="348773"/>
                  </a:lnTo>
                  <a:lnTo>
                    <a:pt x="84943" y="330863"/>
                  </a:lnTo>
                  <a:lnTo>
                    <a:pt x="50434" y="303069"/>
                  </a:lnTo>
                  <a:lnTo>
                    <a:pt x="23705" y="267073"/>
                  </a:lnTo>
                  <a:lnTo>
                    <a:pt x="6358" y="224557"/>
                  </a:lnTo>
                  <a:lnTo>
                    <a:pt x="0" y="177203"/>
                  </a:lnTo>
                  <a:lnTo>
                    <a:pt x="6358" y="130148"/>
                  </a:lnTo>
                  <a:lnTo>
                    <a:pt x="23705" y="87833"/>
                  </a:lnTo>
                  <a:lnTo>
                    <a:pt x="50434" y="51958"/>
                  </a:lnTo>
                  <a:lnTo>
                    <a:pt x="84943" y="24227"/>
                  </a:lnTo>
                  <a:lnTo>
                    <a:pt x="125625" y="6340"/>
                  </a:lnTo>
                  <a:lnTo>
                    <a:pt x="170878" y="0"/>
                  </a:lnTo>
                  <a:lnTo>
                    <a:pt x="216127" y="6342"/>
                  </a:lnTo>
                  <a:lnTo>
                    <a:pt x="256786" y="24240"/>
                  </a:lnTo>
                  <a:lnTo>
                    <a:pt x="291233" y="52003"/>
                  </a:lnTo>
                  <a:lnTo>
                    <a:pt x="317846" y="87938"/>
                  </a:lnTo>
                  <a:lnTo>
                    <a:pt x="335004" y="130354"/>
                  </a:lnTo>
                  <a:lnTo>
                    <a:pt x="341083" y="177558"/>
                  </a:lnTo>
                  <a:lnTo>
                    <a:pt x="335004" y="224763"/>
                  </a:lnTo>
                  <a:lnTo>
                    <a:pt x="317846" y="267178"/>
                  </a:lnTo>
                  <a:lnTo>
                    <a:pt x="291233" y="303114"/>
                  </a:lnTo>
                  <a:lnTo>
                    <a:pt x="256786" y="330876"/>
                  </a:lnTo>
                  <a:lnTo>
                    <a:pt x="216127" y="348775"/>
                  </a:lnTo>
                  <a:lnTo>
                    <a:pt x="170878" y="35511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4490" y="3329266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4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84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25" y="313689"/>
                  </a:lnTo>
                  <a:lnTo>
                    <a:pt x="45783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43" y="255270"/>
                  </a:lnTo>
                  <a:lnTo>
                    <a:pt x="2031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43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83" y="59689"/>
                  </a:lnTo>
                  <a:lnTo>
                    <a:pt x="51625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303" y="21589"/>
                  </a:lnTo>
                  <a:lnTo>
                    <a:pt x="140931" y="2539"/>
                  </a:lnTo>
                  <a:lnTo>
                    <a:pt x="158496" y="0"/>
                  </a:lnTo>
                  <a:lnTo>
                    <a:pt x="194640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9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51" y="15239"/>
                  </a:lnTo>
                  <a:lnTo>
                    <a:pt x="135509" y="17779"/>
                  </a:lnTo>
                  <a:lnTo>
                    <a:pt x="135826" y="17779"/>
                  </a:lnTo>
                  <a:lnTo>
                    <a:pt x="127749" y="20320"/>
                  </a:lnTo>
                  <a:lnTo>
                    <a:pt x="128066" y="20320"/>
                  </a:lnTo>
                  <a:lnTo>
                    <a:pt x="120154" y="22860"/>
                  </a:lnTo>
                  <a:lnTo>
                    <a:pt x="120459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691" y="33020"/>
                  </a:lnTo>
                  <a:lnTo>
                    <a:pt x="91567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511" y="45720"/>
                  </a:lnTo>
                  <a:lnTo>
                    <a:pt x="78752" y="45720"/>
                  </a:lnTo>
                  <a:lnTo>
                    <a:pt x="72313" y="50800"/>
                  </a:lnTo>
                  <a:lnTo>
                    <a:pt x="72555" y="50800"/>
                  </a:lnTo>
                  <a:lnTo>
                    <a:pt x="67607" y="55879"/>
                  </a:lnTo>
                  <a:lnTo>
                    <a:pt x="66598" y="55879"/>
                  </a:lnTo>
                  <a:lnTo>
                    <a:pt x="60680" y="62229"/>
                  </a:lnTo>
                  <a:lnTo>
                    <a:pt x="60896" y="62229"/>
                  </a:lnTo>
                  <a:lnTo>
                    <a:pt x="55257" y="68579"/>
                  </a:lnTo>
                  <a:lnTo>
                    <a:pt x="55460" y="68579"/>
                  </a:lnTo>
                  <a:lnTo>
                    <a:pt x="51173" y="73660"/>
                  </a:lnTo>
                  <a:lnTo>
                    <a:pt x="50292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61" y="101600"/>
                  </a:lnTo>
                  <a:lnTo>
                    <a:pt x="32600" y="101600"/>
                  </a:lnTo>
                  <a:lnTo>
                    <a:pt x="28841" y="109220"/>
                  </a:lnTo>
                  <a:lnTo>
                    <a:pt x="28968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70" y="139700"/>
                  </a:lnTo>
                  <a:lnTo>
                    <a:pt x="17906" y="139700"/>
                  </a:lnTo>
                  <a:lnTo>
                    <a:pt x="16014" y="148589"/>
                  </a:lnTo>
                  <a:lnTo>
                    <a:pt x="14566" y="157479"/>
                  </a:lnTo>
                  <a:lnTo>
                    <a:pt x="13692" y="165100"/>
                  </a:lnTo>
                  <a:lnTo>
                    <a:pt x="13563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65" y="218439"/>
                  </a:lnTo>
                  <a:lnTo>
                    <a:pt x="16285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68" y="257810"/>
                  </a:lnTo>
                  <a:lnTo>
                    <a:pt x="28841" y="257810"/>
                  </a:lnTo>
                  <a:lnTo>
                    <a:pt x="32600" y="265429"/>
                  </a:lnTo>
                  <a:lnTo>
                    <a:pt x="32461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2" y="292100"/>
                  </a:lnTo>
                  <a:lnTo>
                    <a:pt x="50101" y="292100"/>
                  </a:lnTo>
                  <a:lnTo>
                    <a:pt x="55460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80" y="304800"/>
                  </a:lnTo>
                  <a:lnTo>
                    <a:pt x="66598" y="309879"/>
                  </a:lnTo>
                  <a:lnTo>
                    <a:pt x="66370" y="309879"/>
                  </a:lnTo>
                  <a:lnTo>
                    <a:pt x="72555" y="314960"/>
                  </a:lnTo>
                  <a:lnTo>
                    <a:pt x="72313" y="314960"/>
                  </a:lnTo>
                  <a:lnTo>
                    <a:pt x="78752" y="320039"/>
                  </a:lnTo>
                  <a:lnTo>
                    <a:pt x="78511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7" y="330200"/>
                  </a:lnTo>
                  <a:lnTo>
                    <a:pt x="98691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59" y="344170"/>
                  </a:lnTo>
                  <a:lnTo>
                    <a:pt x="120154" y="344170"/>
                  </a:lnTo>
                  <a:lnTo>
                    <a:pt x="128066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9" y="349250"/>
                  </a:lnTo>
                  <a:lnTo>
                    <a:pt x="143751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13" y="354329"/>
                  </a:lnTo>
                  <a:lnTo>
                    <a:pt x="241369" y="354329"/>
                  </a:lnTo>
                  <a:lnTo>
                    <a:pt x="237350" y="355600"/>
                  </a:lnTo>
                  <a:lnTo>
                    <a:pt x="229146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4" h="367029">
                  <a:moveTo>
                    <a:pt x="268198" y="41910"/>
                  </a:moveTo>
                  <a:lnTo>
                    <a:pt x="261302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711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76" y="22860"/>
                  </a:lnTo>
                  <a:lnTo>
                    <a:pt x="232981" y="22860"/>
                  </a:lnTo>
                  <a:lnTo>
                    <a:pt x="225069" y="20320"/>
                  </a:lnTo>
                  <a:lnTo>
                    <a:pt x="225374" y="20320"/>
                  </a:lnTo>
                  <a:lnTo>
                    <a:pt x="217297" y="17779"/>
                  </a:lnTo>
                  <a:lnTo>
                    <a:pt x="217614" y="17779"/>
                  </a:lnTo>
                  <a:lnTo>
                    <a:pt x="209384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9" y="12700"/>
                  </a:lnTo>
                  <a:lnTo>
                    <a:pt x="245389" y="13970"/>
                  </a:lnTo>
                  <a:lnTo>
                    <a:pt x="253212" y="17779"/>
                  </a:lnTo>
                  <a:lnTo>
                    <a:pt x="260832" y="21589"/>
                  </a:lnTo>
                  <a:lnTo>
                    <a:pt x="268224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4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4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4" h="367029">
                  <a:moveTo>
                    <a:pt x="66370" y="57150"/>
                  </a:moveTo>
                  <a:lnTo>
                    <a:pt x="66598" y="55879"/>
                  </a:lnTo>
                  <a:lnTo>
                    <a:pt x="67607" y="55879"/>
                  </a:lnTo>
                  <a:lnTo>
                    <a:pt x="66370" y="57150"/>
                  </a:lnTo>
                  <a:close/>
                </a:path>
                <a:path w="353694" h="367029">
                  <a:moveTo>
                    <a:pt x="303022" y="74929"/>
                  </a:moveTo>
                  <a:lnTo>
                    <a:pt x="297675" y="68579"/>
                  </a:lnTo>
                  <a:lnTo>
                    <a:pt x="297878" y="68579"/>
                  </a:lnTo>
                  <a:lnTo>
                    <a:pt x="292239" y="62229"/>
                  </a:lnTo>
                  <a:lnTo>
                    <a:pt x="292442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8122" y="73660"/>
                  </a:lnTo>
                  <a:lnTo>
                    <a:pt x="302844" y="73660"/>
                  </a:lnTo>
                  <a:lnTo>
                    <a:pt x="303022" y="74929"/>
                  </a:lnTo>
                  <a:close/>
                </a:path>
                <a:path w="353694" h="367029">
                  <a:moveTo>
                    <a:pt x="50101" y="74929"/>
                  </a:moveTo>
                  <a:lnTo>
                    <a:pt x="50292" y="73660"/>
                  </a:lnTo>
                  <a:lnTo>
                    <a:pt x="51173" y="73660"/>
                  </a:lnTo>
                  <a:lnTo>
                    <a:pt x="50101" y="74929"/>
                  </a:lnTo>
                  <a:close/>
                </a:path>
                <a:path w="353694" h="367029">
                  <a:moveTo>
                    <a:pt x="307886" y="81279"/>
                  </a:moveTo>
                  <a:lnTo>
                    <a:pt x="302844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20" y="80010"/>
                  </a:lnTo>
                  <a:lnTo>
                    <a:pt x="307886" y="81279"/>
                  </a:lnTo>
                  <a:close/>
                </a:path>
                <a:path w="353694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4" h="367029">
                  <a:moveTo>
                    <a:pt x="335292" y="140970"/>
                  </a:moveTo>
                  <a:lnTo>
                    <a:pt x="332994" y="132079"/>
                  </a:lnTo>
                  <a:lnTo>
                    <a:pt x="330415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3" y="87629"/>
                  </a:lnTo>
                  <a:lnTo>
                    <a:pt x="312458" y="87629"/>
                  </a:lnTo>
                  <a:lnTo>
                    <a:pt x="307720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62" y="104139"/>
                  </a:lnTo>
                  <a:lnTo>
                    <a:pt x="339293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4" h="367029">
                  <a:moveTo>
                    <a:pt x="17843" y="140970"/>
                  </a:moveTo>
                  <a:lnTo>
                    <a:pt x="17906" y="139700"/>
                  </a:lnTo>
                  <a:lnTo>
                    <a:pt x="18170" y="139700"/>
                  </a:lnTo>
                  <a:lnTo>
                    <a:pt x="17843" y="140970"/>
                  </a:lnTo>
                  <a:close/>
                </a:path>
                <a:path w="353694" h="367029">
                  <a:moveTo>
                    <a:pt x="339598" y="166370"/>
                  </a:moveTo>
                  <a:lnTo>
                    <a:pt x="338518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8" y="139700"/>
                  </a:lnTo>
                  <a:lnTo>
                    <a:pt x="349554" y="146050"/>
                  </a:lnTo>
                  <a:lnTo>
                    <a:pt x="351104" y="154939"/>
                  </a:lnTo>
                  <a:lnTo>
                    <a:pt x="352221" y="165100"/>
                  </a:lnTo>
                  <a:lnTo>
                    <a:pt x="339572" y="165100"/>
                  </a:lnTo>
                  <a:lnTo>
                    <a:pt x="339598" y="166370"/>
                  </a:lnTo>
                  <a:close/>
                </a:path>
                <a:path w="353694" h="367029">
                  <a:moveTo>
                    <a:pt x="13538" y="166370"/>
                  </a:moveTo>
                  <a:lnTo>
                    <a:pt x="13563" y="165100"/>
                  </a:lnTo>
                  <a:lnTo>
                    <a:pt x="13692" y="165100"/>
                  </a:lnTo>
                  <a:lnTo>
                    <a:pt x="13538" y="166370"/>
                  </a:lnTo>
                  <a:close/>
                </a:path>
                <a:path w="353694" h="367029">
                  <a:moveTo>
                    <a:pt x="349776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98" y="200660"/>
                  </a:lnTo>
                  <a:lnTo>
                    <a:pt x="340220" y="191770"/>
                  </a:lnTo>
                  <a:lnTo>
                    <a:pt x="340436" y="182879"/>
                  </a:lnTo>
                  <a:lnTo>
                    <a:pt x="340207" y="173989"/>
                  </a:lnTo>
                  <a:lnTo>
                    <a:pt x="339572" y="165100"/>
                  </a:lnTo>
                  <a:lnTo>
                    <a:pt x="352221" y="165100"/>
                  </a:lnTo>
                  <a:lnTo>
                    <a:pt x="352907" y="173989"/>
                  </a:lnTo>
                  <a:lnTo>
                    <a:pt x="353136" y="182879"/>
                  </a:lnTo>
                  <a:lnTo>
                    <a:pt x="352907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4" h="367029">
                  <a:moveTo>
                    <a:pt x="16285" y="218439"/>
                  </a:moveTo>
                  <a:lnTo>
                    <a:pt x="16065" y="218439"/>
                  </a:lnTo>
                  <a:lnTo>
                    <a:pt x="16014" y="217170"/>
                  </a:lnTo>
                  <a:lnTo>
                    <a:pt x="16285" y="218439"/>
                  </a:lnTo>
                  <a:close/>
                </a:path>
                <a:path w="353694" h="367029">
                  <a:moveTo>
                    <a:pt x="345889" y="234950"/>
                  </a:moveTo>
                  <a:lnTo>
                    <a:pt x="332994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57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4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4" h="367029">
                  <a:moveTo>
                    <a:pt x="241369" y="354329"/>
                  </a:moveTo>
                  <a:lnTo>
                    <a:pt x="184823" y="354329"/>
                  </a:lnTo>
                  <a:lnTo>
                    <a:pt x="193471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84" y="350520"/>
                  </a:lnTo>
                  <a:lnTo>
                    <a:pt x="217614" y="349250"/>
                  </a:lnTo>
                  <a:lnTo>
                    <a:pt x="217297" y="349250"/>
                  </a:lnTo>
                  <a:lnTo>
                    <a:pt x="225374" y="346710"/>
                  </a:lnTo>
                  <a:lnTo>
                    <a:pt x="225069" y="346710"/>
                  </a:lnTo>
                  <a:lnTo>
                    <a:pt x="232981" y="344170"/>
                  </a:lnTo>
                  <a:lnTo>
                    <a:pt x="232676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711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302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42" y="304800"/>
                  </a:lnTo>
                  <a:lnTo>
                    <a:pt x="292239" y="304800"/>
                  </a:lnTo>
                  <a:lnTo>
                    <a:pt x="297878" y="298450"/>
                  </a:lnTo>
                  <a:lnTo>
                    <a:pt x="297675" y="298450"/>
                  </a:lnTo>
                  <a:lnTo>
                    <a:pt x="303022" y="292100"/>
                  </a:lnTo>
                  <a:lnTo>
                    <a:pt x="302844" y="292100"/>
                  </a:lnTo>
                  <a:lnTo>
                    <a:pt x="307886" y="285750"/>
                  </a:lnTo>
                  <a:lnTo>
                    <a:pt x="307720" y="285750"/>
                  </a:lnTo>
                  <a:lnTo>
                    <a:pt x="312458" y="279400"/>
                  </a:lnTo>
                  <a:lnTo>
                    <a:pt x="312293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4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89" y="353060"/>
                  </a:lnTo>
                  <a:lnTo>
                    <a:pt x="241369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7572" y="3846029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0515" marR="5080" indent="-2978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2005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03868" y="3321113"/>
            <a:ext cx="353695" cy="367030"/>
            <a:chOff x="2403868" y="3321113"/>
            <a:chExt cx="353695" cy="367030"/>
          </a:xfrm>
        </p:grpSpPr>
        <p:sp>
          <p:nvSpPr>
            <p:cNvPr id="10" name="object 10"/>
            <p:cNvSpPr/>
            <p:nvPr/>
          </p:nvSpPr>
          <p:spPr>
            <a:xfrm>
              <a:off x="2410968" y="3327463"/>
              <a:ext cx="339725" cy="355600"/>
            </a:xfrm>
            <a:custGeom>
              <a:avLst/>
              <a:gdLst/>
              <a:ahLst/>
              <a:cxnLst/>
              <a:rect l="l" t="t" r="r" b="b"/>
              <a:pathLst>
                <a:path w="339725" h="355600">
                  <a:moveTo>
                    <a:pt x="169468" y="355117"/>
                  </a:moveTo>
                  <a:lnTo>
                    <a:pt x="124222" y="348776"/>
                  </a:lnTo>
                  <a:lnTo>
                    <a:pt x="83585" y="330883"/>
                  </a:lnTo>
                  <a:lnTo>
                    <a:pt x="49201" y="303136"/>
                  </a:lnTo>
                  <a:lnTo>
                    <a:pt x="22713" y="267231"/>
                  </a:lnTo>
                  <a:lnTo>
                    <a:pt x="5764" y="224865"/>
                  </a:lnTo>
                  <a:lnTo>
                    <a:pt x="0" y="177736"/>
                  </a:lnTo>
                  <a:lnTo>
                    <a:pt x="5764" y="130457"/>
                  </a:lnTo>
                  <a:lnTo>
                    <a:pt x="22713" y="87991"/>
                  </a:lnTo>
                  <a:lnTo>
                    <a:pt x="49201" y="52025"/>
                  </a:lnTo>
                  <a:lnTo>
                    <a:pt x="83585" y="24247"/>
                  </a:lnTo>
                  <a:lnTo>
                    <a:pt x="124222" y="6342"/>
                  </a:lnTo>
                  <a:lnTo>
                    <a:pt x="169468" y="0"/>
                  </a:lnTo>
                  <a:lnTo>
                    <a:pt x="214717" y="6342"/>
                  </a:lnTo>
                  <a:lnTo>
                    <a:pt x="255376" y="24240"/>
                  </a:lnTo>
                  <a:lnTo>
                    <a:pt x="289823" y="52003"/>
                  </a:lnTo>
                  <a:lnTo>
                    <a:pt x="316436" y="87938"/>
                  </a:lnTo>
                  <a:lnTo>
                    <a:pt x="333594" y="130354"/>
                  </a:lnTo>
                  <a:lnTo>
                    <a:pt x="339674" y="177558"/>
                  </a:lnTo>
                  <a:lnTo>
                    <a:pt x="333594" y="224763"/>
                  </a:lnTo>
                  <a:lnTo>
                    <a:pt x="316436" y="267178"/>
                  </a:lnTo>
                  <a:lnTo>
                    <a:pt x="289823" y="303114"/>
                  </a:lnTo>
                  <a:lnTo>
                    <a:pt x="255376" y="330876"/>
                  </a:lnTo>
                  <a:lnTo>
                    <a:pt x="214717" y="348775"/>
                  </a:lnTo>
                  <a:lnTo>
                    <a:pt x="169468" y="355117"/>
                  </a:lnTo>
                  <a:close/>
                </a:path>
              </a:pathLst>
            </a:custGeom>
            <a:solidFill>
              <a:srgbClr val="449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3868" y="3321113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4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84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25" y="313689"/>
                  </a:lnTo>
                  <a:lnTo>
                    <a:pt x="45783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43" y="255270"/>
                  </a:lnTo>
                  <a:lnTo>
                    <a:pt x="2031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43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83" y="59689"/>
                  </a:lnTo>
                  <a:lnTo>
                    <a:pt x="51625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303" y="21589"/>
                  </a:lnTo>
                  <a:lnTo>
                    <a:pt x="140931" y="2539"/>
                  </a:lnTo>
                  <a:lnTo>
                    <a:pt x="158495" y="0"/>
                  </a:lnTo>
                  <a:lnTo>
                    <a:pt x="194640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9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51" y="15239"/>
                  </a:lnTo>
                  <a:lnTo>
                    <a:pt x="135508" y="17779"/>
                  </a:lnTo>
                  <a:lnTo>
                    <a:pt x="135826" y="17779"/>
                  </a:lnTo>
                  <a:lnTo>
                    <a:pt x="127749" y="20320"/>
                  </a:lnTo>
                  <a:lnTo>
                    <a:pt x="128066" y="20320"/>
                  </a:lnTo>
                  <a:lnTo>
                    <a:pt x="120154" y="22860"/>
                  </a:lnTo>
                  <a:lnTo>
                    <a:pt x="120459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691" y="33020"/>
                  </a:lnTo>
                  <a:lnTo>
                    <a:pt x="91567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511" y="45720"/>
                  </a:lnTo>
                  <a:lnTo>
                    <a:pt x="78752" y="45720"/>
                  </a:lnTo>
                  <a:lnTo>
                    <a:pt x="72313" y="50800"/>
                  </a:lnTo>
                  <a:lnTo>
                    <a:pt x="72555" y="50800"/>
                  </a:lnTo>
                  <a:lnTo>
                    <a:pt x="67607" y="55879"/>
                  </a:lnTo>
                  <a:lnTo>
                    <a:pt x="66598" y="55879"/>
                  </a:lnTo>
                  <a:lnTo>
                    <a:pt x="60680" y="62229"/>
                  </a:lnTo>
                  <a:lnTo>
                    <a:pt x="60896" y="62229"/>
                  </a:lnTo>
                  <a:lnTo>
                    <a:pt x="56385" y="67310"/>
                  </a:lnTo>
                  <a:lnTo>
                    <a:pt x="55460" y="67310"/>
                  </a:lnTo>
                  <a:lnTo>
                    <a:pt x="50994" y="73660"/>
                  </a:lnTo>
                  <a:lnTo>
                    <a:pt x="50292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61" y="101600"/>
                  </a:lnTo>
                  <a:lnTo>
                    <a:pt x="32600" y="101600"/>
                  </a:lnTo>
                  <a:lnTo>
                    <a:pt x="28841" y="109220"/>
                  </a:lnTo>
                  <a:lnTo>
                    <a:pt x="28968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59" y="139700"/>
                  </a:lnTo>
                  <a:lnTo>
                    <a:pt x="17906" y="139700"/>
                  </a:lnTo>
                  <a:lnTo>
                    <a:pt x="16014" y="148589"/>
                  </a:lnTo>
                  <a:lnTo>
                    <a:pt x="14566" y="157479"/>
                  </a:lnTo>
                  <a:lnTo>
                    <a:pt x="13692" y="165100"/>
                  </a:lnTo>
                  <a:lnTo>
                    <a:pt x="13563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65" y="218439"/>
                  </a:lnTo>
                  <a:lnTo>
                    <a:pt x="16285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68" y="257810"/>
                  </a:lnTo>
                  <a:lnTo>
                    <a:pt x="28841" y="257810"/>
                  </a:lnTo>
                  <a:lnTo>
                    <a:pt x="32600" y="265429"/>
                  </a:lnTo>
                  <a:lnTo>
                    <a:pt x="32461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2" y="292100"/>
                  </a:lnTo>
                  <a:lnTo>
                    <a:pt x="50101" y="292100"/>
                  </a:lnTo>
                  <a:lnTo>
                    <a:pt x="55460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80" y="304800"/>
                  </a:lnTo>
                  <a:lnTo>
                    <a:pt x="66598" y="309879"/>
                  </a:lnTo>
                  <a:lnTo>
                    <a:pt x="66370" y="309879"/>
                  </a:lnTo>
                  <a:lnTo>
                    <a:pt x="72555" y="314960"/>
                  </a:lnTo>
                  <a:lnTo>
                    <a:pt x="72313" y="314960"/>
                  </a:lnTo>
                  <a:lnTo>
                    <a:pt x="78752" y="320039"/>
                  </a:lnTo>
                  <a:lnTo>
                    <a:pt x="78511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7" y="330200"/>
                  </a:lnTo>
                  <a:lnTo>
                    <a:pt x="98691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59" y="344170"/>
                  </a:lnTo>
                  <a:lnTo>
                    <a:pt x="120154" y="344170"/>
                  </a:lnTo>
                  <a:lnTo>
                    <a:pt x="128066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8" y="349250"/>
                  </a:lnTo>
                  <a:lnTo>
                    <a:pt x="143751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13" y="354329"/>
                  </a:lnTo>
                  <a:lnTo>
                    <a:pt x="241369" y="354329"/>
                  </a:lnTo>
                  <a:lnTo>
                    <a:pt x="237350" y="355600"/>
                  </a:lnTo>
                  <a:lnTo>
                    <a:pt x="229146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4" h="367029">
                  <a:moveTo>
                    <a:pt x="268198" y="41910"/>
                  </a:moveTo>
                  <a:lnTo>
                    <a:pt x="261302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711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76" y="22860"/>
                  </a:lnTo>
                  <a:lnTo>
                    <a:pt x="232981" y="22860"/>
                  </a:lnTo>
                  <a:lnTo>
                    <a:pt x="225069" y="20320"/>
                  </a:lnTo>
                  <a:lnTo>
                    <a:pt x="225374" y="20320"/>
                  </a:lnTo>
                  <a:lnTo>
                    <a:pt x="217296" y="17779"/>
                  </a:lnTo>
                  <a:lnTo>
                    <a:pt x="217614" y="17779"/>
                  </a:lnTo>
                  <a:lnTo>
                    <a:pt x="209384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9" y="12700"/>
                  </a:lnTo>
                  <a:lnTo>
                    <a:pt x="245389" y="13970"/>
                  </a:lnTo>
                  <a:lnTo>
                    <a:pt x="253212" y="17779"/>
                  </a:lnTo>
                  <a:lnTo>
                    <a:pt x="260832" y="21589"/>
                  </a:lnTo>
                  <a:lnTo>
                    <a:pt x="268224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4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4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4" h="367029">
                  <a:moveTo>
                    <a:pt x="66370" y="57150"/>
                  </a:moveTo>
                  <a:lnTo>
                    <a:pt x="66598" y="55879"/>
                  </a:lnTo>
                  <a:lnTo>
                    <a:pt x="67607" y="55879"/>
                  </a:lnTo>
                  <a:lnTo>
                    <a:pt x="66370" y="57150"/>
                  </a:lnTo>
                  <a:close/>
                </a:path>
                <a:path w="353694" h="367029">
                  <a:moveTo>
                    <a:pt x="297878" y="68579"/>
                  </a:moveTo>
                  <a:lnTo>
                    <a:pt x="292239" y="62229"/>
                  </a:lnTo>
                  <a:lnTo>
                    <a:pt x="292442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3761" y="67310"/>
                  </a:lnTo>
                  <a:lnTo>
                    <a:pt x="297675" y="67310"/>
                  </a:lnTo>
                  <a:lnTo>
                    <a:pt x="297878" y="68579"/>
                  </a:lnTo>
                  <a:close/>
                </a:path>
                <a:path w="353694" h="367029">
                  <a:moveTo>
                    <a:pt x="55257" y="68579"/>
                  </a:moveTo>
                  <a:lnTo>
                    <a:pt x="55460" y="67310"/>
                  </a:lnTo>
                  <a:lnTo>
                    <a:pt x="56385" y="67310"/>
                  </a:lnTo>
                  <a:lnTo>
                    <a:pt x="55257" y="68579"/>
                  </a:lnTo>
                  <a:close/>
                </a:path>
                <a:path w="353694" h="367029">
                  <a:moveTo>
                    <a:pt x="303021" y="74929"/>
                  </a:moveTo>
                  <a:lnTo>
                    <a:pt x="297675" y="67310"/>
                  </a:lnTo>
                  <a:lnTo>
                    <a:pt x="313761" y="67310"/>
                  </a:lnTo>
                  <a:lnTo>
                    <a:pt x="318122" y="73660"/>
                  </a:lnTo>
                  <a:lnTo>
                    <a:pt x="302831" y="73660"/>
                  </a:lnTo>
                  <a:lnTo>
                    <a:pt x="303021" y="74929"/>
                  </a:lnTo>
                  <a:close/>
                </a:path>
                <a:path w="353694" h="367029">
                  <a:moveTo>
                    <a:pt x="50101" y="74929"/>
                  </a:moveTo>
                  <a:lnTo>
                    <a:pt x="50292" y="73660"/>
                  </a:lnTo>
                  <a:lnTo>
                    <a:pt x="50994" y="73660"/>
                  </a:lnTo>
                  <a:lnTo>
                    <a:pt x="50101" y="74929"/>
                  </a:lnTo>
                  <a:close/>
                </a:path>
                <a:path w="353694" h="367029">
                  <a:moveTo>
                    <a:pt x="307886" y="81279"/>
                  </a:moveTo>
                  <a:lnTo>
                    <a:pt x="302831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20" y="80010"/>
                  </a:lnTo>
                  <a:lnTo>
                    <a:pt x="307886" y="81279"/>
                  </a:lnTo>
                  <a:close/>
                </a:path>
                <a:path w="353694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4" h="367029">
                  <a:moveTo>
                    <a:pt x="335292" y="140970"/>
                  </a:moveTo>
                  <a:lnTo>
                    <a:pt x="332994" y="132079"/>
                  </a:lnTo>
                  <a:lnTo>
                    <a:pt x="330415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3" y="87629"/>
                  </a:lnTo>
                  <a:lnTo>
                    <a:pt x="312458" y="87629"/>
                  </a:lnTo>
                  <a:lnTo>
                    <a:pt x="307720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62" y="104139"/>
                  </a:lnTo>
                  <a:lnTo>
                    <a:pt x="339293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4" h="367029">
                  <a:moveTo>
                    <a:pt x="17830" y="140970"/>
                  </a:moveTo>
                  <a:lnTo>
                    <a:pt x="17906" y="139700"/>
                  </a:lnTo>
                  <a:lnTo>
                    <a:pt x="18159" y="139700"/>
                  </a:lnTo>
                  <a:lnTo>
                    <a:pt x="17830" y="140970"/>
                  </a:lnTo>
                  <a:close/>
                </a:path>
                <a:path w="353694" h="367029">
                  <a:moveTo>
                    <a:pt x="349776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97" y="200660"/>
                  </a:lnTo>
                  <a:lnTo>
                    <a:pt x="340220" y="191770"/>
                  </a:lnTo>
                  <a:lnTo>
                    <a:pt x="340436" y="182879"/>
                  </a:lnTo>
                  <a:lnTo>
                    <a:pt x="340207" y="173989"/>
                  </a:lnTo>
                  <a:lnTo>
                    <a:pt x="339559" y="165100"/>
                  </a:lnTo>
                  <a:lnTo>
                    <a:pt x="338518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8" y="139700"/>
                  </a:lnTo>
                  <a:lnTo>
                    <a:pt x="353136" y="182879"/>
                  </a:lnTo>
                  <a:lnTo>
                    <a:pt x="352894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4" h="367029">
                  <a:moveTo>
                    <a:pt x="13538" y="166370"/>
                  </a:moveTo>
                  <a:lnTo>
                    <a:pt x="13563" y="165100"/>
                  </a:lnTo>
                  <a:lnTo>
                    <a:pt x="13692" y="165100"/>
                  </a:lnTo>
                  <a:lnTo>
                    <a:pt x="13538" y="166370"/>
                  </a:lnTo>
                  <a:close/>
                </a:path>
                <a:path w="353694" h="367029">
                  <a:moveTo>
                    <a:pt x="339597" y="166370"/>
                  </a:moveTo>
                  <a:lnTo>
                    <a:pt x="339443" y="165100"/>
                  </a:lnTo>
                  <a:lnTo>
                    <a:pt x="339597" y="166370"/>
                  </a:lnTo>
                  <a:close/>
                </a:path>
                <a:path w="353694" h="367029">
                  <a:moveTo>
                    <a:pt x="16285" y="218439"/>
                  </a:moveTo>
                  <a:lnTo>
                    <a:pt x="16065" y="218439"/>
                  </a:lnTo>
                  <a:lnTo>
                    <a:pt x="16014" y="217170"/>
                  </a:lnTo>
                  <a:lnTo>
                    <a:pt x="16285" y="218439"/>
                  </a:lnTo>
                  <a:close/>
                </a:path>
                <a:path w="353694" h="367029">
                  <a:moveTo>
                    <a:pt x="345889" y="234950"/>
                  </a:moveTo>
                  <a:lnTo>
                    <a:pt x="332994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57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4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4" h="367029">
                  <a:moveTo>
                    <a:pt x="241369" y="354329"/>
                  </a:moveTo>
                  <a:lnTo>
                    <a:pt x="184823" y="354329"/>
                  </a:lnTo>
                  <a:lnTo>
                    <a:pt x="193471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84" y="350520"/>
                  </a:lnTo>
                  <a:lnTo>
                    <a:pt x="217614" y="349250"/>
                  </a:lnTo>
                  <a:lnTo>
                    <a:pt x="217296" y="349250"/>
                  </a:lnTo>
                  <a:lnTo>
                    <a:pt x="225374" y="346710"/>
                  </a:lnTo>
                  <a:lnTo>
                    <a:pt x="225069" y="346710"/>
                  </a:lnTo>
                  <a:lnTo>
                    <a:pt x="232981" y="344170"/>
                  </a:lnTo>
                  <a:lnTo>
                    <a:pt x="232676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711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302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42" y="304800"/>
                  </a:lnTo>
                  <a:lnTo>
                    <a:pt x="292239" y="304800"/>
                  </a:lnTo>
                  <a:lnTo>
                    <a:pt x="297878" y="298450"/>
                  </a:lnTo>
                  <a:lnTo>
                    <a:pt x="297675" y="298450"/>
                  </a:lnTo>
                  <a:lnTo>
                    <a:pt x="303021" y="292100"/>
                  </a:lnTo>
                  <a:lnTo>
                    <a:pt x="302831" y="292100"/>
                  </a:lnTo>
                  <a:lnTo>
                    <a:pt x="307886" y="285750"/>
                  </a:lnTo>
                  <a:lnTo>
                    <a:pt x="307720" y="285750"/>
                  </a:lnTo>
                  <a:lnTo>
                    <a:pt x="312458" y="279400"/>
                  </a:lnTo>
                  <a:lnTo>
                    <a:pt x="312293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4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89" y="353060"/>
                  </a:lnTo>
                  <a:lnTo>
                    <a:pt x="241369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17151" y="2290609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0515" marR="5080" indent="-2978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2008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9210" y="3329266"/>
            <a:ext cx="353695" cy="367030"/>
            <a:chOff x="3389210" y="3329266"/>
            <a:chExt cx="353695" cy="367030"/>
          </a:xfrm>
        </p:grpSpPr>
        <p:sp>
          <p:nvSpPr>
            <p:cNvPr id="14" name="object 14"/>
            <p:cNvSpPr/>
            <p:nvPr/>
          </p:nvSpPr>
          <p:spPr>
            <a:xfrm>
              <a:off x="3395472" y="3335616"/>
              <a:ext cx="340995" cy="355600"/>
            </a:xfrm>
            <a:custGeom>
              <a:avLst/>
              <a:gdLst/>
              <a:ahLst/>
              <a:cxnLst/>
              <a:rect l="l" t="t" r="r" b="b"/>
              <a:pathLst>
                <a:path w="340995" h="355600">
                  <a:moveTo>
                    <a:pt x="170294" y="355117"/>
                  </a:moveTo>
                  <a:lnTo>
                    <a:pt x="125045" y="348773"/>
                  </a:lnTo>
                  <a:lnTo>
                    <a:pt x="84383" y="330863"/>
                  </a:lnTo>
                  <a:lnTo>
                    <a:pt x="49928" y="303069"/>
                  </a:lnTo>
                  <a:lnTo>
                    <a:pt x="23299" y="267073"/>
                  </a:lnTo>
                  <a:lnTo>
                    <a:pt x="6117" y="224557"/>
                  </a:lnTo>
                  <a:lnTo>
                    <a:pt x="0" y="177203"/>
                  </a:lnTo>
                  <a:lnTo>
                    <a:pt x="6117" y="130148"/>
                  </a:lnTo>
                  <a:lnTo>
                    <a:pt x="23299" y="87833"/>
                  </a:lnTo>
                  <a:lnTo>
                    <a:pt x="49928" y="51958"/>
                  </a:lnTo>
                  <a:lnTo>
                    <a:pt x="84383" y="24227"/>
                  </a:lnTo>
                  <a:lnTo>
                    <a:pt x="125045" y="6340"/>
                  </a:lnTo>
                  <a:lnTo>
                    <a:pt x="170294" y="0"/>
                  </a:lnTo>
                  <a:lnTo>
                    <a:pt x="215543" y="6342"/>
                  </a:lnTo>
                  <a:lnTo>
                    <a:pt x="256205" y="24240"/>
                  </a:lnTo>
                  <a:lnTo>
                    <a:pt x="290655" y="52003"/>
                  </a:lnTo>
                  <a:lnTo>
                    <a:pt x="317271" y="87938"/>
                  </a:lnTo>
                  <a:lnTo>
                    <a:pt x="334431" y="130354"/>
                  </a:lnTo>
                  <a:lnTo>
                    <a:pt x="340512" y="177558"/>
                  </a:lnTo>
                  <a:lnTo>
                    <a:pt x="334431" y="224763"/>
                  </a:lnTo>
                  <a:lnTo>
                    <a:pt x="317271" y="267178"/>
                  </a:lnTo>
                  <a:lnTo>
                    <a:pt x="290655" y="303114"/>
                  </a:lnTo>
                  <a:lnTo>
                    <a:pt x="256205" y="330876"/>
                  </a:lnTo>
                  <a:lnTo>
                    <a:pt x="215543" y="348775"/>
                  </a:lnTo>
                  <a:lnTo>
                    <a:pt x="170294" y="355117"/>
                  </a:lnTo>
                  <a:close/>
                </a:path>
              </a:pathLst>
            </a:custGeom>
            <a:solidFill>
              <a:srgbClr val="43B8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9210" y="3329266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48" y="367029"/>
                  </a:moveTo>
                  <a:lnTo>
                    <a:pt x="167462" y="367029"/>
                  </a:lnTo>
                  <a:lnTo>
                    <a:pt x="132372" y="361950"/>
                  </a:lnTo>
                  <a:lnTo>
                    <a:pt x="123977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12" y="313689"/>
                  </a:lnTo>
                  <a:lnTo>
                    <a:pt x="45770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30" y="255270"/>
                  </a:lnTo>
                  <a:lnTo>
                    <a:pt x="2019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30" y="111760"/>
                  </a:lnTo>
                  <a:lnTo>
                    <a:pt x="17360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70" y="59689"/>
                  </a:lnTo>
                  <a:lnTo>
                    <a:pt x="51612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290" y="21589"/>
                  </a:lnTo>
                  <a:lnTo>
                    <a:pt x="140931" y="2539"/>
                  </a:lnTo>
                  <a:lnTo>
                    <a:pt x="158483" y="0"/>
                  </a:lnTo>
                  <a:lnTo>
                    <a:pt x="194627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1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38" y="15239"/>
                  </a:lnTo>
                  <a:lnTo>
                    <a:pt x="135508" y="17779"/>
                  </a:lnTo>
                  <a:lnTo>
                    <a:pt x="135826" y="17779"/>
                  </a:lnTo>
                  <a:lnTo>
                    <a:pt x="127749" y="20320"/>
                  </a:lnTo>
                  <a:lnTo>
                    <a:pt x="128054" y="20320"/>
                  </a:lnTo>
                  <a:lnTo>
                    <a:pt x="120141" y="22860"/>
                  </a:lnTo>
                  <a:lnTo>
                    <a:pt x="120446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52" y="29210"/>
                  </a:lnTo>
                  <a:lnTo>
                    <a:pt x="98412" y="33020"/>
                  </a:lnTo>
                  <a:lnTo>
                    <a:pt x="98691" y="33020"/>
                  </a:lnTo>
                  <a:lnTo>
                    <a:pt x="91566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498" y="45720"/>
                  </a:lnTo>
                  <a:lnTo>
                    <a:pt x="78739" y="45720"/>
                  </a:lnTo>
                  <a:lnTo>
                    <a:pt x="72313" y="50800"/>
                  </a:lnTo>
                  <a:lnTo>
                    <a:pt x="72542" y="50800"/>
                  </a:lnTo>
                  <a:lnTo>
                    <a:pt x="67604" y="55879"/>
                  </a:lnTo>
                  <a:lnTo>
                    <a:pt x="66586" y="55879"/>
                  </a:lnTo>
                  <a:lnTo>
                    <a:pt x="60680" y="62229"/>
                  </a:lnTo>
                  <a:lnTo>
                    <a:pt x="60883" y="62229"/>
                  </a:lnTo>
                  <a:lnTo>
                    <a:pt x="55244" y="68579"/>
                  </a:lnTo>
                  <a:lnTo>
                    <a:pt x="55448" y="68579"/>
                  </a:lnTo>
                  <a:lnTo>
                    <a:pt x="51170" y="73660"/>
                  </a:lnTo>
                  <a:lnTo>
                    <a:pt x="50291" y="73660"/>
                  </a:lnTo>
                  <a:lnTo>
                    <a:pt x="46079" y="80010"/>
                  </a:lnTo>
                  <a:lnTo>
                    <a:pt x="45402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48" y="101600"/>
                  </a:lnTo>
                  <a:lnTo>
                    <a:pt x="32588" y="101600"/>
                  </a:lnTo>
                  <a:lnTo>
                    <a:pt x="28828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59" y="139700"/>
                  </a:lnTo>
                  <a:lnTo>
                    <a:pt x="17906" y="139700"/>
                  </a:lnTo>
                  <a:lnTo>
                    <a:pt x="16001" y="148589"/>
                  </a:lnTo>
                  <a:lnTo>
                    <a:pt x="14566" y="157479"/>
                  </a:lnTo>
                  <a:lnTo>
                    <a:pt x="13679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04" y="209550"/>
                  </a:lnTo>
                  <a:lnTo>
                    <a:pt x="16065" y="218439"/>
                  </a:lnTo>
                  <a:lnTo>
                    <a:pt x="16274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55" y="257810"/>
                  </a:lnTo>
                  <a:lnTo>
                    <a:pt x="32588" y="265429"/>
                  </a:lnTo>
                  <a:lnTo>
                    <a:pt x="32448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02" y="285750"/>
                  </a:lnTo>
                  <a:lnTo>
                    <a:pt x="45237" y="285750"/>
                  </a:lnTo>
                  <a:lnTo>
                    <a:pt x="50291" y="292100"/>
                  </a:lnTo>
                  <a:lnTo>
                    <a:pt x="50101" y="292100"/>
                  </a:lnTo>
                  <a:lnTo>
                    <a:pt x="55448" y="298450"/>
                  </a:lnTo>
                  <a:lnTo>
                    <a:pt x="55244" y="298450"/>
                  </a:lnTo>
                  <a:lnTo>
                    <a:pt x="60883" y="304800"/>
                  </a:lnTo>
                  <a:lnTo>
                    <a:pt x="60680" y="304800"/>
                  </a:lnTo>
                  <a:lnTo>
                    <a:pt x="66586" y="309879"/>
                  </a:lnTo>
                  <a:lnTo>
                    <a:pt x="66370" y="309879"/>
                  </a:lnTo>
                  <a:lnTo>
                    <a:pt x="72542" y="314960"/>
                  </a:lnTo>
                  <a:lnTo>
                    <a:pt x="72313" y="314960"/>
                  </a:lnTo>
                  <a:lnTo>
                    <a:pt x="78739" y="320039"/>
                  </a:lnTo>
                  <a:lnTo>
                    <a:pt x="78498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6" y="330200"/>
                  </a:lnTo>
                  <a:lnTo>
                    <a:pt x="98691" y="334010"/>
                  </a:lnTo>
                  <a:lnTo>
                    <a:pt x="98412" y="334010"/>
                  </a:lnTo>
                  <a:lnTo>
                    <a:pt x="105752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46" y="344170"/>
                  </a:lnTo>
                  <a:lnTo>
                    <a:pt x="120141" y="344170"/>
                  </a:lnTo>
                  <a:lnTo>
                    <a:pt x="128054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8" y="349250"/>
                  </a:lnTo>
                  <a:lnTo>
                    <a:pt x="143738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00" y="354329"/>
                  </a:lnTo>
                  <a:lnTo>
                    <a:pt x="241363" y="354329"/>
                  </a:lnTo>
                  <a:lnTo>
                    <a:pt x="237350" y="355600"/>
                  </a:lnTo>
                  <a:lnTo>
                    <a:pt x="229133" y="359410"/>
                  </a:lnTo>
                  <a:lnTo>
                    <a:pt x="220738" y="361950"/>
                  </a:lnTo>
                  <a:lnTo>
                    <a:pt x="185648" y="367029"/>
                  </a:lnTo>
                  <a:close/>
                </a:path>
                <a:path w="353695" h="367029">
                  <a:moveTo>
                    <a:pt x="268198" y="41910"/>
                  </a:moveTo>
                  <a:lnTo>
                    <a:pt x="261289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698" y="33020"/>
                  </a:lnTo>
                  <a:lnTo>
                    <a:pt x="247357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63" y="22860"/>
                  </a:lnTo>
                  <a:lnTo>
                    <a:pt x="232968" y="22860"/>
                  </a:lnTo>
                  <a:lnTo>
                    <a:pt x="225056" y="20320"/>
                  </a:lnTo>
                  <a:lnTo>
                    <a:pt x="225374" y="20320"/>
                  </a:lnTo>
                  <a:lnTo>
                    <a:pt x="217296" y="17779"/>
                  </a:lnTo>
                  <a:lnTo>
                    <a:pt x="217614" y="17779"/>
                  </a:lnTo>
                  <a:lnTo>
                    <a:pt x="209372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1" y="12700"/>
                  </a:lnTo>
                  <a:lnTo>
                    <a:pt x="245376" y="13970"/>
                  </a:lnTo>
                  <a:lnTo>
                    <a:pt x="253212" y="17779"/>
                  </a:lnTo>
                  <a:lnTo>
                    <a:pt x="260819" y="21589"/>
                  </a:lnTo>
                  <a:lnTo>
                    <a:pt x="268224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68" y="50800"/>
                  </a:lnTo>
                  <a:lnTo>
                    <a:pt x="280809" y="50800"/>
                  </a:lnTo>
                  <a:lnTo>
                    <a:pt x="274370" y="45720"/>
                  </a:lnTo>
                  <a:lnTo>
                    <a:pt x="274612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498" y="53339"/>
                  </a:lnTo>
                  <a:lnTo>
                    <a:pt x="303834" y="55879"/>
                  </a:lnTo>
                  <a:lnTo>
                    <a:pt x="286524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70" y="57150"/>
                  </a:moveTo>
                  <a:lnTo>
                    <a:pt x="66586" y="55879"/>
                  </a:lnTo>
                  <a:lnTo>
                    <a:pt x="67604" y="55879"/>
                  </a:lnTo>
                  <a:lnTo>
                    <a:pt x="66370" y="57150"/>
                  </a:lnTo>
                  <a:close/>
                </a:path>
                <a:path w="353695" h="367029">
                  <a:moveTo>
                    <a:pt x="303021" y="74929"/>
                  </a:moveTo>
                  <a:lnTo>
                    <a:pt x="297675" y="68579"/>
                  </a:lnTo>
                  <a:lnTo>
                    <a:pt x="297865" y="68579"/>
                  </a:lnTo>
                  <a:lnTo>
                    <a:pt x="292226" y="62229"/>
                  </a:lnTo>
                  <a:lnTo>
                    <a:pt x="292442" y="62229"/>
                  </a:lnTo>
                  <a:lnTo>
                    <a:pt x="286524" y="55879"/>
                  </a:lnTo>
                  <a:lnTo>
                    <a:pt x="303834" y="55879"/>
                  </a:lnTo>
                  <a:lnTo>
                    <a:pt x="307339" y="59689"/>
                  </a:lnTo>
                  <a:lnTo>
                    <a:pt x="312889" y="66039"/>
                  </a:lnTo>
                  <a:lnTo>
                    <a:pt x="318122" y="73660"/>
                  </a:lnTo>
                  <a:lnTo>
                    <a:pt x="302831" y="73660"/>
                  </a:lnTo>
                  <a:lnTo>
                    <a:pt x="303021" y="74929"/>
                  </a:lnTo>
                  <a:close/>
                </a:path>
                <a:path w="353695" h="367029">
                  <a:moveTo>
                    <a:pt x="50101" y="74929"/>
                  </a:moveTo>
                  <a:lnTo>
                    <a:pt x="50291" y="73660"/>
                  </a:lnTo>
                  <a:lnTo>
                    <a:pt x="51170" y="73660"/>
                  </a:lnTo>
                  <a:lnTo>
                    <a:pt x="50101" y="74929"/>
                  </a:lnTo>
                  <a:close/>
                </a:path>
                <a:path w="353695" h="367029">
                  <a:moveTo>
                    <a:pt x="307886" y="81279"/>
                  </a:moveTo>
                  <a:lnTo>
                    <a:pt x="302831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08" y="80010"/>
                  </a:lnTo>
                  <a:lnTo>
                    <a:pt x="307886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02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2993" y="132079"/>
                  </a:lnTo>
                  <a:lnTo>
                    <a:pt x="330403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22" y="101600"/>
                  </a:lnTo>
                  <a:lnTo>
                    <a:pt x="320662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2" y="87629"/>
                  </a:lnTo>
                  <a:lnTo>
                    <a:pt x="312458" y="87629"/>
                  </a:lnTo>
                  <a:lnTo>
                    <a:pt x="307708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49" y="104139"/>
                  </a:lnTo>
                  <a:lnTo>
                    <a:pt x="339280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5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30" y="140970"/>
                  </a:moveTo>
                  <a:lnTo>
                    <a:pt x="17906" y="139700"/>
                  </a:lnTo>
                  <a:lnTo>
                    <a:pt x="18159" y="139700"/>
                  </a:lnTo>
                  <a:lnTo>
                    <a:pt x="17830" y="140970"/>
                  </a:lnTo>
                  <a:close/>
                </a:path>
                <a:path w="353695" h="367029">
                  <a:moveTo>
                    <a:pt x="339585" y="166370"/>
                  </a:moveTo>
                  <a:lnTo>
                    <a:pt x="338505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5" y="139700"/>
                  </a:lnTo>
                  <a:lnTo>
                    <a:pt x="349542" y="146050"/>
                  </a:lnTo>
                  <a:lnTo>
                    <a:pt x="351091" y="154939"/>
                  </a:lnTo>
                  <a:lnTo>
                    <a:pt x="352221" y="165100"/>
                  </a:lnTo>
                  <a:lnTo>
                    <a:pt x="339559" y="165100"/>
                  </a:lnTo>
                  <a:lnTo>
                    <a:pt x="339585" y="166370"/>
                  </a:lnTo>
                  <a:close/>
                </a:path>
                <a:path w="353695" h="367029">
                  <a:moveTo>
                    <a:pt x="13525" y="166370"/>
                  </a:moveTo>
                  <a:lnTo>
                    <a:pt x="13563" y="165100"/>
                  </a:lnTo>
                  <a:lnTo>
                    <a:pt x="13525" y="166370"/>
                  </a:lnTo>
                  <a:close/>
                </a:path>
                <a:path w="353695" h="367029">
                  <a:moveTo>
                    <a:pt x="349763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85" y="200660"/>
                  </a:lnTo>
                  <a:lnTo>
                    <a:pt x="340220" y="191770"/>
                  </a:lnTo>
                  <a:lnTo>
                    <a:pt x="340423" y="182879"/>
                  </a:lnTo>
                  <a:lnTo>
                    <a:pt x="340207" y="173989"/>
                  </a:lnTo>
                  <a:lnTo>
                    <a:pt x="339559" y="165100"/>
                  </a:lnTo>
                  <a:lnTo>
                    <a:pt x="352221" y="165100"/>
                  </a:lnTo>
                  <a:lnTo>
                    <a:pt x="352894" y="173989"/>
                  </a:lnTo>
                  <a:lnTo>
                    <a:pt x="353123" y="182879"/>
                  </a:lnTo>
                  <a:lnTo>
                    <a:pt x="352894" y="193039"/>
                  </a:lnTo>
                  <a:lnTo>
                    <a:pt x="352221" y="201929"/>
                  </a:lnTo>
                  <a:lnTo>
                    <a:pt x="351091" y="210820"/>
                  </a:lnTo>
                  <a:lnTo>
                    <a:pt x="349763" y="218439"/>
                  </a:lnTo>
                  <a:close/>
                </a:path>
                <a:path w="353695" h="367029">
                  <a:moveTo>
                    <a:pt x="16274" y="218439"/>
                  </a:moveTo>
                  <a:lnTo>
                    <a:pt x="16065" y="218439"/>
                  </a:lnTo>
                  <a:lnTo>
                    <a:pt x="16001" y="217170"/>
                  </a:lnTo>
                  <a:lnTo>
                    <a:pt x="16274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2993" y="234950"/>
                  </a:lnTo>
                  <a:lnTo>
                    <a:pt x="335292" y="226060"/>
                  </a:lnTo>
                  <a:lnTo>
                    <a:pt x="337108" y="217170"/>
                  </a:lnTo>
                  <a:lnTo>
                    <a:pt x="337057" y="218439"/>
                  </a:lnTo>
                  <a:lnTo>
                    <a:pt x="349763" y="218439"/>
                  </a:lnTo>
                  <a:lnTo>
                    <a:pt x="349542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5" h="367029">
                  <a:moveTo>
                    <a:pt x="241363" y="354329"/>
                  </a:moveTo>
                  <a:lnTo>
                    <a:pt x="184810" y="354329"/>
                  </a:lnTo>
                  <a:lnTo>
                    <a:pt x="193459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72" y="350520"/>
                  </a:lnTo>
                  <a:lnTo>
                    <a:pt x="217614" y="349250"/>
                  </a:lnTo>
                  <a:lnTo>
                    <a:pt x="217296" y="349250"/>
                  </a:lnTo>
                  <a:lnTo>
                    <a:pt x="225374" y="346710"/>
                  </a:lnTo>
                  <a:lnTo>
                    <a:pt x="225056" y="346710"/>
                  </a:lnTo>
                  <a:lnTo>
                    <a:pt x="232968" y="344170"/>
                  </a:lnTo>
                  <a:lnTo>
                    <a:pt x="232663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57" y="337820"/>
                  </a:lnTo>
                  <a:lnTo>
                    <a:pt x="254698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289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12" y="320039"/>
                  </a:lnTo>
                  <a:lnTo>
                    <a:pt x="274370" y="320039"/>
                  </a:lnTo>
                  <a:lnTo>
                    <a:pt x="280809" y="314960"/>
                  </a:lnTo>
                  <a:lnTo>
                    <a:pt x="280568" y="314960"/>
                  </a:lnTo>
                  <a:lnTo>
                    <a:pt x="286753" y="309879"/>
                  </a:lnTo>
                  <a:lnTo>
                    <a:pt x="286524" y="309879"/>
                  </a:lnTo>
                  <a:lnTo>
                    <a:pt x="292442" y="304800"/>
                  </a:lnTo>
                  <a:lnTo>
                    <a:pt x="292226" y="304800"/>
                  </a:lnTo>
                  <a:lnTo>
                    <a:pt x="297865" y="298450"/>
                  </a:lnTo>
                  <a:lnTo>
                    <a:pt x="297675" y="298450"/>
                  </a:lnTo>
                  <a:lnTo>
                    <a:pt x="303021" y="292100"/>
                  </a:lnTo>
                  <a:lnTo>
                    <a:pt x="302831" y="292100"/>
                  </a:lnTo>
                  <a:lnTo>
                    <a:pt x="307886" y="285750"/>
                  </a:lnTo>
                  <a:lnTo>
                    <a:pt x="307708" y="285750"/>
                  </a:lnTo>
                  <a:lnTo>
                    <a:pt x="312458" y="279400"/>
                  </a:lnTo>
                  <a:lnTo>
                    <a:pt x="312292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62" y="265429"/>
                  </a:lnTo>
                  <a:lnTo>
                    <a:pt x="320522" y="265429"/>
                  </a:lnTo>
                  <a:lnTo>
                    <a:pt x="324281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3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39" y="307339"/>
                  </a:lnTo>
                  <a:lnTo>
                    <a:pt x="301498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76" y="353060"/>
                  </a:lnTo>
                  <a:lnTo>
                    <a:pt x="241363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40796" y="3850475"/>
            <a:ext cx="102616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1305" marR="5080" indent="-26924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51197" y="3321113"/>
            <a:ext cx="353695" cy="367030"/>
            <a:chOff x="4551197" y="3321113"/>
            <a:chExt cx="353695" cy="367030"/>
          </a:xfrm>
        </p:grpSpPr>
        <p:sp>
          <p:nvSpPr>
            <p:cNvPr id="18" name="object 18"/>
            <p:cNvSpPr/>
            <p:nvPr/>
          </p:nvSpPr>
          <p:spPr>
            <a:xfrm>
              <a:off x="4558283" y="3327463"/>
              <a:ext cx="339725" cy="355600"/>
            </a:xfrm>
            <a:custGeom>
              <a:avLst/>
              <a:gdLst/>
              <a:ahLst/>
              <a:cxnLst/>
              <a:rect l="l" t="t" r="r" b="b"/>
              <a:pathLst>
                <a:path w="339725" h="355600">
                  <a:moveTo>
                    <a:pt x="169481" y="355117"/>
                  </a:moveTo>
                  <a:lnTo>
                    <a:pt x="124235" y="348776"/>
                  </a:lnTo>
                  <a:lnTo>
                    <a:pt x="83597" y="330883"/>
                  </a:lnTo>
                  <a:lnTo>
                    <a:pt x="49212" y="303136"/>
                  </a:lnTo>
                  <a:lnTo>
                    <a:pt x="22722" y="267231"/>
                  </a:lnTo>
                  <a:lnTo>
                    <a:pt x="5770" y="224865"/>
                  </a:lnTo>
                  <a:lnTo>
                    <a:pt x="0" y="177736"/>
                  </a:lnTo>
                  <a:lnTo>
                    <a:pt x="5770" y="130457"/>
                  </a:lnTo>
                  <a:lnTo>
                    <a:pt x="22722" y="87991"/>
                  </a:lnTo>
                  <a:lnTo>
                    <a:pt x="49212" y="52025"/>
                  </a:lnTo>
                  <a:lnTo>
                    <a:pt x="83597" y="24247"/>
                  </a:lnTo>
                  <a:lnTo>
                    <a:pt x="124235" y="6342"/>
                  </a:lnTo>
                  <a:lnTo>
                    <a:pt x="169481" y="0"/>
                  </a:lnTo>
                  <a:lnTo>
                    <a:pt x="214731" y="6342"/>
                  </a:lnTo>
                  <a:lnTo>
                    <a:pt x="255392" y="24240"/>
                  </a:lnTo>
                  <a:lnTo>
                    <a:pt x="289842" y="52003"/>
                  </a:lnTo>
                  <a:lnTo>
                    <a:pt x="316459" y="87938"/>
                  </a:lnTo>
                  <a:lnTo>
                    <a:pt x="333619" y="130354"/>
                  </a:lnTo>
                  <a:lnTo>
                    <a:pt x="339699" y="177558"/>
                  </a:lnTo>
                  <a:lnTo>
                    <a:pt x="333619" y="224763"/>
                  </a:lnTo>
                  <a:lnTo>
                    <a:pt x="316459" y="267178"/>
                  </a:lnTo>
                  <a:lnTo>
                    <a:pt x="289842" y="303114"/>
                  </a:lnTo>
                  <a:lnTo>
                    <a:pt x="255392" y="330876"/>
                  </a:lnTo>
                  <a:lnTo>
                    <a:pt x="214731" y="348775"/>
                  </a:lnTo>
                  <a:lnTo>
                    <a:pt x="169481" y="355117"/>
                  </a:lnTo>
                  <a:close/>
                </a:path>
              </a:pathLst>
            </a:custGeom>
            <a:solidFill>
              <a:srgbClr val="43B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1197" y="3321113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84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25" y="313689"/>
                  </a:lnTo>
                  <a:lnTo>
                    <a:pt x="45783" y="307339"/>
                  </a:lnTo>
                  <a:lnTo>
                    <a:pt x="40246" y="299720"/>
                  </a:lnTo>
                  <a:lnTo>
                    <a:pt x="35013" y="293370"/>
                  </a:lnTo>
                  <a:lnTo>
                    <a:pt x="13842" y="255270"/>
                  </a:lnTo>
                  <a:lnTo>
                    <a:pt x="2031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24" y="128270"/>
                  </a:lnTo>
                  <a:lnTo>
                    <a:pt x="10693" y="120650"/>
                  </a:lnTo>
                  <a:lnTo>
                    <a:pt x="13842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14" y="87629"/>
                  </a:lnTo>
                  <a:lnTo>
                    <a:pt x="30099" y="80010"/>
                  </a:lnTo>
                  <a:lnTo>
                    <a:pt x="35013" y="73660"/>
                  </a:lnTo>
                  <a:lnTo>
                    <a:pt x="40246" y="66039"/>
                  </a:lnTo>
                  <a:lnTo>
                    <a:pt x="45783" y="59689"/>
                  </a:lnTo>
                  <a:lnTo>
                    <a:pt x="51625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912" y="26670"/>
                  </a:lnTo>
                  <a:lnTo>
                    <a:pt x="92303" y="21589"/>
                  </a:lnTo>
                  <a:lnTo>
                    <a:pt x="140944" y="2539"/>
                  </a:lnTo>
                  <a:lnTo>
                    <a:pt x="158495" y="0"/>
                  </a:lnTo>
                  <a:lnTo>
                    <a:pt x="194640" y="0"/>
                  </a:lnTo>
                  <a:lnTo>
                    <a:pt x="212204" y="2539"/>
                  </a:lnTo>
                  <a:lnTo>
                    <a:pt x="237362" y="10160"/>
                  </a:lnTo>
                  <a:lnTo>
                    <a:pt x="242713" y="12700"/>
                  </a:lnTo>
                  <a:lnTo>
                    <a:pt x="159994" y="12700"/>
                  </a:lnTo>
                  <a:lnTo>
                    <a:pt x="151485" y="13970"/>
                  </a:lnTo>
                  <a:lnTo>
                    <a:pt x="151815" y="13970"/>
                  </a:lnTo>
                  <a:lnTo>
                    <a:pt x="143433" y="15239"/>
                  </a:lnTo>
                  <a:lnTo>
                    <a:pt x="143751" y="15239"/>
                  </a:lnTo>
                  <a:lnTo>
                    <a:pt x="135521" y="17779"/>
                  </a:lnTo>
                  <a:lnTo>
                    <a:pt x="135839" y="17779"/>
                  </a:lnTo>
                  <a:lnTo>
                    <a:pt x="127762" y="20320"/>
                  </a:lnTo>
                  <a:lnTo>
                    <a:pt x="128066" y="20320"/>
                  </a:lnTo>
                  <a:lnTo>
                    <a:pt x="120154" y="22860"/>
                  </a:lnTo>
                  <a:lnTo>
                    <a:pt x="120459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86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704" y="33020"/>
                  </a:lnTo>
                  <a:lnTo>
                    <a:pt x="91579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511" y="45720"/>
                  </a:lnTo>
                  <a:lnTo>
                    <a:pt x="78752" y="45720"/>
                  </a:lnTo>
                  <a:lnTo>
                    <a:pt x="72326" y="50800"/>
                  </a:lnTo>
                  <a:lnTo>
                    <a:pt x="72555" y="50800"/>
                  </a:lnTo>
                  <a:lnTo>
                    <a:pt x="67617" y="55879"/>
                  </a:lnTo>
                  <a:lnTo>
                    <a:pt x="66598" y="55879"/>
                  </a:lnTo>
                  <a:lnTo>
                    <a:pt x="60693" y="62229"/>
                  </a:lnTo>
                  <a:lnTo>
                    <a:pt x="60896" y="62229"/>
                  </a:lnTo>
                  <a:lnTo>
                    <a:pt x="56385" y="67310"/>
                  </a:lnTo>
                  <a:lnTo>
                    <a:pt x="55460" y="67310"/>
                  </a:lnTo>
                  <a:lnTo>
                    <a:pt x="51005" y="73660"/>
                  </a:lnTo>
                  <a:lnTo>
                    <a:pt x="50291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78" y="87629"/>
                  </a:lnTo>
                  <a:lnTo>
                    <a:pt x="40830" y="87629"/>
                  </a:lnTo>
                  <a:lnTo>
                    <a:pt x="36410" y="93979"/>
                  </a:lnTo>
                  <a:lnTo>
                    <a:pt x="36563" y="93979"/>
                  </a:lnTo>
                  <a:lnTo>
                    <a:pt x="32461" y="101600"/>
                  </a:lnTo>
                  <a:lnTo>
                    <a:pt x="32600" y="101600"/>
                  </a:lnTo>
                  <a:lnTo>
                    <a:pt x="28841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53" y="132079"/>
                  </a:lnTo>
                  <a:lnTo>
                    <a:pt x="18170" y="139700"/>
                  </a:lnTo>
                  <a:lnTo>
                    <a:pt x="17919" y="139700"/>
                  </a:lnTo>
                  <a:lnTo>
                    <a:pt x="16014" y="148589"/>
                  </a:lnTo>
                  <a:lnTo>
                    <a:pt x="14579" y="157479"/>
                  </a:lnTo>
                  <a:lnTo>
                    <a:pt x="13692" y="165100"/>
                  </a:lnTo>
                  <a:lnTo>
                    <a:pt x="13563" y="165100"/>
                  </a:lnTo>
                  <a:lnTo>
                    <a:pt x="12915" y="173989"/>
                  </a:lnTo>
                  <a:lnTo>
                    <a:pt x="12700" y="182879"/>
                  </a:lnTo>
                  <a:lnTo>
                    <a:pt x="12928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78" y="218439"/>
                  </a:lnTo>
                  <a:lnTo>
                    <a:pt x="16286" y="218439"/>
                  </a:lnTo>
                  <a:lnTo>
                    <a:pt x="17919" y="226060"/>
                  </a:lnTo>
                  <a:lnTo>
                    <a:pt x="20129" y="234950"/>
                  </a:lnTo>
                  <a:lnTo>
                    <a:pt x="20434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68" y="257810"/>
                  </a:lnTo>
                  <a:lnTo>
                    <a:pt x="32600" y="265429"/>
                  </a:lnTo>
                  <a:lnTo>
                    <a:pt x="32461" y="265429"/>
                  </a:lnTo>
                  <a:lnTo>
                    <a:pt x="36563" y="271779"/>
                  </a:lnTo>
                  <a:lnTo>
                    <a:pt x="36410" y="271779"/>
                  </a:lnTo>
                  <a:lnTo>
                    <a:pt x="40830" y="279400"/>
                  </a:lnTo>
                  <a:lnTo>
                    <a:pt x="40678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1" y="292100"/>
                  </a:lnTo>
                  <a:lnTo>
                    <a:pt x="50114" y="292100"/>
                  </a:lnTo>
                  <a:lnTo>
                    <a:pt x="55460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93" y="304800"/>
                  </a:lnTo>
                  <a:lnTo>
                    <a:pt x="66598" y="309879"/>
                  </a:lnTo>
                  <a:lnTo>
                    <a:pt x="66382" y="309879"/>
                  </a:lnTo>
                  <a:lnTo>
                    <a:pt x="72555" y="314960"/>
                  </a:lnTo>
                  <a:lnTo>
                    <a:pt x="72326" y="314960"/>
                  </a:lnTo>
                  <a:lnTo>
                    <a:pt x="78752" y="320039"/>
                  </a:lnTo>
                  <a:lnTo>
                    <a:pt x="78511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79" y="330200"/>
                  </a:lnTo>
                  <a:lnTo>
                    <a:pt x="98704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86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59" y="344170"/>
                  </a:lnTo>
                  <a:lnTo>
                    <a:pt x="120154" y="344170"/>
                  </a:lnTo>
                  <a:lnTo>
                    <a:pt x="128066" y="346710"/>
                  </a:lnTo>
                  <a:lnTo>
                    <a:pt x="127762" y="346710"/>
                  </a:lnTo>
                  <a:lnTo>
                    <a:pt x="135839" y="349250"/>
                  </a:lnTo>
                  <a:lnTo>
                    <a:pt x="135521" y="349250"/>
                  </a:lnTo>
                  <a:lnTo>
                    <a:pt x="143751" y="350520"/>
                  </a:lnTo>
                  <a:lnTo>
                    <a:pt x="143433" y="350520"/>
                  </a:lnTo>
                  <a:lnTo>
                    <a:pt x="151815" y="353060"/>
                  </a:lnTo>
                  <a:lnTo>
                    <a:pt x="159664" y="353060"/>
                  </a:lnTo>
                  <a:lnTo>
                    <a:pt x="168313" y="354329"/>
                  </a:lnTo>
                  <a:lnTo>
                    <a:pt x="241376" y="354329"/>
                  </a:lnTo>
                  <a:lnTo>
                    <a:pt x="237362" y="355600"/>
                  </a:lnTo>
                  <a:lnTo>
                    <a:pt x="229146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5" h="367029">
                  <a:moveTo>
                    <a:pt x="268211" y="41910"/>
                  </a:moveTo>
                  <a:lnTo>
                    <a:pt x="261302" y="36829"/>
                  </a:lnTo>
                  <a:lnTo>
                    <a:pt x="261569" y="36829"/>
                  </a:lnTo>
                  <a:lnTo>
                    <a:pt x="254431" y="33020"/>
                  </a:lnTo>
                  <a:lnTo>
                    <a:pt x="254711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18" y="25400"/>
                  </a:lnTo>
                  <a:lnTo>
                    <a:pt x="240410" y="25400"/>
                  </a:lnTo>
                  <a:lnTo>
                    <a:pt x="232676" y="22860"/>
                  </a:lnTo>
                  <a:lnTo>
                    <a:pt x="232981" y="22860"/>
                  </a:lnTo>
                  <a:lnTo>
                    <a:pt x="225069" y="20320"/>
                  </a:lnTo>
                  <a:lnTo>
                    <a:pt x="225386" y="20320"/>
                  </a:lnTo>
                  <a:lnTo>
                    <a:pt x="217309" y="17779"/>
                  </a:lnTo>
                  <a:lnTo>
                    <a:pt x="217627" y="17779"/>
                  </a:lnTo>
                  <a:lnTo>
                    <a:pt x="209384" y="15239"/>
                  </a:lnTo>
                  <a:lnTo>
                    <a:pt x="209715" y="15239"/>
                  </a:lnTo>
                  <a:lnTo>
                    <a:pt x="201333" y="13970"/>
                  </a:lnTo>
                  <a:lnTo>
                    <a:pt x="201650" y="13970"/>
                  </a:lnTo>
                  <a:lnTo>
                    <a:pt x="193141" y="12700"/>
                  </a:lnTo>
                  <a:lnTo>
                    <a:pt x="242713" y="12700"/>
                  </a:lnTo>
                  <a:lnTo>
                    <a:pt x="245389" y="13970"/>
                  </a:lnTo>
                  <a:lnTo>
                    <a:pt x="253212" y="17779"/>
                  </a:lnTo>
                  <a:lnTo>
                    <a:pt x="260832" y="21589"/>
                  </a:lnTo>
                  <a:lnTo>
                    <a:pt x="268236" y="26670"/>
                  </a:lnTo>
                  <a:lnTo>
                    <a:pt x="275399" y="30479"/>
                  </a:lnTo>
                  <a:lnTo>
                    <a:pt x="282320" y="35560"/>
                  </a:lnTo>
                  <a:lnTo>
                    <a:pt x="287654" y="40639"/>
                  </a:lnTo>
                  <a:lnTo>
                    <a:pt x="267957" y="40639"/>
                  </a:lnTo>
                  <a:lnTo>
                    <a:pt x="268211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57" y="40639"/>
                  </a:lnTo>
                  <a:lnTo>
                    <a:pt x="287654" y="40639"/>
                  </a:lnTo>
                  <a:lnTo>
                    <a:pt x="288988" y="41910"/>
                  </a:lnTo>
                  <a:lnTo>
                    <a:pt x="295389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82" y="57150"/>
                  </a:moveTo>
                  <a:lnTo>
                    <a:pt x="66598" y="55879"/>
                  </a:lnTo>
                  <a:lnTo>
                    <a:pt x="67617" y="55879"/>
                  </a:lnTo>
                  <a:lnTo>
                    <a:pt x="66382" y="57150"/>
                  </a:lnTo>
                  <a:close/>
                </a:path>
                <a:path w="353695" h="367029">
                  <a:moveTo>
                    <a:pt x="297878" y="68579"/>
                  </a:moveTo>
                  <a:lnTo>
                    <a:pt x="292239" y="62229"/>
                  </a:lnTo>
                  <a:lnTo>
                    <a:pt x="292455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3764" y="67310"/>
                  </a:lnTo>
                  <a:lnTo>
                    <a:pt x="297675" y="67310"/>
                  </a:lnTo>
                  <a:lnTo>
                    <a:pt x="297878" y="68579"/>
                  </a:lnTo>
                  <a:close/>
                </a:path>
                <a:path w="353695" h="367029">
                  <a:moveTo>
                    <a:pt x="55257" y="68579"/>
                  </a:moveTo>
                  <a:lnTo>
                    <a:pt x="55460" y="67310"/>
                  </a:lnTo>
                  <a:lnTo>
                    <a:pt x="56385" y="67310"/>
                  </a:lnTo>
                  <a:lnTo>
                    <a:pt x="55257" y="68579"/>
                  </a:lnTo>
                  <a:close/>
                </a:path>
                <a:path w="353695" h="367029">
                  <a:moveTo>
                    <a:pt x="303034" y="74929"/>
                  </a:moveTo>
                  <a:lnTo>
                    <a:pt x="297675" y="67310"/>
                  </a:lnTo>
                  <a:lnTo>
                    <a:pt x="313764" y="67310"/>
                  </a:lnTo>
                  <a:lnTo>
                    <a:pt x="318134" y="73660"/>
                  </a:lnTo>
                  <a:lnTo>
                    <a:pt x="302844" y="73660"/>
                  </a:lnTo>
                  <a:lnTo>
                    <a:pt x="303034" y="74929"/>
                  </a:lnTo>
                  <a:close/>
                </a:path>
                <a:path w="353695" h="367029">
                  <a:moveTo>
                    <a:pt x="50114" y="74929"/>
                  </a:moveTo>
                  <a:lnTo>
                    <a:pt x="50291" y="73660"/>
                  </a:lnTo>
                  <a:lnTo>
                    <a:pt x="51005" y="73660"/>
                  </a:lnTo>
                  <a:lnTo>
                    <a:pt x="50114" y="74929"/>
                  </a:lnTo>
                  <a:close/>
                </a:path>
                <a:path w="353695" h="367029">
                  <a:moveTo>
                    <a:pt x="307898" y="81279"/>
                  </a:moveTo>
                  <a:lnTo>
                    <a:pt x="302844" y="73660"/>
                  </a:lnTo>
                  <a:lnTo>
                    <a:pt x="318134" y="73660"/>
                  </a:lnTo>
                  <a:lnTo>
                    <a:pt x="323049" y="80010"/>
                  </a:lnTo>
                  <a:lnTo>
                    <a:pt x="307720" y="80010"/>
                  </a:lnTo>
                  <a:lnTo>
                    <a:pt x="307898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3006" y="132079"/>
                  </a:lnTo>
                  <a:lnTo>
                    <a:pt x="330415" y="124460"/>
                  </a:lnTo>
                  <a:lnTo>
                    <a:pt x="327469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305" y="87629"/>
                  </a:lnTo>
                  <a:lnTo>
                    <a:pt x="312470" y="87629"/>
                  </a:lnTo>
                  <a:lnTo>
                    <a:pt x="307720" y="80010"/>
                  </a:lnTo>
                  <a:lnTo>
                    <a:pt x="323049" y="80010"/>
                  </a:lnTo>
                  <a:lnTo>
                    <a:pt x="327634" y="87629"/>
                  </a:lnTo>
                  <a:lnTo>
                    <a:pt x="331876" y="95250"/>
                  </a:lnTo>
                  <a:lnTo>
                    <a:pt x="335762" y="104139"/>
                  </a:lnTo>
                  <a:lnTo>
                    <a:pt x="339293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29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43" y="140970"/>
                  </a:moveTo>
                  <a:lnTo>
                    <a:pt x="17919" y="139700"/>
                  </a:lnTo>
                  <a:lnTo>
                    <a:pt x="18170" y="139700"/>
                  </a:lnTo>
                  <a:lnTo>
                    <a:pt x="17843" y="140970"/>
                  </a:lnTo>
                  <a:close/>
                </a:path>
                <a:path w="353695" h="367029">
                  <a:moveTo>
                    <a:pt x="339597" y="166370"/>
                  </a:moveTo>
                  <a:lnTo>
                    <a:pt x="338518" y="157479"/>
                  </a:lnTo>
                  <a:lnTo>
                    <a:pt x="337070" y="148589"/>
                  </a:lnTo>
                  <a:lnTo>
                    <a:pt x="335229" y="139700"/>
                  </a:lnTo>
                  <a:lnTo>
                    <a:pt x="348148" y="139700"/>
                  </a:lnTo>
                  <a:lnTo>
                    <a:pt x="349554" y="146050"/>
                  </a:lnTo>
                  <a:lnTo>
                    <a:pt x="351104" y="154939"/>
                  </a:lnTo>
                  <a:lnTo>
                    <a:pt x="352221" y="165100"/>
                  </a:lnTo>
                  <a:lnTo>
                    <a:pt x="339572" y="165100"/>
                  </a:lnTo>
                  <a:lnTo>
                    <a:pt x="339597" y="166370"/>
                  </a:lnTo>
                  <a:close/>
                </a:path>
                <a:path w="353695" h="367029">
                  <a:moveTo>
                    <a:pt x="13538" y="166370"/>
                  </a:moveTo>
                  <a:lnTo>
                    <a:pt x="13563" y="165100"/>
                  </a:lnTo>
                  <a:lnTo>
                    <a:pt x="13692" y="165100"/>
                  </a:lnTo>
                  <a:lnTo>
                    <a:pt x="13538" y="166370"/>
                  </a:lnTo>
                  <a:close/>
                </a:path>
                <a:path w="353695" h="367029">
                  <a:moveTo>
                    <a:pt x="349776" y="218439"/>
                  </a:moveTo>
                  <a:lnTo>
                    <a:pt x="337070" y="218439"/>
                  </a:lnTo>
                  <a:lnTo>
                    <a:pt x="338556" y="209550"/>
                  </a:lnTo>
                  <a:lnTo>
                    <a:pt x="339597" y="200660"/>
                  </a:lnTo>
                  <a:lnTo>
                    <a:pt x="340232" y="191770"/>
                  </a:lnTo>
                  <a:lnTo>
                    <a:pt x="340436" y="182879"/>
                  </a:lnTo>
                  <a:lnTo>
                    <a:pt x="340207" y="173989"/>
                  </a:lnTo>
                  <a:lnTo>
                    <a:pt x="339572" y="165100"/>
                  </a:lnTo>
                  <a:lnTo>
                    <a:pt x="352221" y="165100"/>
                  </a:lnTo>
                  <a:lnTo>
                    <a:pt x="352907" y="173989"/>
                  </a:lnTo>
                  <a:lnTo>
                    <a:pt x="353136" y="182879"/>
                  </a:lnTo>
                  <a:lnTo>
                    <a:pt x="352907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5" h="367029">
                  <a:moveTo>
                    <a:pt x="16286" y="218439"/>
                  </a:moveTo>
                  <a:lnTo>
                    <a:pt x="16078" y="218439"/>
                  </a:lnTo>
                  <a:lnTo>
                    <a:pt x="16014" y="217170"/>
                  </a:lnTo>
                  <a:lnTo>
                    <a:pt x="16286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3006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70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34" y="234950"/>
                  </a:moveTo>
                  <a:lnTo>
                    <a:pt x="20129" y="234950"/>
                  </a:lnTo>
                  <a:lnTo>
                    <a:pt x="20053" y="233679"/>
                  </a:lnTo>
                  <a:lnTo>
                    <a:pt x="20434" y="234950"/>
                  </a:lnTo>
                  <a:close/>
                </a:path>
                <a:path w="353695" h="367029">
                  <a:moveTo>
                    <a:pt x="241376" y="354329"/>
                  </a:moveTo>
                  <a:lnTo>
                    <a:pt x="184823" y="354329"/>
                  </a:lnTo>
                  <a:lnTo>
                    <a:pt x="193471" y="353060"/>
                  </a:lnTo>
                  <a:lnTo>
                    <a:pt x="201333" y="353060"/>
                  </a:lnTo>
                  <a:lnTo>
                    <a:pt x="209715" y="350520"/>
                  </a:lnTo>
                  <a:lnTo>
                    <a:pt x="209384" y="350520"/>
                  </a:lnTo>
                  <a:lnTo>
                    <a:pt x="217627" y="349250"/>
                  </a:lnTo>
                  <a:lnTo>
                    <a:pt x="217309" y="349250"/>
                  </a:lnTo>
                  <a:lnTo>
                    <a:pt x="225386" y="346710"/>
                  </a:lnTo>
                  <a:lnTo>
                    <a:pt x="225069" y="346710"/>
                  </a:lnTo>
                  <a:lnTo>
                    <a:pt x="232981" y="344170"/>
                  </a:lnTo>
                  <a:lnTo>
                    <a:pt x="232676" y="344170"/>
                  </a:lnTo>
                  <a:lnTo>
                    <a:pt x="240410" y="341629"/>
                  </a:lnTo>
                  <a:lnTo>
                    <a:pt x="240118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711" y="334010"/>
                  </a:lnTo>
                  <a:lnTo>
                    <a:pt x="254431" y="334010"/>
                  </a:lnTo>
                  <a:lnTo>
                    <a:pt x="261569" y="330200"/>
                  </a:lnTo>
                  <a:lnTo>
                    <a:pt x="261302" y="330200"/>
                  </a:lnTo>
                  <a:lnTo>
                    <a:pt x="268211" y="325120"/>
                  </a:lnTo>
                  <a:lnTo>
                    <a:pt x="267957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55" y="304800"/>
                  </a:lnTo>
                  <a:lnTo>
                    <a:pt x="292239" y="304800"/>
                  </a:lnTo>
                  <a:lnTo>
                    <a:pt x="297878" y="298450"/>
                  </a:lnTo>
                  <a:lnTo>
                    <a:pt x="297675" y="298450"/>
                  </a:lnTo>
                  <a:lnTo>
                    <a:pt x="303034" y="292100"/>
                  </a:lnTo>
                  <a:lnTo>
                    <a:pt x="302844" y="292100"/>
                  </a:lnTo>
                  <a:lnTo>
                    <a:pt x="307898" y="285750"/>
                  </a:lnTo>
                  <a:lnTo>
                    <a:pt x="307720" y="285750"/>
                  </a:lnTo>
                  <a:lnTo>
                    <a:pt x="312470" y="279400"/>
                  </a:lnTo>
                  <a:lnTo>
                    <a:pt x="312305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83" y="250189"/>
                  </a:lnTo>
                  <a:lnTo>
                    <a:pt x="330517" y="242570"/>
                  </a:lnTo>
                  <a:lnTo>
                    <a:pt x="333095" y="233679"/>
                  </a:lnTo>
                  <a:lnTo>
                    <a:pt x="333006" y="234950"/>
                  </a:lnTo>
                  <a:lnTo>
                    <a:pt x="345889" y="234950"/>
                  </a:lnTo>
                  <a:lnTo>
                    <a:pt x="331876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89" y="318770"/>
                  </a:lnTo>
                  <a:lnTo>
                    <a:pt x="288988" y="325120"/>
                  </a:lnTo>
                  <a:lnTo>
                    <a:pt x="253212" y="349250"/>
                  </a:lnTo>
                  <a:lnTo>
                    <a:pt x="245389" y="353060"/>
                  </a:lnTo>
                  <a:lnTo>
                    <a:pt x="241376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94096" y="2313596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0515" marR="5080" indent="-2978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55018" y="3321113"/>
            <a:ext cx="353695" cy="367030"/>
            <a:chOff x="5555018" y="3321113"/>
            <a:chExt cx="353695" cy="367030"/>
          </a:xfrm>
        </p:grpSpPr>
        <p:sp>
          <p:nvSpPr>
            <p:cNvPr id="22" name="object 22"/>
            <p:cNvSpPr/>
            <p:nvPr/>
          </p:nvSpPr>
          <p:spPr>
            <a:xfrm>
              <a:off x="5561076" y="3327463"/>
              <a:ext cx="340995" cy="355600"/>
            </a:xfrm>
            <a:custGeom>
              <a:avLst/>
              <a:gdLst/>
              <a:ahLst/>
              <a:cxnLst/>
              <a:rect l="l" t="t" r="r" b="b"/>
              <a:pathLst>
                <a:path w="340995" h="355600">
                  <a:moveTo>
                    <a:pt x="170497" y="355117"/>
                  </a:moveTo>
                  <a:lnTo>
                    <a:pt x="125247" y="348776"/>
                  </a:lnTo>
                  <a:lnTo>
                    <a:pt x="84579" y="330883"/>
                  </a:lnTo>
                  <a:lnTo>
                    <a:pt x="50106" y="303136"/>
                  </a:lnTo>
                  <a:lnTo>
                    <a:pt x="23442" y="267231"/>
                  </a:lnTo>
                  <a:lnTo>
                    <a:pt x="6202" y="224865"/>
                  </a:lnTo>
                  <a:lnTo>
                    <a:pt x="0" y="177736"/>
                  </a:lnTo>
                  <a:lnTo>
                    <a:pt x="6202" y="130457"/>
                  </a:lnTo>
                  <a:lnTo>
                    <a:pt x="23442" y="87991"/>
                  </a:lnTo>
                  <a:lnTo>
                    <a:pt x="50106" y="52025"/>
                  </a:lnTo>
                  <a:lnTo>
                    <a:pt x="84579" y="24247"/>
                  </a:lnTo>
                  <a:lnTo>
                    <a:pt x="125247" y="6342"/>
                  </a:lnTo>
                  <a:lnTo>
                    <a:pt x="170497" y="0"/>
                  </a:lnTo>
                  <a:lnTo>
                    <a:pt x="215747" y="6342"/>
                  </a:lnTo>
                  <a:lnTo>
                    <a:pt x="256408" y="24240"/>
                  </a:lnTo>
                  <a:lnTo>
                    <a:pt x="290858" y="52003"/>
                  </a:lnTo>
                  <a:lnTo>
                    <a:pt x="317475" y="87938"/>
                  </a:lnTo>
                  <a:lnTo>
                    <a:pt x="334635" y="130354"/>
                  </a:lnTo>
                  <a:lnTo>
                    <a:pt x="340715" y="177558"/>
                  </a:lnTo>
                  <a:lnTo>
                    <a:pt x="334635" y="224763"/>
                  </a:lnTo>
                  <a:lnTo>
                    <a:pt x="317475" y="267178"/>
                  </a:lnTo>
                  <a:lnTo>
                    <a:pt x="290858" y="303114"/>
                  </a:lnTo>
                  <a:lnTo>
                    <a:pt x="256408" y="330876"/>
                  </a:lnTo>
                  <a:lnTo>
                    <a:pt x="215747" y="348775"/>
                  </a:lnTo>
                  <a:lnTo>
                    <a:pt x="170497" y="355117"/>
                  </a:lnTo>
                  <a:close/>
                </a:path>
              </a:pathLst>
            </a:custGeom>
            <a:solidFill>
              <a:srgbClr val="44B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5018" y="3321113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48" y="367029"/>
                  </a:moveTo>
                  <a:lnTo>
                    <a:pt x="167462" y="367029"/>
                  </a:lnTo>
                  <a:lnTo>
                    <a:pt x="132372" y="361950"/>
                  </a:lnTo>
                  <a:lnTo>
                    <a:pt x="123977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12" y="313689"/>
                  </a:lnTo>
                  <a:lnTo>
                    <a:pt x="45770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30" y="255270"/>
                  </a:lnTo>
                  <a:lnTo>
                    <a:pt x="2019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30" y="111760"/>
                  </a:lnTo>
                  <a:lnTo>
                    <a:pt x="17360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70" y="59689"/>
                  </a:lnTo>
                  <a:lnTo>
                    <a:pt x="51612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290" y="21589"/>
                  </a:lnTo>
                  <a:lnTo>
                    <a:pt x="140931" y="2539"/>
                  </a:lnTo>
                  <a:lnTo>
                    <a:pt x="158483" y="0"/>
                  </a:lnTo>
                  <a:lnTo>
                    <a:pt x="194627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1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38" y="15239"/>
                  </a:lnTo>
                  <a:lnTo>
                    <a:pt x="135508" y="17779"/>
                  </a:lnTo>
                  <a:lnTo>
                    <a:pt x="135826" y="17779"/>
                  </a:lnTo>
                  <a:lnTo>
                    <a:pt x="127749" y="20320"/>
                  </a:lnTo>
                  <a:lnTo>
                    <a:pt x="128054" y="20320"/>
                  </a:lnTo>
                  <a:lnTo>
                    <a:pt x="120141" y="22860"/>
                  </a:lnTo>
                  <a:lnTo>
                    <a:pt x="120446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52" y="29210"/>
                  </a:lnTo>
                  <a:lnTo>
                    <a:pt x="98412" y="33020"/>
                  </a:lnTo>
                  <a:lnTo>
                    <a:pt x="98691" y="33020"/>
                  </a:lnTo>
                  <a:lnTo>
                    <a:pt x="91566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498" y="45720"/>
                  </a:lnTo>
                  <a:lnTo>
                    <a:pt x="78739" y="45720"/>
                  </a:lnTo>
                  <a:lnTo>
                    <a:pt x="72313" y="50800"/>
                  </a:lnTo>
                  <a:lnTo>
                    <a:pt x="72542" y="50800"/>
                  </a:lnTo>
                  <a:lnTo>
                    <a:pt x="67604" y="55879"/>
                  </a:lnTo>
                  <a:lnTo>
                    <a:pt x="66586" y="55879"/>
                  </a:lnTo>
                  <a:lnTo>
                    <a:pt x="60680" y="62229"/>
                  </a:lnTo>
                  <a:lnTo>
                    <a:pt x="60883" y="62229"/>
                  </a:lnTo>
                  <a:lnTo>
                    <a:pt x="56382" y="67310"/>
                  </a:lnTo>
                  <a:lnTo>
                    <a:pt x="55448" y="67310"/>
                  </a:lnTo>
                  <a:lnTo>
                    <a:pt x="50992" y="73660"/>
                  </a:lnTo>
                  <a:lnTo>
                    <a:pt x="50291" y="73660"/>
                  </a:lnTo>
                  <a:lnTo>
                    <a:pt x="46079" y="80010"/>
                  </a:lnTo>
                  <a:lnTo>
                    <a:pt x="45402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48" y="101600"/>
                  </a:lnTo>
                  <a:lnTo>
                    <a:pt x="32588" y="101600"/>
                  </a:lnTo>
                  <a:lnTo>
                    <a:pt x="28828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59" y="139700"/>
                  </a:lnTo>
                  <a:lnTo>
                    <a:pt x="17906" y="139700"/>
                  </a:lnTo>
                  <a:lnTo>
                    <a:pt x="16001" y="148589"/>
                  </a:lnTo>
                  <a:lnTo>
                    <a:pt x="14566" y="157479"/>
                  </a:lnTo>
                  <a:lnTo>
                    <a:pt x="13679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04" y="209550"/>
                  </a:lnTo>
                  <a:lnTo>
                    <a:pt x="16065" y="218439"/>
                  </a:lnTo>
                  <a:lnTo>
                    <a:pt x="16274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55" y="257810"/>
                  </a:lnTo>
                  <a:lnTo>
                    <a:pt x="32588" y="265429"/>
                  </a:lnTo>
                  <a:lnTo>
                    <a:pt x="32448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02" y="285750"/>
                  </a:lnTo>
                  <a:lnTo>
                    <a:pt x="45237" y="285750"/>
                  </a:lnTo>
                  <a:lnTo>
                    <a:pt x="50291" y="292100"/>
                  </a:lnTo>
                  <a:lnTo>
                    <a:pt x="50101" y="292100"/>
                  </a:lnTo>
                  <a:lnTo>
                    <a:pt x="55448" y="298450"/>
                  </a:lnTo>
                  <a:lnTo>
                    <a:pt x="55257" y="298450"/>
                  </a:lnTo>
                  <a:lnTo>
                    <a:pt x="60883" y="304800"/>
                  </a:lnTo>
                  <a:lnTo>
                    <a:pt x="60680" y="304800"/>
                  </a:lnTo>
                  <a:lnTo>
                    <a:pt x="66586" y="309879"/>
                  </a:lnTo>
                  <a:lnTo>
                    <a:pt x="66370" y="309879"/>
                  </a:lnTo>
                  <a:lnTo>
                    <a:pt x="72542" y="314960"/>
                  </a:lnTo>
                  <a:lnTo>
                    <a:pt x="72313" y="314960"/>
                  </a:lnTo>
                  <a:lnTo>
                    <a:pt x="78739" y="320039"/>
                  </a:lnTo>
                  <a:lnTo>
                    <a:pt x="78498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6" y="330200"/>
                  </a:lnTo>
                  <a:lnTo>
                    <a:pt x="98691" y="334010"/>
                  </a:lnTo>
                  <a:lnTo>
                    <a:pt x="98412" y="334010"/>
                  </a:lnTo>
                  <a:lnTo>
                    <a:pt x="105752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46" y="344170"/>
                  </a:lnTo>
                  <a:lnTo>
                    <a:pt x="120141" y="344170"/>
                  </a:lnTo>
                  <a:lnTo>
                    <a:pt x="128054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8" y="349250"/>
                  </a:lnTo>
                  <a:lnTo>
                    <a:pt x="143738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00" y="354329"/>
                  </a:lnTo>
                  <a:lnTo>
                    <a:pt x="241363" y="354329"/>
                  </a:lnTo>
                  <a:lnTo>
                    <a:pt x="237350" y="355600"/>
                  </a:lnTo>
                  <a:lnTo>
                    <a:pt x="229133" y="359410"/>
                  </a:lnTo>
                  <a:lnTo>
                    <a:pt x="220738" y="361950"/>
                  </a:lnTo>
                  <a:lnTo>
                    <a:pt x="185648" y="367029"/>
                  </a:lnTo>
                  <a:close/>
                </a:path>
                <a:path w="353695" h="367029">
                  <a:moveTo>
                    <a:pt x="268198" y="41910"/>
                  </a:moveTo>
                  <a:lnTo>
                    <a:pt x="261289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698" y="33020"/>
                  </a:lnTo>
                  <a:lnTo>
                    <a:pt x="247357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63" y="22860"/>
                  </a:lnTo>
                  <a:lnTo>
                    <a:pt x="232968" y="22860"/>
                  </a:lnTo>
                  <a:lnTo>
                    <a:pt x="225056" y="20320"/>
                  </a:lnTo>
                  <a:lnTo>
                    <a:pt x="225374" y="20320"/>
                  </a:lnTo>
                  <a:lnTo>
                    <a:pt x="217296" y="17779"/>
                  </a:lnTo>
                  <a:lnTo>
                    <a:pt x="217614" y="17779"/>
                  </a:lnTo>
                  <a:lnTo>
                    <a:pt x="209372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1" y="12700"/>
                  </a:lnTo>
                  <a:lnTo>
                    <a:pt x="245376" y="13970"/>
                  </a:lnTo>
                  <a:lnTo>
                    <a:pt x="253212" y="17779"/>
                  </a:lnTo>
                  <a:lnTo>
                    <a:pt x="260819" y="21589"/>
                  </a:lnTo>
                  <a:lnTo>
                    <a:pt x="268224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68" y="50800"/>
                  </a:lnTo>
                  <a:lnTo>
                    <a:pt x="280809" y="50800"/>
                  </a:lnTo>
                  <a:lnTo>
                    <a:pt x="274370" y="45720"/>
                  </a:lnTo>
                  <a:lnTo>
                    <a:pt x="274612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497" y="53339"/>
                  </a:lnTo>
                  <a:lnTo>
                    <a:pt x="303834" y="55879"/>
                  </a:lnTo>
                  <a:lnTo>
                    <a:pt x="286524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70" y="57150"/>
                  </a:moveTo>
                  <a:lnTo>
                    <a:pt x="66586" y="55879"/>
                  </a:lnTo>
                  <a:lnTo>
                    <a:pt x="67604" y="55879"/>
                  </a:lnTo>
                  <a:lnTo>
                    <a:pt x="66370" y="57150"/>
                  </a:lnTo>
                  <a:close/>
                </a:path>
                <a:path w="353695" h="367029">
                  <a:moveTo>
                    <a:pt x="297865" y="68579"/>
                  </a:moveTo>
                  <a:lnTo>
                    <a:pt x="292226" y="62229"/>
                  </a:lnTo>
                  <a:lnTo>
                    <a:pt x="292442" y="62229"/>
                  </a:lnTo>
                  <a:lnTo>
                    <a:pt x="286524" y="55879"/>
                  </a:lnTo>
                  <a:lnTo>
                    <a:pt x="303834" y="55879"/>
                  </a:lnTo>
                  <a:lnTo>
                    <a:pt x="307339" y="59689"/>
                  </a:lnTo>
                  <a:lnTo>
                    <a:pt x="312889" y="66039"/>
                  </a:lnTo>
                  <a:lnTo>
                    <a:pt x="313761" y="67310"/>
                  </a:lnTo>
                  <a:lnTo>
                    <a:pt x="297675" y="67310"/>
                  </a:lnTo>
                  <a:lnTo>
                    <a:pt x="297865" y="68579"/>
                  </a:lnTo>
                  <a:close/>
                </a:path>
                <a:path w="353695" h="367029">
                  <a:moveTo>
                    <a:pt x="55257" y="68579"/>
                  </a:moveTo>
                  <a:lnTo>
                    <a:pt x="55448" y="67310"/>
                  </a:lnTo>
                  <a:lnTo>
                    <a:pt x="56382" y="67310"/>
                  </a:lnTo>
                  <a:lnTo>
                    <a:pt x="55257" y="68579"/>
                  </a:lnTo>
                  <a:close/>
                </a:path>
                <a:path w="353695" h="367029">
                  <a:moveTo>
                    <a:pt x="303021" y="74929"/>
                  </a:moveTo>
                  <a:lnTo>
                    <a:pt x="297675" y="67310"/>
                  </a:lnTo>
                  <a:lnTo>
                    <a:pt x="313761" y="67310"/>
                  </a:lnTo>
                  <a:lnTo>
                    <a:pt x="318122" y="73660"/>
                  </a:lnTo>
                  <a:lnTo>
                    <a:pt x="302831" y="73660"/>
                  </a:lnTo>
                  <a:lnTo>
                    <a:pt x="303021" y="74929"/>
                  </a:lnTo>
                  <a:close/>
                </a:path>
                <a:path w="353695" h="367029">
                  <a:moveTo>
                    <a:pt x="50101" y="74929"/>
                  </a:moveTo>
                  <a:lnTo>
                    <a:pt x="50291" y="73660"/>
                  </a:lnTo>
                  <a:lnTo>
                    <a:pt x="50992" y="73660"/>
                  </a:lnTo>
                  <a:lnTo>
                    <a:pt x="50101" y="74929"/>
                  </a:lnTo>
                  <a:close/>
                </a:path>
                <a:path w="353695" h="367029">
                  <a:moveTo>
                    <a:pt x="307886" y="81279"/>
                  </a:moveTo>
                  <a:lnTo>
                    <a:pt x="302831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08" y="80010"/>
                  </a:lnTo>
                  <a:lnTo>
                    <a:pt x="307886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02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2993" y="132079"/>
                  </a:lnTo>
                  <a:lnTo>
                    <a:pt x="330403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2" y="87629"/>
                  </a:lnTo>
                  <a:lnTo>
                    <a:pt x="312458" y="87629"/>
                  </a:lnTo>
                  <a:lnTo>
                    <a:pt x="307708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49" y="104139"/>
                  </a:lnTo>
                  <a:lnTo>
                    <a:pt x="339280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5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30" y="140970"/>
                  </a:moveTo>
                  <a:lnTo>
                    <a:pt x="17906" y="139700"/>
                  </a:lnTo>
                  <a:lnTo>
                    <a:pt x="18159" y="139700"/>
                  </a:lnTo>
                  <a:lnTo>
                    <a:pt x="17830" y="140970"/>
                  </a:lnTo>
                  <a:close/>
                </a:path>
                <a:path w="353695" h="367029">
                  <a:moveTo>
                    <a:pt x="339585" y="166370"/>
                  </a:moveTo>
                  <a:lnTo>
                    <a:pt x="338505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5" y="139700"/>
                  </a:lnTo>
                  <a:lnTo>
                    <a:pt x="349542" y="146050"/>
                  </a:lnTo>
                  <a:lnTo>
                    <a:pt x="351091" y="154939"/>
                  </a:lnTo>
                  <a:lnTo>
                    <a:pt x="352221" y="165100"/>
                  </a:lnTo>
                  <a:lnTo>
                    <a:pt x="339559" y="165100"/>
                  </a:lnTo>
                  <a:lnTo>
                    <a:pt x="339585" y="166370"/>
                  </a:lnTo>
                  <a:close/>
                </a:path>
                <a:path w="353695" h="367029">
                  <a:moveTo>
                    <a:pt x="13525" y="166370"/>
                  </a:moveTo>
                  <a:lnTo>
                    <a:pt x="13563" y="165100"/>
                  </a:lnTo>
                  <a:lnTo>
                    <a:pt x="13525" y="166370"/>
                  </a:lnTo>
                  <a:close/>
                </a:path>
                <a:path w="353695" h="367029">
                  <a:moveTo>
                    <a:pt x="349763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85" y="200660"/>
                  </a:lnTo>
                  <a:lnTo>
                    <a:pt x="340220" y="191770"/>
                  </a:lnTo>
                  <a:lnTo>
                    <a:pt x="340423" y="182879"/>
                  </a:lnTo>
                  <a:lnTo>
                    <a:pt x="340207" y="173989"/>
                  </a:lnTo>
                  <a:lnTo>
                    <a:pt x="339559" y="165100"/>
                  </a:lnTo>
                  <a:lnTo>
                    <a:pt x="352221" y="165100"/>
                  </a:lnTo>
                  <a:lnTo>
                    <a:pt x="352894" y="173989"/>
                  </a:lnTo>
                  <a:lnTo>
                    <a:pt x="353123" y="182879"/>
                  </a:lnTo>
                  <a:lnTo>
                    <a:pt x="352894" y="193039"/>
                  </a:lnTo>
                  <a:lnTo>
                    <a:pt x="352221" y="201929"/>
                  </a:lnTo>
                  <a:lnTo>
                    <a:pt x="351091" y="210820"/>
                  </a:lnTo>
                  <a:lnTo>
                    <a:pt x="349763" y="218439"/>
                  </a:lnTo>
                  <a:close/>
                </a:path>
                <a:path w="353695" h="367029">
                  <a:moveTo>
                    <a:pt x="16274" y="218439"/>
                  </a:moveTo>
                  <a:lnTo>
                    <a:pt x="16065" y="218439"/>
                  </a:lnTo>
                  <a:lnTo>
                    <a:pt x="16001" y="217170"/>
                  </a:lnTo>
                  <a:lnTo>
                    <a:pt x="16274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2993" y="234950"/>
                  </a:lnTo>
                  <a:lnTo>
                    <a:pt x="335292" y="226060"/>
                  </a:lnTo>
                  <a:lnTo>
                    <a:pt x="337108" y="217170"/>
                  </a:lnTo>
                  <a:lnTo>
                    <a:pt x="337057" y="218439"/>
                  </a:lnTo>
                  <a:lnTo>
                    <a:pt x="349763" y="218439"/>
                  </a:lnTo>
                  <a:lnTo>
                    <a:pt x="349542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5" h="367029">
                  <a:moveTo>
                    <a:pt x="241363" y="354329"/>
                  </a:moveTo>
                  <a:lnTo>
                    <a:pt x="184810" y="354329"/>
                  </a:lnTo>
                  <a:lnTo>
                    <a:pt x="193459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72" y="350520"/>
                  </a:lnTo>
                  <a:lnTo>
                    <a:pt x="217614" y="349250"/>
                  </a:lnTo>
                  <a:lnTo>
                    <a:pt x="217296" y="349250"/>
                  </a:lnTo>
                  <a:lnTo>
                    <a:pt x="225374" y="346710"/>
                  </a:lnTo>
                  <a:lnTo>
                    <a:pt x="225056" y="346710"/>
                  </a:lnTo>
                  <a:lnTo>
                    <a:pt x="232968" y="344170"/>
                  </a:lnTo>
                  <a:lnTo>
                    <a:pt x="232663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57" y="337820"/>
                  </a:lnTo>
                  <a:lnTo>
                    <a:pt x="254698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289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12" y="320039"/>
                  </a:lnTo>
                  <a:lnTo>
                    <a:pt x="274370" y="320039"/>
                  </a:lnTo>
                  <a:lnTo>
                    <a:pt x="280809" y="314960"/>
                  </a:lnTo>
                  <a:lnTo>
                    <a:pt x="280568" y="314960"/>
                  </a:lnTo>
                  <a:lnTo>
                    <a:pt x="286753" y="309879"/>
                  </a:lnTo>
                  <a:lnTo>
                    <a:pt x="286524" y="309879"/>
                  </a:lnTo>
                  <a:lnTo>
                    <a:pt x="292442" y="304800"/>
                  </a:lnTo>
                  <a:lnTo>
                    <a:pt x="292226" y="304800"/>
                  </a:lnTo>
                  <a:lnTo>
                    <a:pt x="297865" y="298450"/>
                  </a:lnTo>
                  <a:lnTo>
                    <a:pt x="297675" y="298450"/>
                  </a:lnTo>
                  <a:lnTo>
                    <a:pt x="303021" y="292100"/>
                  </a:lnTo>
                  <a:lnTo>
                    <a:pt x="302831" y="292100"/>
                  </a:lnTo>
                  <a:lnTo>
                    <a:pt x="307886" y="285750"/>
                  </a:lnTo>
                  <a:lnTo>
                    <a:pt x="307708" y="285750"/>
                  </a:lnTo>
                  <a:lnTo>
                    <a:pt x="312458" y="279400"/>
                  </a:lnTo>
                  <a:lnTo>
                    <a:pt x="312292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62" y="265429"/>
                  </a:lnTo>
                  <a:lnTo>
                    <a:pt x="324294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3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39" y="307339"/>
                  </a:lnTo>
                  <a:lnTo>
                    <a:pt x="301497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76" y="353060"/>
                  </a:lnTo>
                  <a:lnTo>
                    <a:pt x="241363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88824" y="3899395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1150" marR="5080" indent="-29845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73570" y="3303752"/>
            <a:ext cx="353695" cy="367030"/>
            <a:chOff x="6673570" y="3303752"/>
            <a:chExt cx="353695" cy="367030"/>
          </a:xfrm>
        </p:grpSpPr>
        <p:sp>
          <p:nvSpPr>
            <p:cNvPr id="26" name="object 26"/>
            <p:cNvSpPr/>
            <p:nvPr/>
          </p:nvSpPr>
          <p:spPr>
            <a:xfrm>
              <a:off x="6679692" y="3310102"/>
              <a:ext cx="340995" cy="355600"/>
            </a:xfrm>
            <a:custGeom>
              <a:avLst/>
              <a:gdLst/>
              <a:ahLst/>
              <a:cxnLst/>
              <a:rect l="l" t="t" r="r" b="b"/>
              <a:pathLst>
                <a:path w="340995" h="355600">
                  <a:moveTo>
                    <a:pt x="170446" y="355117"/>
                  </a:moveTo>
                  <a:lnTo>
                    <a:pt x="125196" y="348771"/>
                  </a:lnTo>
                  <a:lnTo>
                    <a:pt x="84527" y="330849"/>
                  </a:lnTo>
                  <a:lnTo>
                    <a:pt x="50057" y="303020"/>
                  </a:lnTo>
                  <a:lnTo>
                    <a:pt x="23401" y="266956"/>
                  </a:lnTo>
                  <a:lnTo>
                    <a:pt x="6176" y="224329"/>
                  </a:lnTo>
                  <a:lnTo>
                    <a:pt x="0" y="176809"/>
                  </a:lnTo>
                  <a:lnTo>
                    <a:pt x="6176" y="129925"/>
                  </a:lnTo>
                  <a:lnTo>
                    <a:pt x="23401" y="87722"/>
                  </a:lnTo>
                  <a:lnTo>
                    <a:pt x="50057" y="51914"/>
                  </a:lnTo>
                  <a:lnTo>
                    <a:pt x="84527" y="24215"/>
                  </a:lnTo>
                  <a:lnTo>
                    <a:pt x="125196" y="6339"/>
                  </a:lnTo>
                  <a:lnTo>
                    <a:pt x="170446" y="0"/>
                  </a:lnTo>
                  <a:lnTo>
                    <a:pt x="215696" y="6343"/>
                  </a:lnTo>
                  <a:lnTo>
                    <a:pt x="256357" y="24243"/>
                  </a:lnTo>
                  <a:lnTo>
                    <a:pt x="290807" y="52008"/>
                  </a:lnTo>
                  <a:lnTo>
                    <a:pt x="317424" y="87944"/>
                  </a:lnTo>
                  <a:lnTo>
                    <a:pt x="334584" y="130358"/>
                  </a:lnTo>
                  <a:lnTo>
                    <a:pt x="340664" y="177558"/>
                  </a:lnTo>
                  <a:lnTo>
                    <a:pt x="334584" y="224763"/>
                  </a:lnTo>
                  <a:lnTo>
                    <a:pt x="317424" y="267178"/>
                  </a:lnTo>
                  <a:lnTo>
                    <a:pt x="290807" y="303114"/>
                  </a:lnTo>
                  <a:lnTo>
                    <a:pt x="256357" y="330876"/>
                  </a:lnTo>
                  <a:lnTo>
                    <a:pt x="215696" y="348775"/>
                  </a:lnTo>
                  <a:lnTo>
                    <a:pt x="170446" y="355117"/>
                  </a:lnTo>
                  <a:close/>
                </a:path>
              </a:pathLst>
            </a:custGeom>
            <a:solidFill>
              <a:srgbClr val="45B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73570" y="3303752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84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25" y="313689"/>
                  </a:lnTo>
                  <a:lnTo>
                    <a:pt x="45783" y="307339"/>
                  </a:lnTo>
                  <a:lnTo>
                    <a:pt x="40246" y="299720"/>
                  </a:lnTo>
                  <a:lnTo>
                    <a:pt x="35013" y="293370"/>
                  </a:lnTo>
                  <a:lnTo>
                    <a:pt x="13843" y="255270"/>
                  </a:lnTo>
                  <a:lnTo>
                    <a:pt x="2032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24" y="128270"/>
                  </a:lnTo>
                  <a:lnTo>
                    <a:pt x="10693" y="120650"/>
                  </a:lnTo>
                  <a:lnTo>
                    <a:pt x="13843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14" y="87629"/>
                  </a:lnTo>
                  <a:lnTo>
                    <a:pt x="30099" y="80010"/>
                  </a:lnTo>
                  <a:lnTo>
                    <a:pt x="35013" y="73660"/>
                  </a:lnTo>
                  <a:lnTo>
                    <a:pt x="40246" y="66039"/>
                  </a:lnTo>
                  <a:lnTo>
                    <a:pt x="45783" y="59689"/>
                  </a:lnTo>
                  <a:lnTo>
                    <a:pt x="51625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912" y="26670"/>
                  </a:lnTo>
                  <a:lnTo>
                    <a:pt x="92303" y="21589"/>
                  </a:lnTo>
                  <a:lnTo>
                    <a:pt x="140944" y="2539"/>
                  </a:lnTo>
                  <a:lnTo>
                    <a:pt x="158496" y="0"/>
                  </a:lnTo>
                  <a:lnTo>
                    <a:pt x="194640" y="0"/>
                  </a:lnTo>
                  <a:lnTo>
                    <a:pt x="212204" y="2539"/>
                  </a:lnTo>
                  <a:lnTo>
                    <a:pt x="237363" y="10160"/>
                  </a:lnTo>
                  <a:lnTo>
                    <a:pt x="242713" y="12700"/>
                  </a:lnTo>
                  <a:lnTo>
                    <a:pt x="159994" y="12700"/>
                  </a:lnTo>
                  <a:lnTo>
                    <a:pt x="151485" y="13970"/>
                  </a:lnTo>
                  <a:lnTo>
                    <a:pt x="151815" y="13970"/>
                  </a:lnTo>
                  <a:lnTo>
                    <a:pt x="143421" y="15239"/>
                  </a:lnTo>
                  <a:lnTo>
                    <a:pt x="143751" y="15239"/>
                  </a:lnTo>
                  <a:lnTo>
                    <a:pt x="135521" y="17779"/>
                  </a:lnTo>
                  <a:lnTo>
                    <a:pt x="135839" y="17779"/>
                  </a:lnTo>
                  <a:lnTo>
                    <a:pt x="127762" y="20320"/>
                  </a:lnTo>
                  <a:lnTo>
                    <a:pt x="128066" y="20320"/>
                  </a:lnTo>
                  <a:lnTo>
                    <a:pt x="120154" y="22860"/>
                  </a:lnTo>
                  <a:lnTo>
                    <a:pt x="120459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86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704" y="33020"/>
                  </a:lnTo>
                  <a:lnTo>
                    <a:pt x="91567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511" y="45720"/>
                  </a:lnTo>
                  <a:lnTo>
                    <a:pt x="78752" y="45720"/>
                  </a:lnTo>
                  <a:lnTo>
                    <a:pt x="72326" y="50800"/>
                  </a:lnTo>
                  <a:lnTo>
                    <a:pt x="72555" y="50800"/>
                  </a:lnTo>
                  <a:lnTo>
                    <a:pt x="67617" y="55879"/>
                  </a:lnTo>
                  <a:lnTo>
                    <a:pt x="66598" y="55879"/>
                  </a:lnTo>
                  <a:lnTo>
                    <a:pt x="60693" y="62229"/>
                  </a:lnTo>
                  <a:lnTo>
                    <a:pt x="60896" y="62229"/>
                  </a:lnTo>
                  <a:lnTo>
                    <a:pt x="55257" y="68579"/>
                  </a:lnTo>
                  <a:lnTo>
                    <a:pt x="55460" y="68579"/>
                  </a:lnTo>
                  <a:lnTo>
                    <a:pt x="51183" y="73660"/>
                  </a:lnTo>
                  <a:lnTo>
                    <a:pt x="50292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410" y="93979"/>
                  </a:lnTo>
                  <a:lnTo>
                    <a:pt x="36563" y="93979"/>
                  </a:lnTo>
                  <a:lnTo>
                    <a:pt x="32461" y="101600"/>
                  </a:lnTo>
                  <a:lnTo>
                    <a:pt x="32600" y="101600"/>
                  </a:lnTo>
                  <a:lnTo>
                    <a:pt x="28841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53" y="132079"/>
                  </a:lnTo>
                  <a:lnTo>
                    <a:pt x="18170" y="139700"/>
                  </a:lnTo>
                  <a:lnTo>
                    <a:pt x="17919" y="139700"/>
                  </a:lnTo>
                  <a:lnTo>
                    <a:pt x="16014" y="148589"/>
                  </a:lnTo>
                  <a:lnTo>
                    <a:pt x="14579" y="157479"/>
                  </a:lnTo>
                  <a:lnTo>
                    <a:pt x="13692" y="165100"/>
                  </a:lnTo>
                  <a:lnTo>
                    <a:pt x="13563" y="165100"/>
                  </a:lnTo>
                  <a:lnTo>
                    <a:pt x="12915" y="173989"/>
                  </a:lnTo>
                  <a:lnTo>
                    <a:pt x="12700" y="182879"/>
                  </a:lnTo>
                  <a:lnTo>
                    <a:pt x="12928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78" y="218439"/>
                  </a:lnTo>
                  <a:lnTo>
                    <a:pt x="16286" y="218439"/>
                  </a:lnTo>
                  <a:lnTo>
                    <a:pt x="17919" y="226060"/>
                  </a:lnTo>
                  <a:lnTo>
                    <a:pt x="20129" y="234950"/>
                  </a:lnTo>
                  <a:lnTo>
                    <a:pt x="20434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68" y="257810"/>
                  </a:lnTo>
                  <a:lnTo>
                    <a:pt x="32600" y="265429"/>
                  </a:lnTo>
                  <a:lnTo>
                    <a:pt x="32461" y="265429"/>
                  </a:lnTo>
                  <a:lnTo>
                    <a:pt x="36563" y="271779"/>
                  </a:lnTo>
                  <a:lnTo>
                    <a:pt x="36410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2" y="292100"/>
                  </a:lnTo>
                  <a:lnTo>
                    <a:pt x="50114" y="292100"/>
                  </a:lnTo>
                  <a:lnTo>
                    <a:pt x="55460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93" y="304800"/>
                  </a:lnTo>
                  <a:lnTo>
                    <a:pt x="66598" y="309879"/>
                  </a:lnTo>
                  <a:lnTo>
                    <a:pt x="66382" y="309879"/>
                  </a:lnTo>
                  <a:lnTo>
                    <a:pt x="72555" y="314960"/>
                  </a:lnTo>
                  <a:lnTo>
                    <a:pt x="72326" y="314960"/>
                  </a:lnTo>
                  <a:lnTo>
                    <a:pt x="78752" y="320039"/>
                  </a:lnTo>
                  <a:lnTo>
                    <a:pt x="78511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7" y="330200"/>
                  </a:lnTo>
                  <a:lnTo>
                    <a:pt x="98704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86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59" y="344170"/>
                  </a:lnTo>
                  <a:lnTo>
                    <a:pt x="120154" y="344170"/>
                  </a:lnTo>
                  <a:lnTo>
                    <a:pt x="128066" y="346710"/>
                  </a:lnTo>
                  <a:lnTo>
                    <a:pt x="127762" y="346710"/>
                  </a:lnTo>
                  <a:lnTo>
                    <a:pt x="135839" y="349250"/>
                  </a:lnTo>
                  <a:lnTo>
                    <a:pt x="135521" y="349250"/>
                  </a:lnTo>
                  <a:lnTo>
                    <a:pt x="143751" y="350520"/>
                  </a:lnTo>
                  <a:lnTo>
                    <a:pt x="143421" y="350520"/>
                  </a:lnTo>
                  <a:lnTo>
                    <a:pt x="151815" y="353060"/>
                  </a:lnTo>
                  <a:lnTo>
                    <a:pt x="159664" y="353060"/>
                  </a:lnTo>
                  <a:lnTo>
                    <a:pt x="168313" y="354329"/>
                  </a:lnTo>
                  <a:lnTo>
                    <a:pt x="241376" y="354329"/>
                  </a:lnTo>
                  <a:lnTo>
                    <a:pt x="237363" y="355600"/>
                  </a:lnTo>
                  <a:lnTo>
                    <a:pt x="229146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5" h="367029">
                  <a:moveTo>
                    <a:pt x="268211" y="41910"/>
                  </a:moveTo>
                  <a:lnTo>
                    <a:pt x="261302" y="36829"/>
                  </a:lnTo>
                  <a:lnTo>
                    <a:pt x="261569" y="36829"/>
                  </a:lnTo>
                  <a:lnTo>
                    <a:pt x="254431" y="33020"/>
                  </a:lnTo>
                  <a:lnTo>
                    <a:pt x="254711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18" y="25400"/>
                  </a:lnTo>
                  <a:lnTo>
                    <a:pt x="240411" y="25400"/>
                  </a:lnTo>
                  <a:lnTo>
                    <a:pt x="232676" y="22860"/>
                  </a:lnTo>
                  <a:lnTo>
                    <a:pt x="232981" y="22860"/>
                  </a:lnTo>
                  <a:lnTo>
                    <a:pt x="225069" y="20320"/>
                  </a:lnTo>
                  <a:lnTo>
                    <a:pt x="225386" y="20320"/>
                  </a:lnTo>
                  <a:lnTo>
                    <a:pt x="217309" y="17779"/>
                  </a:lnTo>
                  <a:lnTo>
                    <a:pt x="217627" y="17779"/>
                  </a:lnTo>
                  <a:lnTo>
                    <a:pt x="209384" y="15239"/>
                  </a:lnTo>
                  <a:lnTo>
                    <a:pt x="209715" y="15239"/>
                  </a:lnTo>
                  <a:lnTo>
                    <a:pt x="201333" y="13970"/>
                  </a:lnTo>
                  <a:lnTo>
                    <a:pt x="201650" y="13970"/>
                  </a:lnTo>
                  <a:lnTo>
                    <a:pt x="193141" y="12700"/>
                  </a:lnTo>
                  <a:lnTo>
                    <a:pt x="242713" y="12700"/>
                  </a:lnTo>
                  <a:lnTo>
                    <a:pt x="245389" y="13970"/>
                  </a:lnTo>
                  <a:lnTo>
                    <a:pt x="253212" y="17779"/>
                  </a:lnTo>
                  <a:lnTo>
                    <a:pt x="260832" y="21589"/>
                  </a:lnTo>
                  <a:lnTo>
                    <a:pt x="268236" y="26670"/>
                  </a:lnTo>
                  <a:lnTo>
                    <a:pt x="275399" y="30479"/>
                  </a:lnTo>
                  <a:lnTo>
                    <a:pt x="282321" y="35560"/>
                  </a:lnTo>
                  <a:lnTo>
                    <a:pt x="287654" y="40639"/>
                  </a:lnTo>
                  <a:lnTo>
                    <a:pt x="267957" y="40639"/>
                  </a:lnTo>
                  <a:lnTo>
                    <a:pt x="268211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57" y="40639"/>
                  </a:lnTo>
                  <a:lnTo>
                    <a:pt x="287654" y="40639"/>
                  </a:lnTo>
                  <a:lnTo>
                    <a:pt x="288988" y="41910"/>
                  </a:lnTo>
                  <a:lnTo>
                    <a:pt x="295389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82" y="57150"/>
                  </a:moveTo>
                  <a:lnTo>
                    <a:pt x="66598" y="55879"/>
                  </a:lnTo>
                  <a:lnTo>
                    <a:pt x="67617" y="55879"/>
                  </a:lnTo>
                  <a:lnTo>
                    <a:pt x="66382" y="57150"/>
                  </a:lnTo>
                  <a:close/>
                </a:path>
                <a:path w="353695" h="367029">
                  <a:moveTo>
                    <a:pt x="303034" y="74929"/>
                  </a:moveTo>
                  <a:lnTo>
                    <a:pt x="297675" y="68579"/>
                  </a:lnTo>
                  <a:lnTo>
                    <a:pt x="297878" y="68579"/>
                  </a:lnTo>
                  <a:lnTo>
                    <a:pt x="292239" y="62229"/>
                  </a:lnTo>
                  <a:lnTo>
                    <a:pt x="292455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8135" y="73660"/>
                  </a:lnTo>
                  <a:lnTo>
                    <a:pt x="302844" y="73660"/>
                  </a:lnTo>
                  <a:lnTo>
                    <a:pt x="303034" y="74929"/>
                  </a:lnTo>
                  <a:close/>
                </a:path>
                <a:path w="353695" h="367029">
                  <a:moveTo>
                    <a:pt x="50114" y="74929"/>
                  </a:moveTo>
                  <a:lnTo>
                    <a:pt x="50292" y="73660"/>
                  </a:lnTo>
                  <a:lnTo>
                    <a:pt x="51183" y="73660"/>
                  </a:lnTo>
                  <a:lnTo>
                    <a:pt x="50114" y="74929"/>
                  </a:lnTo>
                  <a:close/>
                </a:path>
                <a:path w="353695" h="367029">
                  <a:moveTo>
                    <a:pt x="307898" y="81279"/>
                  </a:moveTo>
                  <a:lnTo>
                    <a:pt x="302844" y="73660"/>
                  </a:lnTo>
                  <a:lnTo>
                    <a:pt x="318135" y="73660"/>
                  </a:lnTo>
                  <a:lnTo>
                    <a:pt x="323037" y="80010"/>
                  </a:lnTo>
                  <a:lnTo>
                    <a:pt x="307721" y="80010"/>
                  </a:lnTo>
                  <a:lnTo>
                    <a:pt x="307898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3006" y="132079"/>
                  </a:lnTo>
                  <a:lnTo>
                    <a:pt x="330415" y="124460"/>
                  </a:lnTo>
                  <a:lnTo>
                    <a:pt x="327469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305" y="87629"/>
                  </a:lnTo>
                  <a:lnTo>
                    <a:pt x="312470" y="87629"/>
                  </a:lnTo>
                  <a:lnTo>
                    <a:pt x="307721" y="80010"/>
                  </a:lnTo>
                  <a:lnTo>
                    <a:pt x="323037" y="80010"/>
                  </a:lnTo>
                  <a:lnTo>
                    <a:pt x="327634" y="87629"/>
                  </a:lnTo>
                  <a:lnTo>
                    <a:pt x="331876" y="95250"/>
                  </a:lnTo>
                  <a:lnTo>
                    <a:pt x="335762" y="104139"/>
                  </a:lnTo>
                  <a:lnTo>
                    <a:pt x="339293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29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43" y="140970"/>
                  </a:moveTo>
                  <a:lnTo>
                    <a:pt x="17919" y="139700"/>
                  </a:lnTo>
                  <a:lnTo>
                    <a:pt x="18170" y="139700"/>
                  </a:lnTo>
                  <a:lnTo>
                    <a:pt x="17843" y="140970"/>
                  </a:lnTo>
                  <a:close/>
                </a:path>
                <a:path w="353695" h="367029">
                  <a:moveTo>
                    <a:pt x="339598" y="166370"/>
                  </a:moveTo>
                  <a:lnTo>
                    <a:pt x="338518" y="157479"/>
                  </a:lnTo>
                  <a:lnTo>
                    <a:pt x="337070" y="148589"/>
                  </a:lnTo>
                  <a:lnTo>
                    <a:pt x="335229" y="139700"/>
                  </a:lnTo>
                  <a:lnTo>
                    <a:pt x="348148" y="139700"/>
                  </a:lnTo>
                  <a:lnTo>
                    <a:pt x="349554" y="146050"/>
                  </a:lnTo>
                  <a:lnTo>
                    <a:pt x="351104" y="154939"/>
                  </a:lnTo>
                  <a:lnTo>
                    <a:pt x="352221" y="165100"/>
                  </a:lnTo>
                  <a:lnTo>
                    <a:pt x="339572" y="165100"/>
                  </a:lnTo>
                  <a:lnTo>
                    <a:pt x="339598" y="166370"/>
                  </a:lnTo>
                  <a:close/>
                </a:path>
                <a:path w="353695" h="367029">
                  <a:moveTo>
                    <a:pt x="13538" y="166370"/>
                  </a:moveTo>
                  <a:lnTo>
                    <a:pt x="13563" y="165100"/>
                  </a:lnTo>
                  <a:lnTo>
                    <a:pt x="13692" y="165100"/>
                  </a:lnTo>
                  <a:lnTo>
                    <a:pt x="13538" y="166370"/>
                  </a:lnTo>
                  <a:close/>
                </a:path>
                <a:path w="353695" h="367029">
                  <a:moveTo>
                    <a:pt x="349776" y="218439"/>
                  </a:moveTo>
                  <a:lnTo>
                    <a:pt x="337070" y="218439"/>
                  </a:lnTo>
                  <a:lnTo>
                    <a:pt x="338556" y="209550"/>
                  </a:lnTo>
                  <a:lnTo>
                    <a:pt x="339598" y="200660"/>
                  </a:lnTo>
                  <a:lnTo>
                    <a:pt x="340233" y="191770"/>
                  </a:lnTo>
                  <a:lnTo>
                    <a:pt x="340436" y="182879"/>
                  </a:lnTo>
                  <a:lnTo>
                    <a:pt x="340207" y="173989"/>
                  </a:lnTo>
                  <a:lnTo>
                    <a:pt x="339572" y="165100"/>
                  </a:lnTo>
                  <a:lnTo>
                    <a:pt x="352221" y="165100"/>
                  </a:lnTo>
                  <a:lnTo>
                    <a:pt x="352907" y="173989"/>
                  </a:lnTo>
                  <a:lnTo>
                    <a:pt x="353136" y="182879"/>
                  </a:lnTo>
                  <a:lnTo>
                    <a:pt x="352907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5" h="367029">
                  <a:moveTo>
                    <a:pt x="16286" y="218439"/>
                  </a:moveTo>
                  <a:lnTo>
                    <a:pt x="16078" y="218439"/>
                  </a:lnTo>
                  <a:lnTo>
                    <a:pt x="16014" y="217170"/>
                  </a:lnTo>
                  <a:lnTo>
                    <a:pt x="16286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3006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70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34" y="234950"/>
                  </a:moveTo>
                  <a:lnTo>
                    <a:pt x="20129" y="234950"/>
                  </a:lnTo>
                  <a:lnTo>
                    <a:pt x="20053" y="233679"/>
                  </a:lnTo>
                  <a:lnTo>
                    <a:pt x="20434" y="234950"/>
                  </a:lnTo>
                  <a:close/>
                </a:path>
                <a:path w="353695" h="367029">
                  <a:moveTo>
                    <a:pt x="241376" y="354329"/>
                  </a:moveTo>
                  <a:lnTo>
                    <a:pt x="184823" y="354329"/>
                  </a:lnTo>
                  <a:lnTo>
                    <a:pt x="193471" y="353060"/>
                  </a:lnTo>
                  <a:lnTo>
                    <a:pt x="201333" y="353060"/>
                  </a:lnTo>
                  <a:lnTo>
                    <a:pt x="209715" y="350520"/>
                  </a:lnTo>
                  <a:lnTo>
                    <a:pt x="209384" y="350520"/>
                  </a:lnTo>
                  <a:lnTo>
                    <a:pt x="217627" y="349250"/>
                  </a:lnTo>
                  <a:lnTo>
                    <a:pt x="217309" y="349250"/>
                  </a:lnTo>
                  <a:lnTo>
                    <a:pt x="225386" y="346710"/>
                  </a:lnTo>
                  <a:lnTo>
                    <a:pt x="225069" y="346710"/>
                  </a:lnTo>
                  <a:lnTo>
                    <a:pt x="232981" y="344170"/>
                  </a:lnTo>
                  <a:lnTo>
                    <a:pt x="232676" y="344170"/>
                  </a:lnTo>
                  <a:lnTo>
                    <a:pt x="240411" y="341629"/>
                  </a:lnTo>
                  <a:lnTo>
                    <a:pt x="240118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711" y="334010"/>
                  </a:lnTo>
                  <a:lnTo>
                    <a:pt x="254431" y="334010"/>
                  </a:lnTo>
                  <a:lnTo>
                    <a:pt x="261569" y="330200"/>
                  </a:lnTo>
                  <a:lnTo>
                    <a:pt x="261302" y="330200"/>
                  </a:lnTo>
                  <a:lnTo>
                    <a:pt x="268211" y="325120"/>
                  </a:lnTo>
                  <a:lnTo>
                    <a:pt x="267957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55" y="304800"/>
                  </a:lnTo>
                  <a:lnTo>
                    <a:pt x="292239" y="304800"/>
                  </a:lnTo>
                  <a:lnTo>
                    <a:pt x="297878" y="298450"/>
                  </a:lnTo>
                  <a:lnTo>
                    <a:pt x="297675" y="298450"/>
                  </a:lnTo>
                  <a:lnTo>
                    <a:pt x="303034" y="292100"/>
                  </a:lnTo>
                  <a:lnTo>
                    <a:pt x="302844" y="292100"/>
                  </a:lnTo>
                  <a:lnTo>
                    <a:pt x="307898" y="285750"/>
                  </a:lnTo>
                  <a:lnTo>
                    <a:pt x="307721" y="285750"/>
                  </a:lnTo>
                  <a:lnTo>
                    <a:pt x="312470" y="279400"/>
                  </a:lnTo>
                  <a:lnTo>
                    <a:pt x="312305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83" y="250189"/>
                  </a:lnTo>
                  <a:lnTo>
                    <a:pt x="330517" y="242570"/>
                  </a:lnTo>
                  <a:lnTo>
                    <a:pt x="333095" y="233679"/>
                  </a:lnTo>
                  <a:lnTo>
                    <a:pt x="333006" y="234950"/>
                  </a:lnTo>
                  <a:lnTo>
                    <a:pt x="345889" y="234950"/>
                  </a:lnTo>
                  <a:lnTo>
                    <a:pt x="331876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89" y="318770"/>
                  </a:lnTo>
                  <a:lnTo>
                    <a:pt x="288988" y="325120"/>
                  </a:lnTo>
                  <a:lnTo>
                    <a:pt x="253212" y="349250"/>
                  </a:lnTo>
                  <a:lnTo>
                    <a:pt x="245389" y="353060"/>
                  </a:lnTo>
                  <a:lnTo>
                    <a:pt x="241376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75500" y="2300693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0515" marR="5080" indent="-2978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72958" y="3289414"/>
            <a:ext cx="1383665" cy="379730"/>
            <a:chOff x="7672958" y="3289414"/>
            <a:chExt cx="1383665" cy="379730"/>
          </a:xfrm>
        </p:grpSpPr>
        <p:sp>
          <p:nvSpPr>
            <p:cNvPr id="30" name="object 30"/>
            <p:cNvSpPr/>
            <p:nvPr/>
          </p:nvSpPr>
          <p:spPr>
            <a:xfrm>
              <a:off x="7679435" y="3295764"/>
              <a:ext cx="340360" cy="355600"/>
            </a:xfrm>
            <a:custGeom>
              <a:avLst/>
              <a:gdLst/>
              <a:ahLst/>
              <a:cxnLst/>
              <a:rect l="l" t="t" r="r" b="b"/>
              <a:pathLst>
                <a:path w="340359" h="355600">
                  <a:moveTo>
                    <a:pt x="170091" y="355117"/>
                  </a:moveTo>
                  <a:lnTo>
                    <a:pt x="124837" y="348774"/>
                  </a:lnTo>
                  <a:lnTo>
                    <a:pt x="84179" y="330872"/>
                  </a:lnTo>
                  <a:lnTo>
                    <a:pt x="49741" y="303098"/>
                  </a:lnTo>
                  <a:lnTo>
                    <a:pt x="23148" y="267141"/>
                  </a:lnTo>
                  <a:lnTo>
                    <a:pt x="6026" y="224689"/>
                  </a:lnTo>
                  <a:lnTo>
                    <a:pt x="0" y="177431"/>
                  </a:lnTo>
                  <a:lnTo>
                    <a:pt x="6026" y="130280"/>
                  </a:lnTo>
                  <a:lnTo>
                    <a:pt x="23148" y="87900"/>
                  </a:lnTo>
                  <a:lnTo>
                    <a:pt x="49741" y="51987"/>
                  </a:lnTo>
                  <a:lnTo>
                    <a:pt x="84179" y="24235"/>
                  </a:lnTo>
                  <a:lnTo>
                    <a:pt x="124837" y="6341"/>
                  </a:lnTo>
                  <a:lnTo>
                    <a:pt x="170091" y="0"/>
                  </a:lnTo>
                  <a:lnTo>
                    <a:pt x="215339" y="6342"/>
                  </a:lnTo>
                  <a:lnTo>
                    <a:pt x="255998" y="24240"/>
                  </a:lnTo>
                  <a:lnTo>
                    <a:pt x="290445" y="52003"/>
                  </a:lnTo>
                  <a:lnTo>
                    <a:pt x="317059" y="87938"/>
                  </a:lnTo>
                  <a:lnTo>
                    <a:pt x="334216" y="130354"/>
                  </a:lnTo>
                  <a:lnTo>
                    <a:pt x="340296" y="177558"/>
                  </a:lnTo>
                  <a:lnTo>
                    <a:pt x="334216" y="224763"/>
                  </a:lnTo>
                  <a:lnTo>
                    <a:pt x="317059" y="267178"/>
                  </a:lnTo>
                  <a:lnTo>
                    <a:pt x="290445" y="303114"/>
                  </a:lnTo>
                  <a:lnTo>
                    <a:pt x="255998" y="330876"/>
                  </a:lnTo>
                  <a:lnTo>
                    <a:pt x="215339" y="348775"/>
                  </a:lnTo>
                  <a:lnTo>
                    <a:pt x="170091" y="355117"/>
                  </a:lnTo>
                  <a:close/>
                </a:path>
              </a:pathLst>
            </a:custGeom>
            <a:solidFill>
              <a:srgbClr val="52B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72958" y="3289414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72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12" y="313689"/>
                  </a:lnTo>
                  <a:lnTo>
                    <a:pt x="45783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43" y="255270"/>
                  </a:lnTo>
                  <a:lnTo>
                    <a:pt x="2019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43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83" y="59689"/>
                  </a:lnTo>
                  <a:lnTo>
                    <a:pt x="51612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303" y="21589"/>
                  </a:lnTo>
                  <a:lnTo>
                    <a:pt x="140931" y="2539"/>
                  </a:lnTo>
                  <a:lnTo>
                    <a:pt x="158496" y="0"/>
                  </a:lnTo>
                  <a:lnTo>
                    <a:pt x="194640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1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51" y="15239"/>
                  </a:lnTo>
                  <a:lnTo>
                    <a:pt x="135509" y="17779"/>
                  </a:lnTo>
                  <a:lnTo>
                    <a:pt x="135826" y="17779"/>
                  </a:lnTo>
                  <a:lnTo>
                    <a:pt x="131787" y="19050"/>
                  </a:lnTo>
                  <a:lnTo>
                    <a:pt x="128054" y="19050"/>
                  </a:lnTo>
                  <a:lnTo>
                    <a:pt x="120154" y="22860"/>
                  </a:lnTo>
                  <a:lnTo>
                    <a:pt x="120446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691" y="33020"/>
                  </a:lnTo>
                  <a:lnTo>
                    <a:pt x="91567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498" y="45720"/>
                  </a:lnTo>
                  <a:lnTo>
                    <a:pt x="78752" y="45720"/>
                  </a:lnTo>
                  <a:lnTo>
                    <a:pt x="72313" y="50800"/>
                  </a:lnTo>
                  <a:lnTo>
                    <a:pt x="72542" y="50800"/>
                  </a:lnTo>
                  <a:lnTo>
                    <a:pt x="67604" y="55879"/>
                  </a:lnTo>
                  <a:lnTo>
                    <a:pt x="66598" y="55879"/>
                  </a:lnTo>
                  <a:lnTo>
                    <a:pt x="60680" y="62229"/>
                  </a:lnTo>
                  <a:lnTo>
                    <a:pt x="60896" y="62229"/>
                  </a:lnTo>
                  <a:lnTo>
                    <a:pt x="56385" y="67310"/>
                  </a:lnTo>
                  <a:lnTo>
                    <a:pt x="55448" y="67310"/>
                  </a:lnTo>
                  <a:lnTo>
                    <a:pt x="50992" y="73660"/>
                  </a:lnTo>
                  <a:lnTo>
                    <a:pt x="50292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48" y="101600"/>
                  </a:lnTo>
                  <a:lnTo>
                    <a:pt x="32588" y="101600"/>
                  </a:lnTo>
                  <a:lnTo>
                    <a:pt x="28829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59" y="139700"/>
                  </a:lnTo>
                  <a:lnTo>
                    <a:pt x="17907" y="139700"/>
                  </a:lnTo>
                  <a:lnTo>
                    <a:pt x="16001" y="148589"/>
                  </a:lnTo>
                  <a:lnTo>
                    <a:pt x="14566" y="157479"/>
                  </a:lnTo>
                  <a:lnTo>
                    <a:pt x="13681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65" y="218439"/>
                  </a:lnTo>
                  <a:lnTo>
                    <a:pt x="16274" y="218439"/>
                  </a:lnTo>
                  <a:lnTo>
                    <a:pt x="17907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56" y="257810"/>
                  </a:lnTo>
                  <a:lnTo>
                    <a:pt x="32588" y="265429"/>
                  </a:lnTo>
                  <a:lnTo>
                    <a:pt x="32448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2" y="292100"/>
                  </a:lnTo>
                  <a:lnTo>
                    <a:pt x="50101" y="292100"/>
                  </a:lnTo>
                  <a:lnTo>
                    <a:pt x="55448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80" y="304800"/>
                  </a:lnTo>
                  <a:lnTo>
                    <a:pt x="66598" y="309879"/>
                  </a:lnTo>
                  <a:lnTo>
                    <a:pt x="66370" y="309879"/>
                  </a:lnTo>
                  <a:lnTo>
                    <a:pt x="72542" y="314960"/>
                  </a:lnTo>
                  <a:lnTo>
                    <a:pt x="72313" y="314960"/>
                  </a:lnTo>
                  <a:lnTo>
                    <a:pt x="78752" y="320039"/>
                  </a:lnTo>
                  <a:lnTo>
                    <a:pt x="78498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7" y="330200"/>
                  </a:lnTo>
                  <a:lnTo>
                    <a:pt x="98691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46" y="344170"/>
                  </a:lnTo>
                  <a:lnTo>
                    <a:pt x="120154" y="344170"/>
                  </a:lnTo>
                  <a:lnTo>
                    <a:pt x="128054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9" y="349250"/>
                  </a:lnTo>
                  <a:lnTo>
                    <a:pt x="143751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00" y="354329"/>
                  </a:lnTo>
                  <a:lnTo>
                    <a:pt x="241363" y="354329"/>
                  </a:lnTo>
                  <a:lnTo>
                    <a:pt x="237350" y="355600"/>
                  </a:lnTo>
                  <a:lnTo>
                    <a:pt x="229133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5" h="367029">
                  <a:moveTo>
                    <a:pt x="225374" y="20320"/>
                  </a:moveTo>
                  <a:lnTo>
                    <a:pt x="217297" y="17779"/>
                  </a:lnTo>
                  <a:lnTo>
                    <a:pt x="217614" y="17779"/>
                  </a:lnTo>
                  <a:lnTo>
                    <a:pt x="209384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1" y="12700"/>
                  </a:lnTo>
                  <a:lnTo>
                    <a:pt x="245376" y="13970"/>
                  </a:lnTo>
                  <a:lnTo>
                    <a:pt x="253212" y="17779"/>
                  </a:lnTo>
                  <a:lnTo>
                    <a:pt x="255752" y="19050"/>
                  </a:lnTo>
                  <a:lnTo>
                    <a:pt x="225069" y="19050"/>
                  </a:lnTo>
                  <a:lnTo>
                    <a:pt x="225374" y="20320"/>
                  </a:lnTo>
                  <a:close/>
                </a:path>
                <a:path w="353695" h="367029">
                  <a:moveTo>
                    <a:pt x="127749" y="20320"/>
                  </a:moveTo>
                  <a:lnTo>
                    <a:pt x="128054" y="19050"/>
                  </a:lnTo>
                  <a:lnTo>
                    <a:pt x="131787" y="19050"/>
                  </a:lnTo>
                  <a:lnTo>
                    <a:pt x="127749" y="20320"/>
                  </a:lnTo>
                  <a:close/>
                </a:path>
                <a:path w="353695" h="367029">
                  <a:moveTo>
                    <a:pt x="268198" y="41910"/>
                  </a:moveTo>
                  <a:lnTo>
                    <a:pt x="261289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698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76" y="22860"/>
                  </a:lnTo>
                  <a:lnTo>
                    <a:pt x="232968" y="22860"/>
                  </a:lnTo>
                  <a:lnTo>
                    <a:pt x="225069" y="19050"/>
                  </a:lnTo>
                  <a:lnTo>
                    <a:pt x="255752" y="19050"/>
                  </a:lnTo>
                  <a:lnTo>
                    <a:pt x="260832" y="21589"/>
                  </a:lnTo>
                  <a:lnTo>
                    <a:pt x="268224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70" y="57150"/>
                  </a:moveTo>
                  <a:lnTo>
                    <a:pt x="66598" y="55879"/>
                  </a:lnTo>
                  <a:lnTo>
                    <a:pt x="67604" y="55879"/>
                  </a:lnTo>
                  <a:lnTo>
                    <a:pt x="66370" y="57150"/>
                  </a:lnTo>
                  <a:close/>
                </a:path>
                <a:path w="353695" h="367029">
                  <a:moveTo>
                    <a:pt x="297865" y="68579"/>
                  </a:moveTo>
                  <a:lnTo>
                    <a:pt x="292239" y="62229"/>
                  </a:lnTo>
                  <a:lnTo>
                    <a:pt x="292442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3761" y="67310"/>
                  </a:lnTo>
                  <a:lnTo>
                    <a:pt x="297675" y="67310"/>
                  </a:lnTo>
                  <a:lnTo>
                    <a:pt x="297865" y="68579"/>
                  </a:lnTo>
                  <a:close/>
                </a:path>
                <a:path w="353695" h="367029">
                  <a:moveTo>
                    <a:pt x="55257" y="68579"/>
                  </a:moveTo>
                  <a:lnTo>
                    <a:pt x="55448" y="67310"/>
                  </a:lnTo>
                  <a:lnTo>
                    <a:pt x="56385" y="67310"/>
                  </a:lnTo>
                  <a:lnTo>
                    <a:pt x="55257" y="68579"/>
                  </a:lnTo>
                  <a:close/>
                </a:path>
                <a:path w="353695" h="367029">
                  <a:moveTo>
                    <a:pt x="303022" y="74929"/>
                  </a:moveTo>
                  <a:lnTo>
                    <a:pt x="297675" y="67310"/>
                  </a:lnTo>
                  <a:lnTo>
                    <a:pt x="313761" y="67310"/>
                  </a:lnTo>
                  <a:lnTo>
                    <a:pt x="318122" y="73660"/>
                  </a:lnTo>
                  <a:lnTo>
                    <a:pt x="302831" y="73660"/>
                  </a:lnTo>
                  <a:lnTo>
                    <a:pt x="303022" y="74929"/>
                  </a:lnTo>
                  <a:close/>
                </a:path>
                <a:path w="353695" h="367029">
                  <a:moveTo>
                    <a:pt x="50101" y="74929"/>
                  </a:moveTo>
                  <a:lnTo>
                    <a:pt x="50292" y="73660"/>
                  </a:lnTo>
                  <a:lnTo>
                    <a:pt x="50992" y="73660"/>
                  </a:lnTo>
                  <a:lnTo>
                    <a:pt x="50101" y="74929"/>
                  </a:lnTo>
                  <a:close/>
                </a:path>
                <a:path w="353695" h="367029">
                  <a:moveTo>
                    <a:pt x="307886" y="81279"/>
                  </a:moveTo>
                  <a:lnTo>
                    <a:pt x="302831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08" y="80010"/>
                  </a:lnTo>
                  <a:lnTo>
                    <a:pt x="307886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2994" y="132079"/>
                  </a:lnTo>
                  <a:lnTo>
                    <a:pt x="330403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3" y="87629"/>
                  </a:lnTo>
                  <a:lnTo>
                    <a:pt x="312458" y="87629"/>
                  </a:lnTo>
                  <a:lnTo>
                    <a:pt x="307708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62" y="104139"/>
                  </a:lnTo>
                  <a:lnTo>
                    <a:pt x="339280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30" y="140970"/>
                  </a:moveTo>
                  <a:lnTo>
                    <a:pt x="17907" y="139700"/>
                  </a:lnTo>
                  <a:lnTo>
                    <a:pt x="18159" y="139700"/>
                  </a:lnTo>
                  <a:lnTo>
                    <a:pt x="17830" y="140970"/>
                  </a:lnTo>
                  <a:close/>
                </a:path>
                <a:path w="353695" h="367029">
                  <a:moveTo>
                    <a:pt x="349776" y="218439"/>
                  </a:moveTo>
                  <a:lnTo>
                    <a:pt x="337058" y="218439"/>
                  </a:lnTo>
                  <a:lnTo>
                    <a:pt x="338556" y="209550"/>
                  </a:lnTo>
                  <a:lnTo>
                    <a:pt x="339598" y="200660"/>
                  </a:lnTo>
                  <a:lnTo>
                    <a:pt x="340220" y="191770"/>
                  </a:lnTo>
                  <a:lnTo>
                    <a:pt x="340423" y="182879"/>
                  </a:lnTo>
                  <a:lnTo>
                    <a:pt x="340207" y="173989"/>
                  </a:lnTo>
                  <a:lnTo>
                    <a:pt x="339559" y="165100"/>
                  </a:lnTo>
                  <a:lnTo>
                    <a:pt x="338505" y="157479"/>
                  </a:lnTo>
                  <a:lnTo>
                    <a:pt x="337058" y="148589"/>
                  </a:lnTo>
                  <a:lnTo>
                    <a:pt x="335216" y="139700"/>
                  </a:lnTo>
                  <a:lnTo>
                    <a:pt x="348148" y="139700"/>
                  </a:lnTo>
                  <a:lnTo>
                    <a:pt x="353123" y="182879"/>
                  </a:lnTo>
                  <a:lnTo>
                    <a:pt x="352894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5" h="367029">
                  <a:moveTo>
                    <a:pt x="13525" y="166370"/>
                  </a:moveTo>
                  <a:lnTo>
                    <a:pt x="13563" y="165100"/>
                  </a:lnTo>
                  <a:lnTo>
                    <a:pt x="13525" y="166370"/>
                  </a:lnTo>
                  <a:close/>
                </a:path>
                <a:path w="353695" h="367029">
                  <a:moveTo>
                    <a:pt x="339598" y="166370"/>
                  </a:moveTo>
                  <a:lnTo>
                    <a:pt x="339441" y="165100"/>
                  </a:lnTo>
                  <a:lnTo>
                    <a:pt x="339598" y="166370"/>
                  </a:lnTo>
                  <a:close/>
                </a:path>
                <a:path w="353695" h="367029">
                  <a:moveTo>
                    <a:pt x="16274" y="218439"/>
                  </a:moveTo>
                  <a:lnTo>
                    <a:pt x="16065" y="218439"/>
                  </a:lnTo>
                  <a:lnTo>
                    <a:pt x="16001" y="217170"/>
                  </a:lnTo>
                  <a:lnTo>
                    <a:pt x="16274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2994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58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5" h="367029">
                  <a:moveTo>
                    <a:pt x="241363" y="354329"/>
                  </a:moveTo>
                  <a:lnTo>
                    <a:pt x="184823" y="354329"/>
                  </a:lnTo>
                  <a:lnTo>
                    <a:pt x="193459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84" y="350520"/>
                  </a:lnTo>
                  <a:lnTo>
                    <a:pt x="217614" y="349250"/>
                  </a:lnTo>
                  <a:lnTo>
                    <a:pt x="217297" y="349250"/>
                  </a:lnTo>
                  <a:lnTo>
                    <a:pt x="225374" y="346710"/>
                  </a:lnTo>
                  <a:lnTo>
                    <a:pt x="225069" y="346710"/>
                  </a:lnTo>
                  <a:lnTo>
                    <a:pt x="232968" y="344170"/>
                  </a:lnTo>
                  <a:lnTo>
                    <a:pt x="232676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698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289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42" y="304800"/>
                  </a:lnTo>
                  <a:lnTo>
                    <a:pt x="292239" y="304800"/>
                  </a:lnTo>
                  <a:lnTo>
                    <a:pt x="297865" y="298450"/>
                  </a:lnTo>
                  <a:lnTo>
                    <a:pt x="297675" y="298450"/>
                  </a:lnTo>
                  <a:lnTo>
                    <a:pt x="303022" y="292100"/>
                  </a:lnTo>
                  <a:lnTo>
                    <a:pt x="302831" y="292100"/>
                  </a:lnTo>
                  <a:lnTo>
                    <a:pt x="307886" y="285750"/>
                  </a:lnTo>
                  <a:lnTo>
                    <a:pt x="307708" y="285750"/>
                  </a:lnTo>
                  <a:lnTo>
                    <a:pt x="312458" y="279400"/>
                  </a:lnTo>
                  <a:lnTo>
                    <a:pt x="312293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4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76" y="353060"/>
                  </a:lnTo>
                  <a:lnTo>
                    <a:pt x="241363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09659" y="3308197"/>
              <a:ext cx="340360" cy="355600"/>
            </a:xfrm>
            <a:custGeom>
              <a:avLst/>
              <a:gdLst/>
              <a:ahLst/>
              <a:cxnLst/>
              <a:rect l="l" t="t" r="r" b="b"/>
              <a:pathLst>
                <a:path w="340359" h="355600">
                  <a:moveTo>
                    <a:pt x="170091" y="355117"/>
                  </a:moveTo>
                  <a:lnTo>
                    <a:pt x="124843" y="348773"/>
                  </a:lnTo>
                  <a:lnTo>
                    <a:pt x="84187" y="330863"/>
                  </a:lnTo>
                  <a:lnTo>
                    <a:pt x="49750" y="303068"/>
                  </a:lnTo>
                  <a:lnTo>
                    <a:pt x="23156" y="267069"/>
                  </a:lnTo>
                  <a:lnTo>
                    <a:pt x="6031" y="224549"/>
                  </a:lnTo>
                  <a:lnTo>
                    <a:pt x="0" y="177190"/>
                  </a:lnTo>
                  <a:lnTo>
                    <a:pt x="6031" y="130141"/>
                  </a:lnTo>
                  <a:lnTo>
                    <a:pt x="23156" y="87829"/>
                  </a:lnTo>
                  <a:lnTo>
                    <a:pt x="49750" y="51957"/>
                  </a:lnTo>
                  <a:lnTo>
                    <a:pt x="84187" y="24226"/>
                  </a:lnTo>
                  <a:lnTo>
                    <a:pt x="124843" y="6340"/>
                  </a:lnTo>
                  <a:lnTo>
                    <a:pt x="170091" y="0"/>
                  </a:lnTo>
                  <a:lnTo>
                    <a:pt x="215345" y="6342"/>
                  </a:lnTo>
                  <a:lnTo>
                    <a:pt x="256007" y="24240"/>
                  </a:lnTo>
                  <a:lnTo>
                    <a:pt x="290456" y="52003"/>
                  </a:lnTo>
                  <a:lnTo>
                    <a:pt x="317071" y="87938"/>
                  </a:lnTo>
                  <a:lnTo>
                    <a:pt x="334229" y="130354"/>
                  </a:lnTo>
                  <a:lnTo>
                    <a:pt x="340309" y="177558"/>
                  </a:lnTo>
                  <a:lnTo>
                    <a:pt x="334229" y="224763"/>
                  </a:lnTo>
                  <a:lnTo>
                    <a:pt x="317071" y="267178"/>
                  </a:lnTo>
                  <a:lnTo>
                    <a:pt x="290456" y="303114"/>
                  </a:lnTo>
                  <a:lnTo>
                    <a:pt x="256007" y="330876"/>
                  </a:lnTo>
                  <a:lnTo>
                    <a:pt x="215345" y="348775"/>
                  </a:lnTo>
                  <a:lnTo>
                    <a:pt x="170091" y="35511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3195" y="3301847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61" y="367029"/>
                  </a:moveTo>
                  <a:lnTo>
                    <a:pt x="167462" y="367029"/>
                  </a:lnTo>
                  <a:lnTo>
                    <a:pt x="132372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12" y="313689"/>
                  </a:lnTo>
                  <a:lnTo>
                    <a:pt x="45783" y="307339"/>
                  </a:lnTo>
                  <a:lnTo>
                    <a:pt x="40233" y="299720"/>
                  </a:lnTo>
                  <a:lnTo>
                    <a:pt x="35001" y="293370"/>
                  </a:lnTo>
                  <a:lnTo>
                    <a:pt x="13842" y="255270"/>
                  </a:lnTo>
                  <a:lnTo>
                    <a:pt x="2019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12" y="128270"/>
                  </a:lnTo>
                  <a:lnTo>
                    <a:pt x="10680" y="120650"/>
                  </a:lnTo>
                  <a:lnTo>
                    <a:pt x="13842" y="111760"/>
                  </a:lnTo>
                  <a:lnTo>
                    <a:pt x="17360" y="104139"/>
                  </a:lnTo>
                  <a:lnTo>
                    <a:pt x="21259" y="95250"/>
                  </a:lnTo>
                  <a:lnTo>
                    <a:pt x="25501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33" y="66039"/>
                  </a:lnTo>
                  <a:lnTo>
                    <a:pt x="45783" y="59689"/>
                  </a:lnTo>
                  <a:lnTo>
                    <a:pt x="51612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899" y="26670"/>
                  </a:lnTo>
                  <a:lnTo>
                    <a:pt x="92290" y="21589"/>
                  </a:lnTo>
                  <a:lnTo>
                    <a:pt x="140931" y="2539"/>
                  </a:lnTo>
                  <a:lnTo>
                    <a:pt x="158483" y="0"/>
                  </a:lnTo>
                  <a:lnTo>
                    <a:pt x="194627" y="0"/>
                  </a:lnTo>
                  <a:lnTo>
                    <a:pt x="212191" y="2539"/>
                  </a:lnTo>
                  <a:lnTo>
                    <a:pt x="237350" y="10160"/>
                  </a:lnTo>
                  <a:lnTo>
                    <a:pt x="242701" y="12700"/>
                  </a:lnTo>
                  <a:lnTo>
                    <a:pt x="159994" y="12700"/>
                  </a:lnTo>
                  <a:lnTo>
                    <a:pt x="151472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38" y="15239"/>
                  </a:lnTo>
                  <a:lnTo>
                    <a:pt x="135508" y="17779"/>
                  </a:lnTo>
                  <a:lnTo>
                    <a:pt x="135826" y="17779"/>
                  </a:lnTo>
                  <a:lnTo>
                    <a:pt x="127749" y="20320"/>
                  </a:lnTo>
                  <a:lnTo>
                    <a:pt x="128054" y="20320"/>
                  </a:lnTo>
                  <a:lnTo>
                    <a:pt x="120154" y="22860"/>
                  </a:lnTo>
                  <a:lnTo>
                    <a:pt x="120446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73" y="29210"/>
                  </a:lnTo>
                  <a:lnTo>
                    <a:pt x="105752" y="29210"/>
                  </a:lnTo>
                  <a:lnTo>
                    <a:pt x="98425" y="33020"/>
                  </a:lnTo>
                  <a:lnTo>
                    <a:pt x="98691" y="33020"/>
                  </a:lnTo>
                  <a:lnTo>
                    <a:pt x="91566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498" y="45720"/>
                  </a:lnTo>
                  <a:lnTo>
                    <a:pt x="78739" y="45720"/>
                  </a:lnTo>
                  <a:lnTo>
                    <a:pt x="72313" y="50800"/>
                  </a:lnTo>
                  <a:lnTo>
                    <a:pt x="72542" y="50800"/>
                  </a:lnTo>
                  <a:lnTo>
                    <a:pt x="67604" y="55879"/>
                  </a:lnTo>
                  <a:lnTo>
                    <a:pt x="66586" y="55879"/>
                  </a:lnTo>
                  <a:lnTo>
                    <a:pt x="60680" y="62229"/>
                  </a:lnTo>
                  <a:lnTo>
                    <a:pt x="60883" y="62229"/>
                  </a:lnTo>
                  <a:lnTo>
                    <a:pt x="56382" y="67310"/>
                  </a:lnTo>
                  <a:lnTo>
                    <a:pt x="55448" y="67310"/>
                  </a:lnTo>
                  <a:lnTo>
                    <a:pt x="50992" y="73660"/>
                  </a:lnTo>
                  <a:lnTo>
                    <a:pt x="50291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398" y="93979"/>
                  </a:lnTo>
                  <a:lnTo>
                    <a:pt x="36550" y="93979"/>
                  </a:lnTo>
                  <a:lnTo>
                    <a:pt x="32448" y="101600"/>
                  </a:lnTo>
                  <a:lnTo>
                    <a:pt x="32588" y="101600"/>
                  </a:lnTo>
                  <a:lnTo>
                    <a:pt x="28828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40" y="132079"/>
                  </a:lnTo>
                  <a:lnTo>
                    <a:pt x="18159" y="139700"/>
                  </a:lnTo>
                  <a:lnTo>
                    <a:pt x="17906" y="139700"/>
                  </a:lnTo>
                  <a:lnTo>
                    <a:pt x="16001" y="148589"/>
                  </a:lnTo>
                  <a:lnTo>
                    <a:pt x="14566" y="157479"/>
                  </a:lnTo>
                  <a:lnTo>
                    <a:pt x="13681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15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65" y="218439"/>
                  </a:lnTo>
                  <a:lnTo>
                    <a:pt x="16274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23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55" y="257810"/>
                  </a:lnTo>
                  <a:lnTo>
                    <a:pt x="32588" y="265429"/>
                  </a:lnTo>
                  <a:lnTo>
                    <a:pt x="32448" y="265429"/>
                  </a:lnTo>
                  <a:lnTo>
                    <a:pt x="36550" y="271779"/>
                  </a:lnTo>
                  <a:lnTo>
                    <a:pt x="36398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1" y="292100"/>
                  </a:lnTo>
                  <a:lnTo>
                    <a:pt x="50101" y="292100"/>
                  </a:lnTo>
                  <a:lnTo>
                    <a:pt x="55448" y="298450"/>
                  </a:lnTo>
                  <a:lnTo>
                    <a:pt x="55257" y="298450"/>
                  </a:lnTo>
                  <a:lnTo>
                    <a:pt x="60883" y="304800"/>
                  </a:lnTo>
                  <a:lnTo>
                    <a:pt x="60680" y="304800"/>
                  </a:lnTo>
                  <a:lnTo>
                    <a:pt x="66586" y="309879"/>
                  </a:lnTo>
                  <a:lnTo>
                    <a:pt x="66370" y="309879"/>
                  </a:lnTo>
                  <a:lnTo>
                    <a:pt x="72542" y="314960"/>
                  </a:lnTo>
                  <a:lnTo>
                    <a:pt x="72313" y="314960"/>
                  </a:lnTo>
                  <a:lnTo>
                    <a:pt x="78739" y="320039"/>
                  </a:lnTo>
                  <a:lnTo>
                    <a:pt x="78498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6" y="330200"/>
                  </a:lnTo>
                  <a:lnTo>
                    <a:pt x="98691" y="334010"/>
                  </a:lnTo>
                  <a:lnTo>
                    <a:pt x="98425" y="334010"/>
                  </a:lnTo>
                  <a:lnTo>
                    <a:pt x="105752" y="337820"/>
                  </a:lnTo>
                  <a:lnTo>
                    <a:pt x="105473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46" y="344170"/>
                  </a:lnTo>
                  <a:lnTo>
                    <a:pt x="120154" y="344170"/>
                  </a:lnTo>
                  <a:lnTo>
                    <a:pt x="128054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8" y="349250"/>
                  </a:lnTo>
                  <a:lnTo>
                    <a:pt x="143738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00" y="354329"/>
                  </a:lnTo>
                  <a:lnTo>
                    <a:pt x="241363" y="354329"/>
                  </a:lnTo>
                  <a:lnTo>
                    <a:pt x="237350" y="355600"/>
                  </a:lnTo>
                  <a:lnTo>
                    <a:pt x="229133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5" h="367029">
                  <a:moveTo>
                    <a:pt x="268198" y="41910"/>
                  </a:moveTo>
                  <a:lnTo>
                    <a:pt x="261289" y="36829"/>
                  </a:lnTo>
                  <a:lnTo>
                    <a:pt x="261556" y="36829"/>
                  </a:lnTo>
                  <a:lnTo>
                    <a:pt x="254431" y="33020"/>
                  </a:lnTo>
                  <a:lnTo>
                    <a:pt x="254698" y="33020"/>
                  </a:lnTo>
                  <a:lnTo>
                    <a:pt x="247357" y="29210"/>
                  </a:lnTo>
                  <a:lnTo>
                    <a:pt x="247650" y="29210"/>
                  </a:lnTo>
                  <a:lnTo>
                    <a:pt x="240106" y="25400"/>
                  </a:lnTo>
                  <a:lnTo>
                    <a:pt x="240398" y="25400"/>
                  </a:lnTo>
                  <a:lnTo>
                    <a:pt x="232676" y="22860"/>
                  </a:lnTo>
                  <a:lnTo>
                    <a:pt x="232968" y="22860"/>
                  </a:lnTo>
                  <a:lnTo>
                    <a:pt x="225069" y="20320"/>
                  </a:lnTo>
                  <a:lnTo>
                    <a:pt x="225374" y="20320"/>
                  </a:lnTo>
                  <a:lnTo>
                    <a:pt x="217296" y="17779"/>
                  </a:lnTo>
                  <a:lnTo>
                    <a:pt x="217614" y="17779"/>
                  </a:lnTo>
                  <a:lnTo>
                    <a:pt x="209384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28" y="12700"/>
                  </a:lnTo>
                  <a:lnTo>
                    <a:pt x="242701" y="12700"/>
                  </a:lnTo>
                  <a:lnTo>
                    <a:pt x="245376" y="13970"/>
                  </a:lnTo>
                  <a:lnTo>
                    <a:pt x="253212" y="17779"/>
                  </a:lnTo>
                  <a:lnTo>
                    <a:pt x="260819" y="21589"/>
                  </a:lnTo>
                  <a:lnTo>
                    <a:pt x="268223" y="26670"/>
                  </a:lnTo>
                  <a:lnTo>
                    <a:pt x="275386" y="30479"/>
                  </a:lnTo>
                  <a:lnTo>
                    <a:pt x="282308" y="35560"/>
                  </a:lnTo>
                  <a:lnTo>
                    <a:pt x="287642" y="40639"/>
                  </a:lnTo>
                  <a:lnTo>
                    <a:pt x="267944" y="40639"/>
                  </a:lnTo>
                  <a:lnTo>
                    <a:pt x="268198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44" y="40639"/>
                  </a:lnTo>
                  <a:lnTo>
                    <a:pt x="287642" y="40639"/>
                  </a:lnTo>
                  <a:lnTo>
                    <a:pt x="288975" y="41910"/>
                  </a:lnTo>
                  <a:lnTo>
                    <a:pt x="295376" y="46989"/>
                  </a:lnTo>
                  <a:lnTo>
                    <a:pt x="301510" y="53339"/>
                  </a:lnTo>
                  <a:lnTo>
                    <a:pt x="303842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70" y="57150"/>
                  </a:moveTo>
                  <a:lnTo>
                    <a:pt x="66586" y="55879"/>
                  </a:lnTo>
                  <a:lnTo>
                    <a:pt x="67604" y="55879"/>
                  </a:lnTo>
                  <a:lnTo>
                    <a:pt x="66370" y="57150"/>
                  </a:lnTo>
                  <a:close/>
                </a:path>
                <a:path w="353695" h="367029">
                  <a:moveTo>
                    <a:pt x="297865" y="68579"/>
                  </a:moveTo>
                  <a:lnTo>
                    <a:pt x="292239" y="62229"/>
                  </a:lnTo>
                  <a:lnTo>
                    <a:pt x="292442" y="62229"/>
                  </a:lnTo>
                  <a:lnTo>
                    <a:pt x="286537" y="55879"/>
                  </a:lnTo>
                  <a:lnTo>
                    <a:pt x="303842" y="55879"/>
                  </a:lnTo>
                  <a:lnTo>
                    <a:pt x="307339" y="59689"/>
                  </a:lnTo>
                  <a:lnTo>
                    <a:pt x="312889" y="66039"/>
                  </a:lnTo>
                  <a:lnTo>
                    <a:pt x="313761" y="67310"/>
                  </a:lnTo>
                  <a:lnTo>
                    <a:pt x="297675" y="67310"/>
                  </a:lnTo>
                  <a:lnTo>
                    <a:pt x="297865" y="68579"/>
                  </a:lnTo>
                  <a:close/>
                </a:path>
                <a:path w="353695" h="367029">
                  <a:moveTo>
                    <a:pt x="55257" y="68579"/>
                  </a:moveTo>
                  <a:lnTo>
                    <a:pt x="55448" y="67310"/>
                  </a:lnTo>
                  <a:lnTo>
                    <a:pt x="56382" y="67310"/>
                  </a:lnTo>
                  <a:lnTo>
                    <a:pt x="55257" y="68579"/>
                  </a:lnTo>
                  <a:close/>
                </a:path>
                <a:path w="353695" h="367029">
                  <a:moveTo>
                    <a:pt x="303021" y="74929"/>
                  </a:moveTo>
                  <a:lnTo>
                    <a:pt x="297675" y="67310"/>
                  </a:lnTo>
                  <a:lnTo>
                    <a:pt x="313761" y="67310"/>
                  </a:lnTo>
                  <a:lnTo>
                    <a:pt x="318122" y="73660"/>
                  </a:lnTo>
                  <a:lnTo>
                    <a:pt x="302831" y="73660"/>
                  </a:lnTo>
                  <a:lnTo>
                    <a:pt x="303021" y="74929"/>
                  </a:lnTo>
                  <a:close/>
                </a:path>
                <a:path w="353695" h="367029">
                  <a:moveTo>
                    <a:pt x="50101" y="74929"/>
                  </a:moveTo>
                  <a:lnTo>
                    <a:pt x="50291" y="73660"/>
                  </a:lnTo>
                  <a:lnTo>
                    <a:pt x="50992" y="73660"/>
                  </a:lnTo>
                  <a:lnTo>
                    <a:pt x="50101" y="74929"/>
                  </a:lnTo>
                  <a:close/>
                </a:path>
                <a:path w="353695" h="367029">
                  <a:moveTo>
                    <a:pt x="307886" y="81279"/>
                  </a:moveTo>
                  <a:lnTo>
                    <a:pt x="302831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08" y="80010"/>
                  </a:lnTo>
                  <a:lnTo>
                    <a:pt x="307886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2993" y="132079"/>
                  </a:lnTo>
                  <a:lnTo>
                    <a:pt x="330403" y="124460"/>
                  </a:lnTo>
                  <a:lnTo>
                    <a:pt x="327456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292" y="87629"/>
                  </a:lnTo>
                  <a:lnTo>
                    <a:pt x="312458" y="87629"/>
                  </a:lnTo>
                  <a:lnTo>
                    <a:pt x="307708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63" y="95250"/>
                  </a:lnTo>
                  <a:lnTo>
                    <a:pt x="335762" y="104139"/>
                  </a:lnTo>
                  <a:lnTo>
                    <a:pt x="339280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30" y="140970"/>
                  </a:moveTo>
                  <a:lnTo>
                    <a:pt x="17906" y="139700"/>
                  </a:lnTo>
                  <a:lnTo>
                    <a:pt x="18159" y="139700"/>
                  </a:lnTo>
                  <a:lnTo>
                    <a:pt x="17830" y="140970"/>
                  </a:lnTo>
                  <a:close/>
                </a:path>
                <a:path w="353695" h="367029">
                  <a:moveTo>
                    <a:pt x="349776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97" y="200660"/>
                  </a:lnTo>
                  <a:lnTo>
                    <a:pt x="340220" y="191770"/>
                  </a:lnTo>
                  <a:lnTo>
                    <a:pt x="340423" y="182879"/>
                  </a:lnTo>
                  <a:lnTo>
                    <a:pt x="340207" y="173989"/>
                  </a:lnTo>
                  <a:lnTo>
                    <a:pt x="339559" y="165100"/>
                  </a:lnTo>
                  <a:lnTo>
                    <a:pt x="338505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8" y="139700"/>
                  </a:lnTo>
                  <a:lnTo>
                    <a:pt x="353123" y="182879"/>
                  </a:lnTo>
                  <a:lnTo>
                    <a:pt x="352894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5" h="367029">
                  <a:moveTo>
                    <a:pt x="13525" y="166370"/>
                  </a:moveTo>
                  <a:lnTo>
                    <a:pt x="13563" y="165100"/>
                  </a:lnTo>
                  <a:lnTo>
                    <a:pt x="13525" y="166370"/>
                  </a:lnTo>
                  <a:close/>
                </a:path>
                <a:path w="353695" h="367029">
                  <a:moveTo>
                    <a:pt x="339597" y="166370"/>
                  </a:moveTo>
                  <a:lnTo>
                    <a:pt x="339441" y="165100"/>
                  </a:lnTo>
                  <a:lnTo>
                    <a:pt x="339597" y="166370"/>
                  </a:lnTo>
                  <a:close/>
                </a:path>
                <a:path w="353695" h="367029">
                  <a:moveTo>
                    <a:pt x="16274" y="218439"/>
                  </a:moveTo>
                  <a:lnTo>
                    <a:pt x="16065" y="218439"/>
                  </a:lnTo>
                  <a:lnTo>
                    <a:pt x="16001" y="217170"/>
                  </a:lnTo>
                  <a:lnTo>
                    <a:pt x="16274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2993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57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23" y="234950"/>
                  </a:moveTo>
                  <a:lnTo>
                    <a:pt x="20129" y="234950"/>
                  </a:lnTo>
                  <a:lnTo>
                    <a:pt x="20040" y="233679"/>
                  </a:lnTo>
                  <a:lnTo>
                    <a:pt x="20423" y="234950"/>
                  </a:lnTo>
                  <a:close/>
                </a:path>
                <a:path w="353695" h="367029">
                  <a:moveTo>
                    <a:pt x="241363" y="354329"/>
                  </a:moveTo>
                  <a:lnTo>
                    <a:pt x="184823" y="354329"/>
                  </a:lnTo>
                  <a:lnTo>
                    <a:pt x="193459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84" y="350520"/>
                  </a:lnTo>
                  <a:lnTo>
                    <a:pt x="217614" y="349250"/>
                  </a:lnTo>
                  <a:lnTo>
                    <a:pt x="217296" y="349250"/>
                  </a:lnTo>
                  <a:lnTo>
                    <a:pt x="225374" y="346710"/>
                  </a:lnTo>
                  <a:lnTo>
                    <a:pt x="225069" y="346710"/>
                  </a:lnTo>
                  <a:lnTo>
                    <a:pt x="232968" y="344170"/>
                  </a:lnTo>
                  <a:lnTo>
                    <a:pt x="232676" y="344170"/>
                  </a:lnTo>
                  <a:lnTo>
                    <a:pt x="240398" y="341629"/>
                  </a:lnTo>
                  <a:lnTo>
                    <a:pt x="240106" y="341629"/>
                  </a:lnTo>
                  <a:lnTo>
                    <a:pt x="247650" y="337820"/>
                  </a:lnTo>
                  <a:lnTo>
                    <a:pt x="247357" y="337820"/>
                  </a:lnTo>
                  <a:lnTo>
                    <a:pt x="254698" y="334010"/>
                  </a:lnTo>
                  <a:lnTo>
                    <a:pt x="254431" y="334010"/>
                  </a:lnTo>
                  <a:lnTo>
                    <a:pt x="261556" y="330200"/>
                  </a:lnTo>
                  <a:lnTo>
                    <a:pt x="261289" y="330200"/>
                  </a:lnTo>
                  <a:lnTo>
                    <a:pt x="268198" y="325120"/>
                  </a:lnTo>
                  <a:lnTo>
                    <a:pt x="267944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42" y="304800"/>
                  </a:lnTo>
                  <a:lnTo>
                    <a:pt x="292239" y="304800"/>
                  </a:lnTo>
                  <a:lnTo>
                    <a:pt x="297865" y="298450"/>
                  </a:lnTo>
                  <a:lnTo>
                    <a:pt x="297675" y="298450"/>
                  </a:lnTo>
                  <a:lnTo>
                    <a:pt x="303021" y="292100"/>
                  </a:lnTo>
                  <a:lnTo>
                    <a:pt x="302831" y="292100"/>
                  </a:lnTo>
                  <a:lnTo>
                    <a:pt x="307886" y="285750"/>
                  </a:lnTo>
                  <a:lnTo>
                    <a:pt x="307708" y="285750"/>
                  </a:lnTo>
                  <a:lnTo>
                    <a:pt x="312458" y="279400"/>
                  </a:lnTo>
                  <a:lnTo>
                    <a:pt x="312292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71" y="250189"/>
                  </a:lnTo>
                  <a:lnTo>
                    <a:pt x="330504" y="242570"/>
                  </a:lnTo>
                  <a:lnTo>
                    <a:pt x="333082" y="233679"/>
                  </a:lnTo>
                  <a:lnTo>
                    <a:pt x="332993" y="234950"/>
                  </a:lnTo>
                  <a:lnTo>
                    <a:pt x="345889" y="234950"/>
                  </a:lnTo>
                  <a:lnTo>
                    <a:pt x="331863" y="270510"/>
                  </a:lnTo>
                  <a:lnTo>
                    <a:pt x="312889" y="299720"/>
                  </a:lnTo>
                  <a:lnTo>
                    <a:pt x="307339" y="307339"/>
                  </a:lnTo>
                  <a:lnTo>
                    <a:pt x="301510" y="313689"/>
                  </a:lnTo>
                  <a:lnTo>
                    <a:pt x="295376" y="318770"/>
                  </a:lnTo>
                  <a:lnTo>
                    <a:pt x="288975" y="325120"/>
                  </a:lnTo>
                  <a:lnTo>
                    <a:pt x="253212" y="349250"/>
                  </a:lnTo>
                  <a:lnTo>
                    <a:pt x="245376" y="353060"/>
                  </a:lnTo>
                  <a:lnTo>
                    <a:pt x="241363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45677" y="3900982"/>
            <a:ext cx="2590165" cy="9963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330" marR="1413510" indent="-29845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latin typeface="Calibri"/>
                <a:cs typeface="Calibri"/>
              </a:rPr>
              <a:t>Windows,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Linux,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654502" y="3286785"/>
            <a:ext cx="353695" cy="367030"/>
            <a:chOff x="9654502" y="3286785"/>
            <a:chExt cx="353695" cy="367030"/>
          </a:xfrm>
        </p:grpSpPr>
        <p:sp>
          <p:nvSpPr>
            <p:cNvPr id="36" name="object 36"/>
            <p:cNvSpPr/>
            <p:nvPr/>
          </p:nvSpPr>
          <p:spPr>
            <a:xfrm>
              <a:off x="9660636" y="3293135"/>
              <a:ext cx="340995" cy="355600"/>
            </a:xfrm>
            <a:custGeom>
              <a:avLst/>
              <a:gdLst/>
              <a:ahLst/>
              <a:cxnLst/>
              <a:rect l="l" t="t" r="r" b="b"/>
              <a:pathLst>
                <a:path w="340995" h="355600">
                  <a:moveTo>
                    <a:pt x="170434" y="355117"/>
                  </a:moveTo>
                  <a:lnTo>
                    <a:pt x="125183" y="348772"/>
                  </a:lnTo>
                  <a:lnTo>
                    <a:pt x="84515" y="330856"/>
                  </a:lnTo>
                  <a:lnTo>
                    <a:pt x="50045" y="303045"/>
                  </a:lnTo>
                  <a:lnTo>
                    <a:pt x="23392" y="267017"/>
                  </a:lnTo>
                  <a:lnTo>
                    <a:pt x="6171" y="224447"/>
                  </a:lnTo>
                  <a:lnTo>
                    <a:pt x="0" y="177012"/>
                  </a:lnTo>
                  <a:lnTo>
                    <a:pt x="6171" y="130038"/>
                  </a:lnTo>
                  <a:lnTo>
                    <a:pt x="23392" y="87776"/>
                  </a:lnTo>
                  <a:lnTo>
                    <a:pt x="50045" y="51935"/>
                  </a:lnTo>
                  <a:lnTo>
                    <a:pt x="84515" y="24220"/>
                  </a:lnTo>
                  <a:lnTo>
                    <a:pt x="125183" y="6339"/>
                  </a:lnTo>
                  <a:lnTo>
                    <a:pt x="170434" y="0"/>
                  </a:lnTo>
                  <a:lnTo>
                    <a:pt x="215683" y="6342"/>
                  </a:lnTo>
                  <a:lnTo>
                    <a:pt x="256344" y="24240"/>
                  </a:lnTo>
                  <a:lnTo>
                    <a:pt x="290795" y="52003"/>
                  </a:lnTo>
                  <a:lnTo>
                    <a:pt x="317411" y="87938"/>
                  </a:lnTo>
                  <a:lnTo>
                    <a:pt x="334571" y="130354"/>
                  </a:lnTo>
                  <a:lnTo>
                    <a:pt x="340652" y="177558"/>
                  </a:lnTo>
                  <a:lnTo>
                    <a:pt x="334571" y="224763"/>
                  </a:lnTo>
                  <a:lnTo>
                    <a:pt x="317411" y="267178"/>
                  </a:lnTo>
                  <a:lnTo>
                    <a:pt x="290795" y="303114"/>
                  </a:lnTo>
                  <a:lnTo>
                    <a:pt x="256344" y="330876"/>
                  </a:lnTo>
                  <a:lnTo>
                    <a:pt x="215683" y="348775"/>
                  </a:lnTo>
                  <a:lnTo>
                    <a:pt x="170434" y="355117"/>
                  </a:lnTo>
                  <a:close/>
                </a:path>
              </a:pathLst>
            </a:custGeom>
            <a:solidFill>
              <a:srgbClr val="F58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654502" y="3286785"/>
              <a:ext cx="353695" cy="367030"/>
            </a:xfrm>
            <a:custGeom>
              <a:avLst/>
              <a:gdLst/>
              <a:ahLst/>
              <a:cxnLst/>
              <a:rect l="l" t="t" r="r" b="b"/>
              <a:pathLst>
                <a:path w="353695" h="367029">
                  <a:moveTo>
                    <a:pt x="185661" y="367029"/>
                  </a:moveTo>
                  <a:lnTo>
                    <a:pt x="167474" y="367029"/>
                  </a:lnTo>
                  <a:lnTo>
                    <a:pt x="132384" y="361950"/>
                  </a:lnTo>
                  <a:lnTo>
                    <a:pt x="123990" y="359410"/>
                  </a:lnTo>
                  <a:lnTo>
                    <a:pt x="115773" y="355600"/>
                  </a:lnTo>
                  <a:lnTo>
                    <a:pt x="107746" y="353060"/>
                  </a:lnTo>
                  <a:lnTo>
                    <a:pt x="70815" y="330200"/>
                  </a:lnTo>
                  <a:lnTo>
                    <a:pt x="57746" y="318770"/>
                  </a:lnTo>
                  <a:lnTo>
                    <a:pt x="51625" y="313689"/>
                  </a:lnTo>
                  <a:lnTo>
                    <a:pt x="45783" y="307339"/>
                  </a:lnTo>
                  <a:lnTo>
                    <a:pt x="40246" y="299720"/>
                  </a:lnTo>
                  <a:lnTo>
                    <a:pt x="35001" y="293370"/>
                  </a:lnTo>
                  <a:lnTo>
                    <a:pt x="13843" y="255270"/>
                  </a:lnTo>
                  <a:lnTo>
                    <a:pt x="2031" y="210820"/>
                  </a:lnTo>
                  <a:lnTo>
                    <a:pt x="0" y="182879"/>
                  </a:lnTo>
                  <a:lnTo>
                    <a:pt x="228" y="173989"/>
                  </a:lnTo>
                  <a:lnTo>
                    <a:pt x="7924" y="128270"/>
                  </a:lnTo>
                  <a:lnTo>
                    <a:pt x="10693" y="120650"/>
                  </a:lnTo>
                  <a:lnTo>
                    <a:pt x="13843" y="111760"/>
                  </a:lnTo>
                  <a:lnTo>
                    <a:pt x="17373" y="104139"/>
                  </a:lnTo>
                  <a:lnTo>
                    <a:pt x="21259" y="95250"/>
                  </a:lnTo>
                  <a:lnTo>
                    <a:pt x="25514" y="87629"/>
                  </a:lnTo>
                  <a:lnTo>
                    <a:pt x="30086" y="80010"/>
                  </a:lnTo>
                  <a:lnTo>
                    <a:pt x="35001" y="73660"/>
                  </a:lnTo>
                  <a:lnTo>
                    <a:pt x="40246" y="66039"/>
                  </a:lnTo>
                  <a:lnTo>
                    <a:pt x="45783" y="59689"/>
                  </a:lnTo>
                  <a:lnTo>
                    <a:pt x="51625" y="53339"/>
                  </a:lnTo>
                  <a:lnTo>
                    <a:pt x="57746" y="46989"/>
                  </a:lnTo>
                  <a:lnTo>
                    <a:pt x="64147" y="41910"/>
                  </a:lnTo>
                  <a:lnTo>
                    <a:pt x="70815" y="35560"/>
                  </a:lnTo>
                  <a:lnTo>
                    <a:pt x="77736" y="30479"/>
                  </a:lnTo>
                  <a:lnTo>
                    <a:pt x="84912" y="26670"/>
                  </a:lnTo>
                  <a:lnTo>
                    <a:pt x="92303" y="21589"/>
                  </a:lnTo>
                  <a:lnTo>
                    <a:pt x="140931" y="2539"/>
                  </a:lnTo>
                  <a:lnTo>
                    <a:pt x="158496" y="0"/>
                  </a:lnTo>
                  <a:lnTo>
                    <a:pt x="194640" y="0"/>
                  </a:lnTo>
                  <a:lnTo>
                    <a:pt x="212191" y="2539"/>
                  </a:lnTo>
                  <a:lnTo>
                    <a:pt x="237362" y="10160"/>
                  </a:lnTo>
                  <a:lnTo>
                    <a:pt x="242713" y="12700"/>
                  </a:lnTo>
                  <a:lnTo>
                    <a:pt x="159994" y="12700"/>
                  </a:lnTo>
                  <a:lnTo>
                    <a:pt x="151485" y="13970"/>
                  </a:lnTo>
                  <a:lnTo>
                    <a:pt x="151803" y="13970"/>
                  </a:lnTo>
                  <a:lnTo>
                    <a:pt x="143421" y="15239"/>
                  </a:lnTo>
                  <a:lnTo>
                    <a:pt x="143751" y="15239"/>
                  </a:lnTo>
                  <a:lnTo>
                    <a:pt x="135508" y="17779"/>
                  </a:lnTo>
                  <a:lnTo>
                    <a:pt x="135826" y="17779"/>
                  </a:lnTo>
                  <a:lnTo>
                    <a:pt x="131787" y="19050"/>
                  </a:lnTo>
                  <a:lnTo>
                    <a:pt x="128066" y="19050"/>
                  </a:lnTo>
                  <a:lnTo>
                    <a:pt x="120154" y="22860"/>
                  </a:lnTo>
                  <a:lnTo>
                    <a:pt x="120459" y="22860"/>
                  </a:lnTo>
                  <a:lnTo>
                    <a:pt x="112725" y="25400"/>
                  </a:lnTo>
                  <a:lnTo>
                    <a:pt x="113017" y="25400"/>
                  </a:lnTo>
                  <a:lnTo>
                    <a:pt x="105486" y="29210"/>
                  </a:lnTo>
                  <a:lnTo>
                    <a:pt x="105765" y="29210"/>
                  </a:lnTo>
                  <a:lnTo>
                    <a:pt x="98425" y="33020"/>
                  </a:lnTo>
                  <a:lnTo>
                    <a:pt x="98704" y="33020"/>
                  </a:lnTo>
                  <a:lnTo>
                    <a:pt x="91567" y="36829"/>
                  </a:lnTo>
                  <a:lnTo>
                    <a:pt x="91833" y="36829"/>
                  </a:lnTo>
                  <a:lnTo>
                    <a:pt x="86652" y="40639"/>
                  </a:lnTo>
                  <a:lnTo>
                    <a:pt x="85178" y="40639"/>
                  </a:lnTo>
                  <a:lnTo>
                    <a:pt x="78511" y="45720"/>
                  </a:lnTo>
                  <a:lnTo>
                    <a:pt x="78752" y="45720"/>
                  </a:lnTo>
                  <a:lnTo>
                    <a:pt x="72326" y="50800"/>
                  </a:lnTo>
                  <a:lnTo>
                    <a:pt x="72555" y="50800"/>
                  </a:lnTo>
                  <a:lnTo>
                    <a:pt x="67617" y="55879"/>
                  </a:lnTo>
                  <a:lnTo>
                    <a:pt x="66598" y="55879"/>
                  </a:lnTo>
                  <a:lnTo>
                    <a:pt x="60680" y="62229"/>
                  </a:lnTo>
                  <a:lnTo>
                    <a:pt x="60896" y="62229"/>
                  </a:lnTo>
                  <a:lnTo>
                    <a:pt x="56385" y="67310"/>
                  </a:lnTo>
                  <a:lnTo>
                    <a:pt x="55460" y="67310"/>
                  </a:lnTo>
                  <a:lnTo>
                    <a:pt x="51005" y="73660"/>
                  </a:lnTo>
                  <a:lnTo>
                    <a:pt x="50292" y="73660"/>
                  </a:lnTo>
                  <a:lnTo>
                    <a:pt x="46079" y="80010"/>
                  </a:lnTo>
                  <a:lnTo>
                    <a:pt x="45415" y="80010"/>
                  </a:lnTo>
                  <a:lnTo>
                    <a:pt x="40665" y="87629"/>
                  </a:lnTo>
                  <a:lnTo>
                    <a:pt x="40830" y="87629"/>
                  </a:lnTo>
                  <a:lnTo>
                    <a:pt x="36410" y="93979"/>
                  </a:lnTo>
                  <a:lnTo>
                    <a:pt x="36563" y="93979"/>
                  </a:lnTo>
                  <a:lnTo>
                    <a:pt x="32461" y="101600"/>
                  </a:lnTo>
                  <a:lnTo>
                    <a:pt x="32600" y="101600"/>
                  </a:lnTo>
                  <a:lnTo>
                    <a:pt x="28841" y="109220"/>
                  </a:lnTo>
                  <a:lnTo>
                    <a:pt x="25552" y="116839"/>
                  </a:lnTo>
                  <a:lnTo>
                    <a:pt x="22618" y="124460"/>
                  </a:lnTo>
                  <a:lnTo>
                    <a:pt x="20053" y="132079"/>
                  </a:lnTo>
                  <a:lnTo>
                    <a:pt x="18170" y="139700"/>
                  </a:lnTo>
                  <a:lnTo>
                    <a:pt x="17906" y="139700"/>
                  </a:lnTo>
                  <a:lnTo>
                    <a:pt x="16014" y="148589"/>
                  </a:lnTo>
                  <a:lnTo>
                    <a:pt x="14579" y="157479"/>
                  </a:lnTo>
                  <a:lnTo>
                    <a:pt x="13692" y="165100"/>
                  </a:lnTo>
                  <a:lnTo>
                    <a:pt x="13563" y="165100"/>
                  </a:lnTo>
                  <a:lnTo>
                    <a:pt x="12903" y="173989"/>
                  </a:lnTo>
                  <a:lnTo>
                    <a:pt x="12700" y="182879"/>
                  </a:lnTo>
                  <a:lnTo>
                    <a:pt x="12928" y="191770"/>
                  </a:lnTo>
                  <a:lnTo>
                    <a:pt x="13563" y="200660"/>
                  </a:lnTo>
                  <a:lnTo>
                    <a:pt x="14617" y="209550"/>
                  </a:lnTo>
                  <a:lnTo>
                    <a:pt x="16065" y="218439"/>
                  </a:lnTo>
                  <a:lnTo>
                    <a:pt x="16285" y="218439"/>
                  </a:lnTo>
                  <a:lnTo>
                    <a:pt x="17906" y="226060"/>
                  </a:lnTo>
                  <a:lnTo>
                    <a:pt x="20129" y="234950"/>
                  </a:lnTo>
                  <a:lnTo>
                    <a:pt x="20434" y="234950"/>
                  </a:lnTo>
                  <a:lnTo>
                    <a:pt x="22720" y="242570"/>
                  </a:lnTo>
                  <a:lnTo>
                    <a:pt x="25666" y="250189"/>
                  </a:lnTo>
                  <a:lnTo>
                    <a:pt x="28968" y="257810"/>
                  </a:lnTo>
                  <a:lnTo>
                    <a:pt x="32600" y="265429"/>
                  </a:lnTo>
                  <a:lnTo>
                    <a:pt x="32461" y="265429"/>
                  </a:lnTo>
                  <a:lnTo>
                    <a:pt x="36563" y="271779"/>
                  </a:lnTo>
                  <a:lnTo>
                    <a:pt x="36410" y="271779"/>
                  </a:lnTo>
                  <a:lnTo>
                    <a:pt x="40830" y="279400"/>
                  </a:lnTo>
                  <a:lnTo>
                    <a:pt x="40665" y="279400"/>
                  </a:lnTo>
                  <a:lnTo>
                    <a:pt x="45415" y="285750"/>
                  </a:lnTo>
                  <a:lnTo>
                    <a:pt x="45237" y="285750"/>
                  </a:lnTo>
                  <a:lnTo>
                    <a:pt x="50292" y="292100"/>
                  </a:lnTo>
                  <a:lnTo>
                    <a:pt x="50114" y="292100"/>
                  </a:lnTo>
                  <a:lnTo>
                    <a:pt x="55460" y="298450"/>
                  </a:lnTo>
                  <a:lnTo>
                    <a:pt x="55257" y="298450"/>
                  </a:lnTo>
                  <a:lnTo>
                    <a:pt x="60896" y="304800"/>
                  </a:lnTo>
                  <a:lnTo>
                    <a:pt x="60680" y="304800"/>
                  </a:lnTo>
                  <a:lnTo>
                    <a:pt x="66598" y="309879"/>
                  </a:lnTo>
                  <a:lnTo>
                    <a:pt x="66382" y="309879"/>
                  </a:lnTo>
                  <a:lnTo>
                    <a:pt x="72555" y="314960"/>
                  </a:lnTo>
                  <a:lnTo>
                    <a:pt x="72326" y="314960"/>
                  </a:lnTo>
                  <a:lnTo>
                    <a:pt x="78752" y="320039"/>
                  </a:lnTo>
                  <a:lnTo>
                    <a:pt x="78511" y="320039"/>
                  </a:lnTo>
                  <a:lnTo>
                    <a:pt x="85178" y="325120"/>
                  </a:lnTo>
                  <a:lnTo>
                    <a:pt x="84924" y="325120"/>
                  </a:lnTo>
                  <a:lnTo>
                    <a:pt x="91833" y="330200"/>
                  </a:lnTo>
                  <a:lnTo>
                    <a:pt x="91567" y="330200"/>
                  </a:lnTo>
                  <a:lnTo>
                    <a:pt x="98704" y="334010"/>
                  </a:lnTo>
                  <a:lnTo>
                    <a:pt x="98425" y="334010"/>
                  </a:lnTo>
                  <a:lnTo>
                    <a:pt x="105765" y="337820"/>
                  </a:lnTo>
                  <a:lnTo>
                    <a:pt x="105486" y="337820"/>
                  </a:lnTo>
                  <a:lnTo>
                    <a:pt x="113017" y="341629"/>
                  </a:lnTo>
                  <a:lnTo>
                    <a:pt x="112725" y="341629"/>
                  </a:lnTo>
                  <a:lnTo>
                    <a:pt x="120459" y="344170"/>
                  </a:lnTo>
                  <a:lnTo>
                    <a:pt x="120154" y="344170"/>
                  </a:lnTo>
                  <a:lnTo>
                    <a:pt x="128066" y="346710"/>
                  </a:lnTo>
                  <a:lnTo>
                    <a:pt x="127749" y="346710"/>
                  </a:lnTo>
                  <a:lnTo>
                    <a:pt x="135826" y="349250"/>
                  </a:lnTo>
                  <a:lnTo>
                    <a:pt x="135508" y="349250"/>
                  </a:lnTo>
                  <a:lnTo>
                    <a:pt x="143751" y="350520"/>
                  </a:lnTo>
                  <a:lnTo>
                    <a:pt x="143421" y="350520"/>
                  </a:lnTo>
                  <a:lnTo>
                    <a:pt x="151803" y="353060"/>
                  </a:lnTo>
                  <a:lnTo>
                    <a:pt x="159664" y="353060"/>
                  </a:lnTo>
                  <a:lnTo>
                    <a:pt x="168313" y="354329"/>
                  </a:lnTo>
                  <a:lnTo>
                    <a:pt x="241376" y="354329"/>
                  </a:lnTo>
                  <a:lnTo>
                    <a:pt x="237362" y="355600"/>
                  </a:lnTo>
                  <a:lnTo>
                    <a:pt x="229146" y="359410"/>
                  </a:lnTo>
                  <a:lnTo>
                    <a:pt x="220751" y="361950"/>
                  </a:lnTo>
                  <a:lnTo>
                    <a:pt x="185661" y="367029"/>
                  </a:lnTo>
                  <a:close/>
                </a:path>
                <a:path w="353695" h="367029">
                  <a:moveTo>
                    <a:pt x="225374" y="20320"/>
                  </a:moveTo>
                  <a:lnTo>
                    <a:pt x="217297" y="17779"/>
                  </a:lnTo>
                  <a:lnTo>
                    <a:pt x="217614" y="17779"/>
                  </a:lnTo>
                  <a:lnTo>
                    <a:pt x="209384" y="15239"/>
                  </a:lnTo>
                  <a:lnTo>
                    <a:pt x="209702" y="15239"/>
                  </a:lnTo>
                  <a:lnTo>
                    <a:pt x="201320" y="13970"/>
                  </a:lnTo>
                  <a:lnTo>
                    <a:pt x="201650" y="13970"/>
                  </a:lnTo>
                  <a:lnTo>
                    <a:pt x="193141" y="12700"/>
                  </a:lnTo>
                  <a:lnTo>
                    <a:pt x="242713" y="12700"/>
                  </a:lnTo>
                  <a:lnTo>
                    <a:pt x="245389" y="13970"/>
                  </a:lnTo>
                  <a:lnTo>
                    <a:pt x="253212" y="17779"/>
                  </a:lnTo>
                  <a:lnTo>
                    <a:pt x="255752" y="19050"/>
                  </a:lnTo>
                  <a:lnTo>
                    <a:pt x="225069" y="19050"/>
                  </a:lnTo>
                  <a:lnTo>
                    <a:pt x="225374" y="20320"/>
                  </a:lnTo>
                  <a:close/>
                </a:path>
                <a:path w="353695" h="367029">
                  <a:moveTo>
                    <a:pt x="127749" y="20320"/>
                  </a:moveTo>
                  <a:lnTo>
                    <a:pt x="128066" y="19050"/>
                  </a:lnTo>
                  <a:lnTo>
                    <a:pt x="131787" y="19050"/>
                  </a:lnTo>
                  <a:lnTo>
                    <a:pt x="127749" y="20320"/>
                  </a:lnTo>
                  <a:close/>
                </a:path>
                <a:path w="353695" h="367029">
                  <a:moveTo>
                    <a:pt x="268211" y="41910"/>
                  </a:moveTo>
                  <a:lnTo>
                    <a:pt x="261302" y="36829"/>
                  </a:lnTo>
                  <a:lnTo>
                    <a:pt x="261569" y="36829"/>
                  </a:lnTo>
                  <a:lnTo>
                    <a:pt x="254431" y="33020"/>
                  </a:lnTo>
                  <a:lnTo>
                    <a:pt x="254711" y="33020"/>
                  </a:lnTo>
                  <a:lnTo>
                    <a:pt x="247370" y="29210"/>
                  </a:lnTo>
                  <a:lnTo>
                    <a:pt x="247650" y="29210"/>
                  </a:lnTo>
                  <a:lnTo>
                    <a:pt x="240118" y="25400"/>
                  </a:lnTo>
                  <a:lnTo>
                    <a:pt x="240410" y="25400"/>
                  </a:lnTo>
                  <a:lnTo>
                    <a:pt x="232676" y="22860"/>
                  </a:lnTo>
                  <a:lnTo>
                    <a:pt x="232981" y="22860"/>
                  </a:lnTo>
                  <a:lnTo>
                    <a:pt x="225069" y="19050"/>
                  </a:lnTo>
                  <a:lnTo>
                    <a:pt x="255752" y="19050"/>
                  </a:lnTo>
                  <a:lnTo>
                    <a:pt x="260832" y="21589"/>
                  </a:lnTo>
                  <a:lnTo>
                    <a:pt x="268224" y="26670"/>
                  </a:lnTo>
                  <a:lnTo>
                    <a:pt x="275399" y="30479"/>
                  </a:lnTo>
                  <a:lnTo>
                    <a:pt x="282321" y="35560"/>
                  </a:lnTo>
                  <a:lnTo>
                    <a:pt x="287654" y="40639"/>
                  </a:lnTo>
                  <a:lnTo>
                    <a:pt x="267957" y="40639"/>
                  </a:lnTo>
                  <a:lnTo>
                    <a:pt x="268211" y="41910"/>
                  </a:lnTo>
                  <a:close/>
                </a:path>
                <a:path w="353695" h="367029">
                  <a:moveTo>
                    <a:pt x="84924" y="41910"/>
                  </a:moveTo>
                  <a:lnTo>
                    <a:pt x="85178" y="40639"/>
                  </a:lnTo>
                  <a:lnTo>
                    <a:pt x="86652" y="40639"/>
                  </a:lnTo>
                  <a:lnTo>
                    <a:pt x="84924" y="41910"/>
                  </a:lnTo>
                  <a:close/>
                </a:path>
                <a:path w="353695" h="367029">
                  <a:moveTo>
                    <a:pt x="286753" y="57150"/>
                  </a:moveTo>
                  <a:lnTo>
                    <a:pt x="280581" y="50800"/>
                  </a:lnTo>
                  <a:lnTo>
                    <a:pt x="280809" y="50800"/>
                  </a:lnTo>
                  <a:lnTo>
                    <a:pt x="274383" y="45720"/>
                  </a:lnTo>
                  <a:lnTo>
                    <a:pt x="274624" y="45720"/>
                  </a:lnTo>
                  <a:lnTo>
                    <a:pt x="267957" y="40639"/>
                  </a:lnTo>
                  <a:lnTo>
                    <a:pt x="287654" y="40639"/>
                  </a:lnTo>
                  <a:lnTo>
                    <a:pt x="288988" y="41910"/>
                  </a:lnTo>
                  <a:lnTo>
                    <a:pt x="295389" y="46989"/>
                  </a:lnTo>
                  <a:lnTo>
                    <a:pt x="301510" y="53339"/>
                  </a:lnTo>
                  <a:lnTo>
                    <a:pt x="303847" y="55879"/>
                  </a:lnTo>
                  <a:lnTo>
                    <a:pt x="286537" y="55879"/>
                  </a:lnTo>
                  <a:lnTo>
                    <a:pt x="286753" y="57150"/>
                  </a:lnTo>
                  <a:close/>
                </a:path>
                <a:path w="353695" h="367029">
                  <a:moveTo>
                    <a:pt x="66382" y="57150"/>
                  </a:moveTo>
                  <a:lnTo>
                    <a:pt x="66598" y="55879"/>
                  </a:lnTo>
                  <a:lnTo>
                    <a:pt x="67617" y="55879"/>
                  </a:lnTo>
                  <a:lnTo>
                    <a:pt x="66382" y="57150"/>
                  </a:lnTo>
                  <a:close/>
                </a:path>
                <a:path w="353695" h="367029">
                  <a:moveTo>
                    <a:pt x="297878" y="68579"/>
                  </a:moveTo>
                  <a:lnTo>
                    <a:pt x="292239" y="62229"/>
                  </a:lnTo>
                  <a:lnTo>
                    <a:pt x="292442" y="62229"/>
                  </a:lnTo>
                  <a:lnTo>
                    <a:pt x="286537" y="55879"/>
                  </a:lnTo>
                  <a:lnTo>
                    <a:pt x="303847" y="55879"/>
                  </a:lnTo>
                  <a:lnTo>
                    <a:pt x="307352" y="59689"/>
                  </a:lnTo>
                  <a:lnTo>
                    <a:pt x="312889" y="66039"/>
                  </a:lnTo>
                  <a:lnTo>
                    <a:pt x="313761" y="67310"/>
                  </a:lnTo>
                  <a:lnTo>
                    <a:pt x="297675" y="67310"/>
                  </a:lnTo>
                  <a:lnTo>
                    <a:pt x="297878" y="68579"/>
                  </a:lnTo>
                  <a:close/>
                </a:path>
                <a:path w="353695" h="367029">
                  <a:moveTo>
                    <a:pt x="55257" y="68579"/>
                  </a:moveTo>
                  <a:lnTo>
                    <a:pt x="55460" y="67310"/>
                  </a:lnTo>
                  <a:lnTo>
                    <a:pt x="56385" y="67310"/>
                  </a:lnTo>
                  <a:lnTo>
                    <a:pt x="55257" y="68579"/>
                  </a:lnTo>
                  <a:close/>
                </a:path>
                <a:path w="353695" h="367029">
                  <a:moveTo>
                    <a:pt x="303022" y="74929"/>
                  </a:moveTo>
                  <a:lnTo>
                    <a:pt x="297675" y="67310"/>
                  </a:lnTo>
                  <a:lnTo>
                    <a:pt x="313761" y="67310"/>
                  </a:lnTo>
                  <a:lnTo>
                    <a:pt x="318122" y="73660"/>
                  </a:lnTo>
                  <a:lnTo>
                    <a:pt x="302844" y="73660"/>
                  </a:lnTo>
                  <a:lnTo>
                    <a:pt x="303022" y="74929"/>
                  </a:lnTo>
                  <a:close/>
                </a:path>
                <a:path w="353695" h="367029">
                  <a:moveTo>
                    <a:pt x="50114" y="74929"/>
                  </a:moveTo>
                  <a:lnTo>
                    <a:pt x="50292" y="73660"/>
                  </a:lnTo>
                  <a:lnTo>
                    <a:pt x="51005" y="73660"/>
                  </a:lnTo>
                  <a:lnTo>
                    <a:pt x="50114" y="74929"/>
                  </a:lnTo>
                  <a:close/>
                </a:path>
                <a:path w="353695" h="367029">
                  <a:moveTo>
                    <a:pt x="307898" y="81279"/>
                  </a:moveTo>
                  <a:lnTo>
                    <a:pt x="302844" y="73660"/>
                  </a:lnTo>
                  <a:lnTo>
                    <a:pt x="318122" y="73660"/>
                  </a:lnTo>
                  <a:lnTo>
                    <a:pt x="323037" y="80010"/>
                  </a:lnTo>
                  <a:lnTo>
                    <a:pt x="307721" y="80010"/>
                  </a:lnTo>
                  <a:lnTo>
                    <a:pt x="307898" y="81279"/>
                  </a:lnTo>
                  <a:close/>
                </a:path>
                <a:path w="353695" h="367029">
                  <a:moveTo>
                    <a:pt x="45237" y="81279"/>
                  </a:moveTo>
                  <a:lnTo>
                    <a:pt x="45415" y="80010"/>
                  </a:lnTo>
                  <a:lnTo>
                    <a:pt x="46079" y="80010"/>
                  </a:lnTo>
                  <a:lnTo>
                    <a:pt x="45237" y="81279"/>
                  </a:lnTo>
                  <a:close/>
                </a:path>
                <a:path w="353695" h="367029">
                  <a:moveTo>
                    <a:pt x="335292" y="140970"/>
                  </a:moveTo>
                  <a:lnTo>
                    <a:pt x="333006" y="132079"/>
                  </a:lnTo>
                  <a:lnTo>
                    <a:pt x="330415" y="124460"/>
                  </a:lnTo>
                  <a:lnTo>
                    <a:pt x="327469" y="116839"/>
                  </a:lnTo>
                  <a:lnTo>
                    <a:pt x="324167" y="109220"/>
                  </a:lnTo>
                  <a:lnTo>
                    <a:pt x="320535" y="101600"/>
                  </a:lnTo>
                  <a:lnTo>
                    <a:pt x="320675" y="101600"/>
                  </a:lnTo>
                  <a:lnTo>
                    <a:pt x="316572" y="93979"/>
                  </a:lnTo>
                  <a:lnTo>
                    <a:pt x="316725" y="93979"/>
                  </a:lnTo>
                  <a:lnTo>
                    <a:pt x="312305" y="87629"/>
                  </a:lnTo>
                  <a:lnTo>
                    <a:pt x="312458" y="87629"/>
                  </a:lnTo>
                  <a:lnTo>
                    <a:pt x="307721" y="80010"/>
                  </a:lnTo>
                  <a:lnTo>
                    <a:pt x="323037" y="80010"/>
                  </a:lnTo>
                  <a:lnTo>
                    <a:pt x="327621" y="87629"/>
                  </a:lnTo>
                  <a:lnTo>
                    <a:pt x="331876" y="95250"/>
                  </a:lnTo>
                  <a:lnTo>
                    <a:pt x="335762" y="104139"/>
                  </a:lnTo>
                  <a:lnTo>
                    <a:pt x="339293" y="111760"/>
                  </a:lnTo>
                  <a:lnTo>
                    <a:pt x="342442" y="120650"/>
                  </a:lnTo>
                  <a:lnTo>
                    <a:pt x="345211" y="128270"/>
                  </a:lnTo>
                  <a:lnTo>
                    <a:pt x="347586" y="137160"/>
                  </a:lnTo>
                  <a:lnTo>
                    <a:pt x="348148" y="139700"/>
                  </a:lnTo>
                  <a:lnTo>
                    <a:pt x="335216" y="139700"/>
                  </a:lnTo>
                  <a:lnTo>
                    <a:pt x="335292" y="140970"/>
                  </a:lnTo>
                  <a:close/>
                </a:path>
                <a:path w="353695" h="367029">
                  <a:moveTo>
                    <a:pt x="17843" y="140970"/>
                  </a:moveTo>
                  <a:lnTo>
                    <a:pt x="17906" y="139700"/>
                  </a:lnTo>
                  <a:lnTo>
                    <a:pt x="18170" y="139700"/>
                  </a:lnTo>
                  <a:lnTo>
                    <a:pt x="17843" y="140970"/>
                  </a:lnTo>
                  <a:close/>
                </a:path>
                <a:path w="353695" h="367029">
                  <a:moveTo>
                    <a:pt x="339598" y="166370"/>
                  </a:moveTo>
                  <a:lnTo>
                    <a:pt x="338518" y="157479"/>
                  </a:lnTo>
                  <a:lnTo>
                    <a:pt x="337057" y="148589"/>
                  </a:lnTo>
                  <a:lnTo>
                    <a:pt x="335216" y="139700"/>
                  </a:lnTo>
                  <a:lnTo>
                    <a:pt x="348148" y="139700"/>
                  </a:lnTo>
                  <a:lnTo>
                    <a:pt x="349554" y="146050"/>
                  </a:lnTo>
                  <a:lnTo>
                    <a:pt x="351104" y="154939"/>
                  </a:lnTo>
                  <a:lnTo>
                    <a:pt x="352221" y="165100"/>
                  </a:lnTo>
                  <a:lnTo>
                    <a:pt x="339572" y="165100"/>
                  </a:lnTo>
                  <a:lnTo>
                    <a:pt x="339598" y="166370"/>
                  </a:lnTo>
                  <a:close/>
                </a:path>
                <a:path w="353695" h="367029">
                  <a:moveTo>
                    <a:pt x="13538" y="166370"/>
                  </a:moveTo>
                  <a:lnTo>
                    <a:pt x="13563" y="165100"/>
                  </a:lnTo>
                  <a:lnTo>
                    <a:pt x="13692" y="165100"/>
                  </a:lnTo>
                  <a:lnTo>
                    <a:pt x="13538" y="166370"/>
                  </a:lnTo>
                  <a:close/>
                </a:path>
                <a:path w="353695" h="367029">
                  <a:moveTo>
                    <a:pt x="349776" y="218439"/>
                  </a:moveTo>
                  <a:lnTo>
                    <a:pt x="337057" y="218439"/>
                  </a:lnTo>
                  <a:lnTo>
                    <a:pt x="338556" y="209550"/>
                  </a:lnTo>
                  <a:lnTo>
                    <a:pt x="339598" y="200660"/>
                  </a:lnTo>
                  <a:lnTo>
                    <a:pt x="340232" y="191770"/>
                  </a:lnTo>
                  <a:lnTo>
                    <a:pt x="340436" y="182879"/>
                  </a:lnTo>
                  <a:lnTo>
                    <a:pt x="340207" y="173989"/>
                  </a:lnTo>
                  <a:lnTo>
                    <a:pt x="339572" y="165100"/>
                  </a:lnTo>
                  <a:lnTo>
                    <a:pt x="352221" y="165100"/>
                  </a:lnTo>
                  <a:lnTo>
                    <a:pt x="352907" y="173989"/>
                  </a:lnTo>
                  <a:lnTo>
                    <a:pt x="353136" y="182879"/>
                  </a:lnTo>
                  <a:lnTo>
                    <a:pt x="352907" y="193039"/>
                  </a:lnTo>
                  <a:lnTo>
                    <a:pt x="352221" y="201929"/>
                  </a:lnTo>
                  <a:lnTo>
                    <a:pt x="351104" y="210820"/>
                  </a:lnTo>
                  <a:lnTo>
                    <a:pt x="349776" y="218439"/>
                  </a:lnTo>
                  <a:close/>
                </a:path>
                <a:path w="353695" h="367029">
                  <a:moveTo>
                    <a:pt x="16285" y="218439"/>
                  </a:moveTo>
                  <a:lnTo>
                    <a:pt x="16065" y="218439"/>
                  </a:lnTo>
                  <a:lnTo>
                    <a:pt x="16014" y="217170"/>
                  </a:lnTo>
                  <a:lnTo>
                    <a:pt x="16285" y="218439"/>
                  </a:lnTo>
                  <a:close/>
                </a:path>
                <a:path w="353695" h="367029">
                  <a:moveTo>
                    <a:pt x="345889" y="234950"/>
                  </a:moveTo>
                  <a:lnTo>
                    <a:pt x="333006" y="234950"/>
                  </a:lnTo>
                  <a:lnTo>
                    <a:pt x="335292" y="226060"/>
                  </a:lnTo>
                  <a:lnTo>
                    <a:pt x="337121" y="217170"/>
                  </a:lnTo>
                  <a:lnTo>
                    <a:pt x="337057" y="218439"/>
                  </a:lnTo>
                  <a:lnTo>
                    <a:pt x="349776" y="218439"/>
                  </a:lnTo>
                  <a:lnTo>
                    <a:pt x="349554" y="219710"/>
                  </a:lnTo>
                  <a:lnTo>
                    <a:pt x="347586" y="228600"/>
                  </a:lnTo>
                  <a:lnTo>
                    <a:pt x="345889" y="234950"/>
                  </a:lnTo>
                  <a:close/>
                </a:path>
                <a:path w="353695" h="367029">
                  <a:moveTo>
                    <a:pt x="20434" y="234950"/>
                  </a:moveTo>
                  <a:lnTo>
                    <a:pt x="20129" y="234950"/>
                  </a:lnTo>
                  <a:lnTo>
                    <a:pt x="20053" y="233679"/>
                  </a:lnTo>
                  <a:lnTo>
                    <a:pt x="20434" y="234950"/>
                  </a:lnTo>
                  <a:close/>
                </a:path>
                <a:path w="353695" h="367029">
                  <a:moveTo>
                    <a:pt x="241376" y="354329"/>
                  </a:moveTo>
                  <a:lnTo>
                    <a:pt x="184823" y="354329"/>
                  </a:lnTo>
                  <a:lnTo>
                    <a:pt x="193471" y="353060"/>
                  </a:lnTo>
                  <a:lnTo>
                    <a:pt x="201320" y="353060"/>
                  </a:lnTo>
                  <a:lnTo>
                    <a:pt x="209702" y="350520"/>
                  </a:lnTo>
                  <a:lnTo>
                    <a:pt x="209384" y="350520"/>
                  </a:lnTo>
                  <a:lnTo>
                    <a:pt x="217614" y="349250"/>
                  </a:lnTo>
                  <a:lnTo>
                    <a:pt x="217297" y="349250"/>
                  </a:lnTo>
                  <a:lnTo>
                    <a:pt x="225374" y="346710"/>
                  </a:lnTo>
                  <a:lnTo>
                    <a:pt x="225069" y="346710"/>
                  </a:lnTo>
                  <a:lnTo>
                    <a:pt x="232981" y="344170"/>
                  </a:lnTo>
                  <a:lnTo>
                    <a:pt x="232676" y="344170"/>
                  </a:lnTo>
                  <a:lnTo>
                    <a:pt x="240410" y="341629"/>
                  </a:lnTo>
                  <a:lnTo>
                    <a:pt x="240118" y="341629"/>
                  </a:lnTo>
                  <a:lnTo>
                    <a:pt x="247650" y="337820"/>
                  </a:lnTo>
                  <a:lnTo>
                    <a:pt x="247370" y="337820"/>
                  </a:lnTo>
                  <a:lnTo>
                    <a:pt x="254711" y="334010"/>
                  </a:lnTo>
                  <a:lnTo>
                    <a:pt x="254431" y="334010"/>
                  </a:lnTo>
                  <a:lnTo>
                    <a:pt x="261569" y="330200"/>
                  </a:lnTo>
                  <a:lnTo>
                    <a:pt x="261302" y="330200"/>
                  </a:lnTo>
                  <a:lnTo>
                    <a:pt x="268211" y="325120"/>
                  </a:lnTo>
                  <a:lnTo>
                    <a:pt x="267957" y="325120"/>
                  </a:lnTo>
                  <a:lnTo>
                    <a:pt x="274624" y="320039"/>
                  </a:lnTo>
                  <a:lnTo>
                    <a:pt x="274383" y="320039"/>
                  </a:lnTo>
                  <a:lnTo>
                    <a:pt x="280809" y="314960"/>
                  </a:lnTo>
                  <a:lnTo>
                    <a:pt x="280581" y="314960"/>
                  </a:lnTo>
                  <a:lnTo>
                    <a:pt x="286753" y="309879"/>
                  </a:lnTo>
                  <a:lnTo>
                    <a:pt x="286537" y="309879"/>
                  </a:lnTo>
                  <a:lnTo>
                    <a:pt x="292442" y="304800"/>
                  </a:lnTo>
                  <a:lnTo>
                    <a:pt x="292239" y="304800"/>
                  </a:lnTo>
                  <a:lnTo>
                    <a:pt x="297878" y="298450"/>
                  </a:lnTo>
                  <a:lnTo>
                    <a:pt x="297675" y="298450"/>
                  </a:lnTo>
                  <a:lnTo>
                    <a:pt x="303022" y="292100"/>
                  </a:lnTo>
                  <a:lnTo>
                    <a:pt x="302844" y="292100"/>
                  </a:lnTo>
                  <a:lnTo>
                    <a:pt x="307898" y="285750"/>
                  </a:lnTo>
                  <a:lnTo>
                    <a:pt x="307721" y="285750"/>
                  </a:lnTo>
                  <a:lnTo>
                    <a:pt x="312458" y="279400"/>
                  </a:lnTo>
                  <a:lnTo>
                    <a:pt x="312305" y="279400"/>
                  </a:lnTo>
                  <a:lnTo>
                    <a:pt x="316725" y="271779"/>
                  </a:lnTo>
                  <a:lnTo>
                    <a:pt x="316572" y="271779"/>
                  </a:lnTo>
                  <a:lnTo>
                    <a:pt x="320675" y="265429"/>
                  </a:lnTo>
                  <a:lnTo>
                    <a:pt x="320535" y="265429"/>
                  </a:lnTo>
                  <a:lnTo>
                    <a:pt x="324294" y="257810"/>
                  </a:lnTo>
                  <a:lnTo>
                    <a:pt x="327583" y="250189"/>
                  </a:lnTo>
                  <a:lnTo>
                    <a:pt x="330517" y="242570"/>
                  </a:lnTo>
                  <a:lnTo>
                    <a:pt x="333082" y="233679"/>
                  </a:lnTo>
                  <a:lnTo>
                    <a:pt x="333006" y="234950"/>
                  </a:lnTo>
                  <a:lnTo>
                    <a:pt x="345889" y="234950"/>
                  </a:lnTo>
                  <a:lnTo>
                    <a:pt x="331876" y="270510"/>
                  </a:lnTo>
                  <a:lnTo>
                    <a:pt x="312889" y="299720"/>
                  </a:lnTo>
                  <a:lnTo>
                    <a:pt x="307352" y="307339"/>
                  </a:lnTo>
                  <a:lnTo>
                    <a:pt x="301510" y="313689"/>
                  </a:lnTo>
                  <a:lnTo>
                    <a:pt x="295389" y="318770"/>
                  </a:lnTo>
                  <a:lnTo>
                    <a:pt x="288988" y="325120"/>
                  </a:lnTo>
                  <a:lnTo>
                    <a:pt x="253212" y="349250"/>
                  </a:lnTo>
                  <a:lnTo>
                    <a:pt x="245389" y="353060"/>
                  </a:lnTo>
                  <a:lnTo>
                    <a:pt x="241376" y="354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321228" y="2312022"/>
            <a:ext cx="113792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1150" marR="5080" indent="-29845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474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SQL</a:t>
            </a:r>
            <a:r>
              <a:rPr sz="4800" spc="-30" dirty="0"/>
              <a:t> </a:t>
            </a:r>
            <a:r>
              <a:rPr sz="4800" spc="-5" dirty="0"/>
              <a:t>Server</a:t>
            </a:r>
            <a:r>
              <a:rPr sz="4800" spc="-20" dirty="0"/>
              <a:t> </a:t>
            </a:r>
            <a:r>
              <a:rPr sz="4800" spc="-15" dirty="0"/>
              <a:t>Editions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599399" y="2492921"/>
            <a:ext cx="8907145" cy="1522095"/>
            <a:chOff x="1599399" y="2492921"/>
            <a:chExt cx="8907145" cy="1522095"/>
          </a:xfrm>
        </p:grpSpPr>
        <p:sp>
          <p:nvSpPr>
            <p:cNvPr id="4" name="object 4"/>
            <p:cNvSpPr/>
            <p:nvPr/>
          </p:nvSpPr>
          <p:spPr>
            <a:xfrm>
              <a:off x="1599399" y="3538219"/>
              <a:ext cx="8907145" cy="476884"/>
            </a:xfrm>
            <a:custGeom>
              <a:avLst/>
              <a:gdLst/>
              <a:ahLst/>
              <a:cxnLst/>
              <a:rect l="l" t="t" r="r" b="b"/>
              <a:pathLst>
                <a:path w="8907145" h="476885">
                  <a:moveTo>
                    <a:pt x="8906993" y="361264"/>
                  </a:moveTo>
                  <a:lnTo>
                    <a:pt x="6907123" y="361264"/>
                  </a:lnTo>
                  <a:lnTo>
                    <a:pt x="4728286" y="361264"/>
                  </a:lnTo>
                  <a:lnTo>
                    <a:pt x="4728286" y="360807"/>
                  </a:lnTo>
                  <a:lnTo>
                    <a:pt x="4370375" y="360807"/>
                  </a:lnTo>
                  <a:lnTo>
                    <a:pt x="4370375" y="360680"/>
                  </a:lnTo>
                  <a:lnTo>
                    <a:pt x="4370375" y="76"/>
                  </a:lnTo>
                  <a:lnTo>
                    <a:pt x="4357675" y="0"/>
                  </a:lnTo>
                  <a:lnTo>
                    <a:pt x="4357675" y="360680"/>
                  </a:lnTo>
                  <a:lnTo>
                    <a:pt x="2357793" y="360680"/>
                  </a:lnTo>
                  <a:lnTo>
                    <a:pt x="12700" y="360680"/>
                  </a:lnTo>
                  <a:lnTo>
                    <a:pt x="12700" y="367030"/>
                  </a:lnTo>
                  <a:lnTo>
                    <a:pt x="12700" y="367157"/>
                  </a:lnTo>
                  <a:lnTo>
                    <a:pt x="9639" y="370217"/>
                  </a:lnTo>
                  <a:lnTo>
                    <a:pt x="9639" y="367030"/>
                  </a:lnTo>
                  <a:lnTo>
                    <a:pt x="12700" y="367030"/>
                  </a:lnTo>
                  <a:lnTo>
                    <a:pt x="12700" y="360680"/>
                  </a:lnTo>
                  <a:lnTo>
                    <a:pt x="0" y="360680"/>
                  </a:lnTo>
                  <a:lnTo>
                    <a:pt x="0" y="367030"/>
                  </a:lnTo>
                  <a:lnTo>
                    <a:pt x="0" y="373380"/>
                  </a:lnTo>
                  <a:lnTo>
                    <a:pt x="0" y="476250"/>
                  </a:lnTo>
                  <a:lnTo>
                    <a:pt x="12700" y="476250"/>
                  </a:lnTo>
                  <a:lnTo>
                    <a:pt x="12700" y="373507"/>
                  </a:lnTo>
                  <a:lnTo>
                    <a:pt x="12700" y="373380"/>
                  </a:lnTo>
                  <a:lnTo>
                    <a:pt x="2357793" y="373380"/>
                  </a:lnTo>
                  <a:lnTo>
                    <a:pt x="2357793" y="476250"/>
                  </a:lnTo>
                  <a:lnTo>
                    <a:pt x="2370493" y="476250"/>
                  </a:lnTo>
                  <a:lnTo>
                    <a:pt x="2370493" y="373507"/>
                  </a:lnTo>
                  <a:lnTo>
                    <a:pt x="2370493" y="373380"/>
                  </a:lnTo>
                  <a:lnTo>
                    <a:pt x="4357675" y="373380"/>
                  </a:lnTo>
                  <a:lnTo>
                    <a:pt x="4357675" y="373507"/>
                  </a:lnTo>
                  <a:lnTo>
                    <a:pt x="4357675" y="373964"/>
                  </a:lnTo>
                  <a:lnTo>
                    <a:pt x="4715586" y="373964"/>
                  </a:lnTo>
                  <a:lnTo>
                    <a:pt x="4715586" y="475957"/>
                  </a:lnTo>
                  <a:lnTo>
                    <a:pt x="4728286" y="475957"/>
                  </a:lnTo>
                  <a:lnTo>
                    <a:pt x="4728286" y="373964"/>
                  </a:lnTo>
                  <a:lnTo>
                    <a:pt x="6894423" y="373964"/>
                  </a:lnTo>
                  <a:lnTo>
                    <a:pt x="6894423" y="476415"/>
                  </a:lnTo>
                  <a:lnTo>
                    <a:pt x="6907123" y="476415"/>
                  </a:lnTo>
                  <a:lnTo>
                    <a:pt x="6907123" y="373964"/>
                  </a:lnTo>
                  <a:lnTo>
                    <a:pt x="8894293" y="373964"/>
                  </a:lnTo>
                  <a:lnTo>
                    <a:pt x="8894293" y="476415"/>
                  </a:lnTo>
                  <a:lnTo>
                    <a:pt x="8906993" y="476415"/>
                  </a:lnTo>
                  <a:lnTo>
                    <a:pt x="8906993" y="373964"/>
                  </a:lnTo>
                  <a:lnTo>
                    <a:pt x="8906993" y="3612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9985" y="2492921"/>
              <a:ext cx="2188679" cy="12242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4314" y="2793860"/>
            <a:ext cx="136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SQL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Editions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310" y="4007827"/>
            <a:ext cx="2188692" cy="12242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6517" y="4170336"/>
            <a:ext cx="982344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Express</a:t>
            </a:r>
            <a:endParaRPr sz="2400">
              <a:latin typeface="Calibri"/>
              <a:cs typeface="Calibri"/>
            </a:endParaRPr>
          </a:p>
          <a:p>
            <a:pPr marL="83820" marR="5080" indent="-71120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(Free,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small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0103" y="4007827"/>
            <a:ext cx="2188679" cy="12242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94290" y="4170336"/>
            <a:ext cx="130302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Developer</a:t>
            </a:r>
            <a:endParaRPr sz="2400">
              <a:latin typeface="Calibri"/>
              <a:cs typeface="Calibri"/>
            </a:endParaRPr>
          </a:p>
          <a:p>
            <a:pPr marL="33655" marR="7620" indent="-19050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(Dev,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test,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non-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db)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7896" y="4007827"/>
            <a:ext cx="2188679" cy="1224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25718" y="4170336"/>
            <a:ext cx="155448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(Low total-cost-of- </a:t>
            </a:r>
            <a:r>
              <a:rPr sz="1600" spc="-3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ownership)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75689" y="4008285"/>
            <a:ext cx="1830768" cy="1224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51762" y="4170794"/>
            <a:ext cx="126047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(Mid tier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db)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75571" y="4008285"/>
            <a:ext cx="1830768" cy="12242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007180" y="4170794"/>
            <a:ext cx="134937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Enterprise</a:t>
            </a:r>
            <a:endParaRPr sz="2400">
              <a:latin typeface="Calibri"/>
              <a:cs typeface="Calibri"/>
            </a:endParaRPr>
          </a:p>
          <a:p>
            <a:pPr marL="22225" marR="5080" indent="-9525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Calibri"/>
                <a:cs typeface="Calibri"/>
              </a:rPr>
              <a:t>(Large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scale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mission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Critical)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3" y="476503"/>
            <a:ext cx="818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Setting </a:t>
            </a:r>
            <a:r>
              <a:rPr sz="4800" spc="-5" dirty="0"/>
              <a:t>Up</a:t>
            </a:r>
            <a:r>
              <a:rPr sz="4800" spc="-10" dirty="0"/>
              <a:t> </a:t>
            </a:r>
            <a:r>
              <a:rPr sz="4800" spc="-5" dirty="0"/>
              <a:t>SQL</a:t>
            </a:r>
            <a:r>
              <a:rPr sz="4800" spc="-20" dirty="0"/>
              <a:t> </a:t>
            </a:r>
            <a:r>
              <a:rPr sz="4800" spc="-5" dirty="0"/>
              <a:t>Server</a:t>
            </a:r>
            <a:r>
              <a:rPr sz="4800" spc="-10" dirty="0"/>
              <a:t> </a:t>
            </a:r>
            <a:r>
              <a:rPr sz="4800" dirty="0"/>
              <a:t>2017/2019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576439" y="2253424"/>
            <a:ext cx="3957320" cy="2500630"/>
            <a:chOff x="7576439" y="2253424"/>
            <a:chExt cx="3957320" cy="2500630"/>
          </a:xfrm>
        </p:grpSpPr>
        <p:sp>
          <p:nvSpPr>
            <p:cNvPr id="4" name="object 4"/>
            <p:cNvSpPr/>
            <p:nvPr/>
          </p:nvSpPr>
          <p:spPr>
            <a:xfrm>
              <a:off x="7576439" y="2253424"/>
              <a:ext cx="3957320" cy="2500630"/>
            </a:xfrm>
            <a:custGeom>
              <a:avLst/>
              <a:gdLst/>
              <a:ahLst/>
              <a:cxnLst/>
              <a:rect l="l" t="t" r="r" b="b"/>
              <a:pathLst>
                <a:path w="3957320" h="2500629">
                  <a:moveTo>
                    <a:pt x="28575" y="2486164"/>
                  </a:moveTo>
                  <a:lnTo>
                    <a:pt x="0" y="2486164"/>
                  </a:lnTo>
                  <a:lnTo>
                    <a:pt x="0" y="2400439"/>
                  </a:lnTo>
                  <a:lnTo>
                    <a:pt x="28575" y="2400439"/>
                  </a:lnTo>
                  <a:lnTo>
                    <a:pt x="28575" y="2486164"/>
                  </a:lnTo>
                  <a:close/>
                </a:path>
                <a:path w="3957320" h="2500629">
                  <a:moveTo>
                    <a:pt x="28575" y="2371864"/>
                  </a:moveTo>
                  <a:lnTo>
                    <a:pt x="0" y="2371864"/>
                  </a:lnTo>
                  <a:lnTo>
                    <a:pt x="0" y="2286139"/>
                  </a:lnTo>
                  <a:lnTo>
                    <a:pt x="28575" y="2286139"/>
                  </a:lnTo>
                  <a:lnTo>
                    <a:pt x="28575" y="2371864"/>
                  </a:lnTo>
                  <a:close/>
                </a:path>
                <a:path w="3957320" h="2500629">
                  <a:moveTo>
                    <a:pt x="28575" y="2257564"/>
                  </a:moveTo>
                  <a:lnTo>
                    <a:pt x="0" y="2257564"/>
                  </a:lnTo>
                  <a:lnTo>
                    <a:pt x="0" y="2171839"/>
                  </a:lnTo>
                  <a:lnTo>
                    <a:pt x="28575" y="2171839"/>
                  </a:lnTo>
                  <a:lnTo>
                    <a:pt x="28575" y="2257564"/>
                  </a:lnTo>
                  <a:close/>
                </a:path>
                <a:path w="3957320" h="2500629">
                  <a:moveTo>
                    <a:pt x="28575" y="2143264"/>
                  </a:moveTo>
                  <a:lnTo>
                    <a:pt x="0" y="2143264"/>
                  </a:lnTo>
                  <a:lnTo>
                    <a:pt x="0" y="2057539"/>
                  </a:lnTo>
                  <a:lnTo>
                    <a:pt x="28575" y="2057539"/>
                  </a:lnTo>
                  <a:lnTo>
                    <a:pt x="28575" y="2143264"/>
                  </a:lnTo>
                  <a:close/>
                </a:path>
                <a:path w="3957320" h="2500629">
                  <a:moveTo>
                    <a:pt x="28575" y="2028964"/>
                  </a:moveTo>
                  <a:lnTo>
                    <a:pt x="0" y="2028964"/>
                  </a:lnTo>
                  <a:lnTo>
                    <a:pt x="0" y="1943239"/>
                  </a:lnTo>
                  <a:lnTo>
                    <a:pt x="28575" y="1943239"/>
                  </a:lnTo>
                  <a:lnTo>
                    <a:pt x="28575" y="2028964"/>
                  </a:lnTo>
                  <a:close/>
                </a:path>
                <a:path w="3957320" h="2500629">
                  <a:moveTo>
                    <a:pt x="28575" y="1914664"/>
                  </a:moveTo>
                  <a:lnTo>
                    <a:pt x="0" y="1914664"/>
                  </a:lnTo>
                  <a:lnTo>
                    <a:pt x="0" y="1828939"/>
                  </a:lnTo>
                  <a:lnTo>
                    <a:pt x="28575" y="1828939"/>
                  </a:lnTo>
                  <a:lnTo>
                    <a:pt x="28575" y="1914664"/>
                  </a:lnTo>
                  <a:close/>
                </a:path>
                <a:path w="3957320" h="2500629">
                  <a:moveTo>
                    <a:pt x="28575" y="1800364"/>
                  </a:moveTo>
                  <a:lnTo>
                    <a:pt x="0" y="1800364"/>
                  </a:lnTo>
                  <a:lnTo>
                    <a:pt x="0" y="1714639"/>
                  </a:lnTo>
                  <a:lnTo>
                    <a:pt x="28575" y="1714639"/>
                  </a:lnTo>
                  <a:lnTo>
                    <a:pt x="28575" y="1800364"/>
                  </a:lnTo>
                  <a:close/>
                </a:path>
                <a:path w="3957320" h="2500629">
                  <a:moveTo>
                    <a:pt x="28575" y="1686064"/>
                  </a:moveTo>
                  <a:lnTo>
                    <a:pt x="0" y="1686064"/>
                  </a:lnTo>
                  <a:lnTo>
                    <a:pt x="0" y="1600339"/>
                  </a:lnTo>
                  <a:lnTo>
                    <a:pt x="28575" y="1600339"/>
                  </a:lnTo>
                  <a:lnTo>
                    <a:pt x="28575" y="1686064"/>
                  </a:lnTo>
                  <a:close/>
                </a:path>
                <a:path w="3957320" h="2500629">
                  <a:moveTo>
                    <a:pt x="28575" y="1571764"/>
                  </a:moveTo>
                  <a:lnTo>
                    <a:pt x="0" y="1571764"/>
                  </a:lnTo>
                  <a:lnTo>
                    <a:pt x="0" y="1486039"/>
                  </a:lnTo>
                  <a:lnTo>
                    <a:pt x="28575" y="1486039"/>
                  </a:lnTo>
                  <a:lnTo>
                    <a:pt x="28575" y="1571764"/>
                  </a:lnTo>
                  <a:close/>
                </a:path>
                <a:path w="3957320" h="2500629">
                  <a:moveTo>
                    <a:pt x="28575" y="1457464"/>
                  </a:moveTo>
                  <a:lnTo>
                    <a:pt x="0" y="1457464"/>
                  </a:lnTo>
                  <a:lnTo>
                    <a:pt x="0" y="1371739"/>
                  </a:lnTo>
                  <a:lnTo>
                    <a:pt x="28575" y="1371739"/>
                  </a:lnTo>
                  <a:lnTo>
                    <a:pt x="28575" y="1457464"/>
                  </a:lnTo>
                  <a:close/>
                </a:path>
                <a:path w="3957320" h="2500629">
                  <a:moveTo>
                    <a:pt x="28575" y="1343164"/>
                  </a:moveTo>
                  <a:lnTo>
                    <a:pt x="0" y="1343164"/>
                  </a:lnTo>
                  <a:lnTo>
                    <a:pt x="0" y="1257439"/>
                  </a:lnTo>
                  <a:lnTo>
                    <a:pt x="28575" y="1257439"/>
                  </a:lnTo>
                  <a:lnTo>
                    <a:pt x="28575" y="1343164"/>
                  </a:lnTo>
                  <a:close/>
                </a:path>
                <a:path w="3957320" h="2500629">
                  <a:moveTo>
                    <a:pt x="28575" y="1228864"/>
                  </a:moveTo>
                  <a:lnTo>
                    <a:pt x="0" y="1228864"/>
                  </a:lnTo>
                  <a:lnTo>
                    <a:pt x="0" y="1143139"/>
                  </a:lnTo>
                  <a:lnTo>
                    <a:pt x="28575" y="1143139"/>
                  </a:lnTo>
                  <a:lnTo>
                    <a:pt x="28575" y="1228864"/>
                  </a:lnTo>
                  <a:close/>
                </a:path>
                <a:path w="3957320" h="2500629">
                  <a:moveTo>
                    <a:pt x="28575" y="1114564"/>
                  </a:moveTo>
                  <a:lnTo>
                    <a:pt x="0" y="1114564"/>
                  </a:lnTo>
                  <a:lnTo>
                    <a:pt x="0" y="1028839"/>
                  </a:lnTo>
                  <a:lnTo>
                    <a:pt x="28575" y="1028839"/>
                  </a:lnTo>
                  <a:lnTo>
                    <a:pt x="28575" y="1114564"/>
                  </a:lnTo>
                  <a:close/>
                </a:path>
                <a:path w="3957320" h="2500629">
                  <a:moveTo>
                    <a:pt x="28575" y="1000264"/>
                  </a:moveTo>
                  <a:lnTo>
                    <a:pt x="0" y="1000264"/>
                  </a:lnTo>
                  <a:lnTo>
                    <a:pt x="0" y="914539"/>
                  </a:lnTo>
                  <a:lnTo>
                    <a:pt x="28575" y="914539"/>
                  </a:lnTo>
                  <a:lnTo>
                    <a:pt x="28575" y="1000264"/>
                  </a:lnTo>
                  <a:close/>
                </a:path>
                <a:path w="3957320" h="2500629">
                  <a:moveTo>
                    <a:pt x="28575" y="885964"/>
                  </a:moveTo>
                  <a:lnTo>
                    <a:pt x="0" y="885964"/>
                  </a:lnTo>
                  <a:lnTo>
                    <a:pt x="0" y="800239"/>
                  </a:lnTo>
                  <a:lnTo>
                    <a:pt x="28575" y="800239"/>
                  </a:lnTo>
                  <a:lnTo>
                    <a:pt x="28575" y="885964"/>
                  </a:lnTo>
                  <a:close/>
                </a:path>
                <a:path w="3957320" h="2500629">
                  <a:moveTo>
                    <a:pt x="28575" y="771664"/>
                  </a:moveTo>
                  <a:lnTo>
                    <a:pt x="0" y="771664"/>
                  </a:lnTo>
                  <a:lnTo>
                    <a:pt x="0" y="685939"/>
                  </a:lnTo>
                  <a:lnTo>
                    <a:pt x="28575" y="685939"/>
                  </a:lnTo>
                  <a:lnTo>
                    <a:pt x="28575" y="771664"/>
                  </a:lnTo>
                  <a:close/>
                </a:path>
                <a:path w="3957320" h="2500629">
                  <a:moveTo>
                    <a:pt x="28575" y="657364"/>
                  </a:moveTo>
                  <a:lnTo>
                    <a:pt x="0" y="657364"/>
                  </a:lnTo>
                  <a:lnTo>
                    <a:pt x="0" y="571639"/>
                  </a:lnTo>
                  <a:lnTo>
                    <a:pt x="28575" y="571639"/>
                  </a:lnTo>
                  <a:lnTo>
                    <a:pt x="28575" y="657364"/>
                  </a:lnTo>
                  <a:close/>
                </a:path>
                <a:path w="3957320" h="2500629">
                  <a:moveTo>
                    <a:pt x="28575" y="543064"/>
                  </a:moveTo>
                  <a:lnTo>
                    <a:pt x="0" y="543064"/>
                  </a:lnTo>
                  <a:lnTo>
                    <a:pt x="0" y="457339"/>
                  </a:lnTo>
                  <a:lnTo>
                    <a:pt x="28575" y="457339"/>
                  </a:lnTo>
                  <a:lnTo>
                    <a:pt x="28575" y="543064"/>
                  </a:lnTo>
                  <a:close/>
                </a:path>
                <a:path w="3957320" h="2500629">
                  <a:moveTo>
                    <a:pt x="28575" y="428764"/>
                  </a:moveTo>
                  <a:lnTo>
                    <a:pt x="0" y="428764"/>
                  </a:lnTo>
                  <a:lnTo>
                    <a:pt x="0" y="343039"/>
                  </a:lnTo>
                  <a:lnTo>
                    <a:pt x="28575" y="343039"/>
                  </a:lnTo>
                  <a:lnTo>
                    <a:pt x="28575" y="428764"/>
                  </a:lnTo>
                  <a:close/>
                </a:path>
                <a:path w="3957320" h="2500629">
                  <a:moveTo>
                    <a:pt x="28575" y="314464"/>
                  </a:moveTo>
                  <a:lnTo>
                    <a:pt x="0" y="314464"/>
                  </a:lnTo>
                  <a:lnTo>
                    <a:pt x="0" y="228739"/>
                  </a:lnTo>
                  <a:lnTo>
                    <a:pt x="28575" y="228739"/>
                  </a:lnTo>
                  <a:lnTo>
                    <a:pt x="28575" y="314464"/>
                  </a:lnTo>
                  <a:close/>
                </a:path>
                <a:path w="3957320" h="2500629">
                  <a:moveTo>
                    <a:pt x="28575" y="200164"/>
                  </a:moveTo>
                  <a:lnTo>
                    <a:pt x="0" y="200164"/>
                  </a:lnTo>
                  <a:lnTo>
                    <a:pt x="0" y="114439"/>
                  </a:lnTo>
                  <a:lnTo>
                    <a:pt x="28575" y="114439"/>
                  </a:lnTo>
                  <a:lnTo>
                    <a:pt x="28575" y="200164"/>
                  </a:lnTo>
                  <a:close/>
                </a:path>
                <a:path w="3957320" h="2500629">
                  <a:moveTo>
                    <a:pt x="28575" y="85864"/>
                  </a:moveTo>
                  <a:lnTo>
                    <a:pt x="0" y="85864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28435" y="0"/>
                  </a:lnTo>
                  <a:lnTo>
                    <a:pt x="28435" y="14427"/>
                  </a:lnTo>
                  <a:lnTo>
                    <a:pt x="14287" y="28575"/>
                  </a:lnTo>
                  <a:lnTo>
                    <a:pt x="28575" y="28575"/>
                  </a:lnTo>
                  <a:lnTo>
                    <a:pt x="28575" y="85864"/>
                  </a:lnTo>
                  <a:close/>
                </a:path>
                <a:path w="3957320" h="2500629">
                  <a:moveTo>
                    <a:pt x="28575" y="28575"/>
                  </a:moveTo>
                  <a:lnTo>
                    <a:pt x="28435" y="28575"/>
                  </a:lnTo>
                  <a:lnTo>
                    <a:pt x="28435" y="14427"/>
                  </a:lnTo>
                  <a:lnTo>
                    <a:pt x="28575" y="14287"/>
                  </a:lnTo>
                  <a:lnTo>
                    <a:pt x="28575" y="28575"/>
                  </a:lnTo>
                  <a:close/>
                </a:path>
                <a:path w="3957320" h="2500629">
                  <a:moveTo>
                    <a:pt x="28435" y="28575"/>
                  </a:moveTo>
                  <a:lnTo>
                    <a:pt x="14287" y="28575"/>
                  </a:lnTo>
                  <a:lnTo>
                    <a:pt x="28435" y="14427"/>
                  </a:lnTo>
                  <a:lnTo>
                    <a:pt x="28435" y="28575"/>
                  </a:lnTo>
                  <a:close/>
                </a:path>
                <a:path w="3957320" h="2500629">
                  <a:moveTo>
                    <a:pt x="142735" y="28575"/>
                  </a:moveTo>
                  <a:lnTo>
                    <a:pt x="57010" y="28575"/>
                  </a:lnTo>
                  <a:lnTo>
                    <a:pt x="57010" y="0"/>
                  </a:lnTo>
                  <a:lnTo>
                    <a:pt x="142735" y="0"/>
                  </a:lnTo>
                  <a:lnTo>
                    <a:pt x="142735" y="28575"/>
                  </a:lnTo>
                  <a:close/>
                </a:path>
                <a:path w="3957320" h="2500629">
                  <a:moveTo>
                    <a:pt x="257035" y="28575"/>
                  </a:moveTo>
                  <a:lnTo>
                    <a:pt x="171310" y="28575"/>
                  </a:lnTo>
                  <a:lnTo>
                    <a:pt x="171310" y="0"/>
                  </a:lnTo>
                  <a:lnTo>
                    <a:pt x="257035" y="0"/>
                  </a:lnTo>
                  <a:lnTo>
                    <a:pt x="257035" y="28575"/>
                  </a:lnTo>
                  <a:close/>
                </a:path>
                <a:path w="3957320" h="2500629">
                  <a:moveTo>
                    <a:pt x="371335" y="28575"/>
                  </a:moveTo>
                  <a:lnTo>
                    <a:pt x="285610" y="28575"/>
                  </a:lnTo>
                  <a:lnTo>
                    <a:pt x="285610" y="0"/>
                  </a:lnTo>
                  <a:lnTo>
                    <a:pt x="371335" y="0"/>
                  </a:lnTo>
                  <a:lnTo>
                    <a:pt x="371335" y="28575"/>
                  </a:lnTo>
                  <a:close/>
                </a:path>
                <a:path w="3957320" h="2500629">
                  <a:moveTo>
                    <a:pt x="485635" y="28575"/>
                  </a:moveTo>
                  <a:lnTo>
                    <a:pt x="399910" y="28575"/>
                  </a:lnTo>
                  <a:lnTo>
                    <a:pt x="399910" y="0"/>
                  </a:lnTo>
                  <a:lnTo>
                    <a:pt x="485635" y="0"/>
                  </a:lnTo>
                  <a:lnTo>
                    <a:pt x="485635" y="28575"/>
                  </a:lnTo>
                  <a:close/>
                </a:path>
                <a:path w="3957320" h="2500629">
                  <a:moveTo>
                    <a:pt x="599935" y="28575"/>
                  </a:moveTo>
                  <a:lnTo>
                    <a:pt x="514210" y="28575"/>
                  </a:lnTo>
                  <a:lnTo>
                    <a:pt x="514210" y="0"/>
                  </a:lnTo>
                  <a:lnTo>
                    <a:pt x="599935" y="0"/>
                  </a:lnTo>
                  <a:lnTo>
                    <a:pt x="599935" y="28575"/>
                  </a:lnTo>
                  <a:close/>
                </a:path>
                <a:path w="3957320" h="2500629">
                  <a:moveTo>
                    <a:pt x="714235" y="28575"/>
                  </a:moveTo>
                  <a:lnTo>
                    <a:pt x="628510" y="28575"/>
                  </a:lnTo>
                  <a:lnTo>
                    <a:pt x="628510" y="0"/>
                  </a:lnTo>
                  <a:lnTo>
                    <a:pt x="714235" y="0"/>
                  </a:lnTo>
                  <a:lnTo>
                    <a:pt x="714235" y="28575"/>
                  </a:lnTo>
                  <a:close/>
                </a:path>
                <a:path w="3957320" h="2500629">
                  <a:moveTo>
                    <a:pt x="828535" y="28575"/>
                  </a:moveTo>
                  <a:lnTo>
                    <a:pt x="742810" y="28575"/>
                  </a:lnTo>
                  <a:lnTo>
                    <a:pt x="742810" y="0"/>
                  </a:lnTo>
                  <a:lnTo>
                    <a:pt x="828535" y="0"/>
                  </a:lnTo>
                  <a:lnTo>
                    <a:pt x="828535" y="28575"/>
                  </a:lnTo>
                  <a:close/>
                </a:path>
                <a:path w="3957320" h="2500629">
                  <a:moveTo>
                    <a:pt x="942835" y="28575"/>
                  </a:moveTo>
                  <a:lnTo>
                    <a:pt x="857110" y="28575"/>
                  </a:lnTo>
                  <a:lnTo>
                    <a:pt x="857110" y="0"/>
                  </a:lnTo>
                  <a:lnTo>
                    <a:pt x="942835" y="0"/>
                  </a:lnTo>
                  <a:lnTo>
                    <a:pt x="942835" y="28575"/>
                  </a:lnTo>
                  <a:close/>
                </a:path>
                <a:path w="3957320" h="2500629">
                  <a:moveTo>
                    <a:pt x="1057135" y="28575"/>
                  </a:moveTo>
                  <a:lnTo>
                    <a:pt x="971410" y="28575"/>
                  </a:lnTo>
                  <a:lnTo>
                    <a:pt x="971410" y="0"/>
                  </a:lnTo>
                  <a:lnTo>
                    <a:pt x="1057135" y="0"/>
                  </a:lnTo>
                  <a:lnTo>
                    <a:pt x="1057135" y="28575"/>
                  </a:lnTo>
                  <a:close/>
                </a:path>
                <a:path w="3957320" h="2500629">
                  <a:moveTo>
                    <a:pt x="1171435" y="28575"/>
                  </a:moveTo>
                  <a:lnTo>
                    <a:pt x="1085710" y="28575"/>
                  </a:lnTo>
                  <a:lnTo>
                    <a:pt x="1085710" y="0"/>
                  </a:lnTo>
                  <a:lnTo>
                    <a:pt x="1171435" y="0"/>
                  </a:lnTo>
                  <a:lnTo>
                    <a:pt x="1171435" y="28575"/>
                  </a:lnTo>
                  <a:close/>
                </a:path>
                <a:path w="3957320" h="2500629">
                  <a:moveTo>
                    <a:pt x="1285735" y="28575"/>
                  </a:moveTo>
                  <a:lnTo>
                    <a:pt x="1200010" y="28575"/>
                  </a:lnTo>
                  <a:lnTo>
                    <a:pt x="1200010" y="0"/>
                  </a:lnTo>
                  <a:lnTo>
                    <a:pt x="1285735" y="0"/>
                  </a:lnTo>
                  <a:lnTo>
                    <a:pt x="1285735" y="28575"/>
                  </a:lnTo>
                  <a:close/>
                </a:path>
                <a:path w="3957320" h="2500629">
                  <a:moveTo>
                    <a:pt x="1400035" y="28575"/>
                  </a:moveTo>
                  <a:lnTo>
                    <a:pt x="1314310" y="28575"/>
                  </a:lnTo>
                  <a:lnTo>
                    <a:pt x="1314310" y="0"/>
                  </a:lnTo>
                  <a:lnTo>
                    <a:pt x="1400035" y="0"/>
                  </a:lnTo>
                  <a:lnTo>
                    <a:pt x="1400035" y="28575"/>
                  </a:lnTo>
                  <a:close/>
                </a:path>
                <a:path w="3957320" h="2500629">
                  <a:moveTo>
                    <a:pt x="1514335" y="28575"/>
                  </a:moveTo>
                  <a:lnTo>
                    <a:pt x="1428610" y="28575"/>
                  </a:lnTo>
                  <a:lnTo>
                    <a:pt x="1428610" y="0"/>
                  </a:lnTo>
                  <a:lnTo>
                    <a:pt x="1514335" y="0"/>
                  </a:lnTo>
                  <a:lnTo>
                    <a:pt x="1514335" y="28575"/>
                  </a:lnTo>
                  <a:close/>
                </a:path>
                <a:path w="3957320" h="2500629">
                  <a:moveTo>
                    <a:pt x="1628635" y="28575"/>
                  </a:moveTo>
                  <a:lnTo>
                    <a:pt x="1542910" y="28575"/>
                  </a:lnTo>
                  <a:lnTo>
                    <a:pt x="1542910" y="0"/>
                  </a:lnTo>
                  <a:lnTo>
                    <a:pt x="1628635" y="0"/>
                  </a:lnTo>
                  <a:lnTo>
                    <a:pt x="1628635" y="28575"/>
                  </a:lnTo>
                  <a:close/>
                </a:path>
                <a:path w="3957320" h="2500629">
                  <a:moveTo>
                    <a:pt x="1742935" y="28575"/>
                  </a:moveTo>
                  <a:lnTo>
                    <a:pt x="1657210" y="28575"/>
                  </a:lnTo>
                  <a:lnTo>
                    <a:pt x="1657210" y="0"/>
                  </a:lnTo>
                  <a:lnTo>
                    <a:pt x="1742935" y="0"/>
                  </a:lnTo>
                  <a:lnTo>
                    <a:pt x="1742935" y="28575"/>
                  </a:lnTo>
                  <a:close/>
                </a:path>
                <a:path w="3957320" h="2500629">
                  <a:moveTo>
                    <a:pt x="1857235" y="28575"/>
                  </a:moveTo>
                  <a:lnTo>
                    <a:pt x="1771510" y="28575"/>
                  </a:lnTo>
                  <a:lnTo>
                    <a:pt x="1771510" y="0"/>
                  </a:lnTo>
                  <a:lnTo>
                    <a:pt x="1857235" y="0"/>
                  </a:lnTo>
                  <a:lnTo>
                    <a:pt x="1857235" y="28575"/>
                  </a:lnTo>
                  <a:close/>
                </a:path>
                <a:path w="3957320" h="2500629">
                  <a:moveTo>
                    <a:pt x="1971535" y="28575"/>
                  </a:moveTo>
                  <a:lnTo>
                    <a:pt x="1885810" y="28575"/>
                  </a:lnTo>
                  <a:lnTo>
                    <a:pt x="1885810" y="0"/>
                  </a:lnTo>
                  <a:lnTo>
                    <a:pt x="1971535" y="0"/>
                  </a:lnTo>
                  <a:lnTo>
                    <a:pt x="1971535" y="28575"/>
                  </a:lnTo>
                  <a:close/>
                </a:path>
                <a:path w="3957320" h="2500629">
                  <a:moveTo>
                    <a:pt x="2085835" y="28575"/>
                  </a:moveTo>
                  <a:lnTo>
                    <a:pt x="2000110" y="28575"/>
                  </a:lnTo>
                  <a:lnTo>
                    <a:pt x="2000110" y="0"/>
                  </a:lnTo>
                  <a:lnTo>
                    <a:pt x="2085835" y="0"/>
                  </a:lnTo>
                  <a:lnTo>
                    <a:pt x="2085835" y="28575"/>
                  </a:lnTo>
                  <a:close/>
                </a:path>
                <a:path w="3957320" h="2500629">
                  <a:moveTo>
                    <a:pt x="2200135" y="28575"/>
                  </a:moveTo>
                  <a:lnTo>
                    <a:pt x="2114410" y="28575"/>
                  </a:lnTo>
                  <a:lnTo>
                    <a:pt x="2114410" y="0"/>
                  </a:lnTo>
                  <a:lnTo>
                    <a:pt x="2200135" y="0"/>
                  </a:lnTo>
                  <a:lnTo>
                    <a:pt x="2200135" y="28575"/>
                  </a:lnTo>
                  <a:close/>
                </a:path>
                <a:path w="3957320" h="2500629">
                  <a:moveTo>
                    <a:pt x="2314435" y="28575"/>
                  </a:moveTo>
                  <a:lnTo>
                    <a:pt x="2228710" y="28575"/>
                  </a:lnTo>
                  <a:lnTo>
                    <a:pt x="2228710" y="0"/>
                  </a:lnTo>
                  <a:lnTo>
                    <a:pt x="2314435" y="0"/>
                  </a:lnTo>
                  <a:lnTo>
                    <a:pt x="2314435" y="28575"/>
                  </a:lnTo>
                  <a:close/>
                </a:path>
                <a:path w="3957320" h="2500629">
                  <a:moveTo>
                    <a:pt x="2428735" y="28575"/>
                  </a:moveTo>
                  <a:lnTo>
                    <a:pt x="2343010" y="28575"/>
                  </a:lnTo>
                  <a:lnTo>
                    <a:pt x="2343010" y="0"/>
                  </a:lnTo>
                  <a:lnTo>
                    <a:pt x="2428735" y="0"/>
                  </a:lnTo>
                  <a:lnTo>
                    <a:pt x="2428735" y="28575"/>
                  </a:lnTo>
                  <a:close/>
                </a:path>
                <a:path w="3957320" h="2500629">
                  <a:moveTo>
                    <a:pt x="2543035" y="28575"/>
                  </a:moveTo>
                  <a:lnTo>
                    <a:pt x="2457310" y="28575"/>
                  </a:lnTo>
                  <a:lnTo>
                    <a:pt x="2457310" y="0"/>
                  </a:lnTo>
                  <a:lnTo>
                    <a:pt x="2543035" y="0"/>
                  </a:lnTo>
                  <a:lnTo>
                    <a:pt x="2543035" y="28575"/>
                  </a:lnTo>
                  <a:close/>
                </a:path>
                <a:path w="3957320" h="2500629">
                  <a:moveTo>
                    <a:pt x="2657335" y="28575"/>
                  </a:moveTo>
                  <a:lnTo>
                    <a:pt x="2571610" y="28575"/>
                  </a:lnTo>
                  <a:lnTo>
                    <a:pt x="2571610" y="0"/>
                  </a:lnTo>
                  <a:lnTo>
                    <a:pt x="2657335" y="0"/>
                  </a:lnTo>
                  <a:lnTo>
                    <a:pt x="2657335" y="28575"/>
                  </a:lnTo>
                  <a:close/>
                </a:path>
                <a:path w="3957320" h="2500629">
                  <a:moveTo>
                    <a:pt x="2771635" y="28575"/>
                  </a:moveTo>
                  <a:lnTo>
                    <a:pt x="2685910" y="28575"/>
                  </a:lnTo>
                  <a:lnTo>
                    <a:pt x="2685910" y="0"/>
                  </a:lnTo>
                  <a:lnTo>
                    <a:pt x="2771635" y="0"/>
                  </a:lnTo>
                  <a:lnTo>
                    <a:pt x="2771635" y="28575"/>
                  </a:lnTo>
                  <a:close/>
                </a:path>
                <a:path w="3957320" h="2500629">
                  <a:moveTo>
                    <a:pt x="2885935" y="28575"/>
                  </a:moveTo>
                  <a:lnTo>
                    <a:pt x="2800210" y="28575"/>
                  </a:lnTo>
                  <a:lnTo>
                    <a:pt x="2800210" y="0"/>
                  </a:lnTo>
                  <a:lnTo>
                    <a:pt x="2885935" y="0"/>
                  </a:lnTo>
                  <a:lnTo>
                    <a:pt x="2885935" y="28575"/>
                  </a:lnTo>
                  <a:close/>
                </a:path>
                <a:path w="3957320" h="2500629">
                  <a:moveTo>
                    <a:pt x="3000235" y="28575"/>
                  </a:moveTo>
                  <a:lnTo>
                    <a:pt x="2914510" y="28575"/>
                  </a:lnTo>
                  <a:lnTo>
                    <a:pt x="2914510" y="0"/>
                  </a:lnTo>
                  <a:lnTo>
                    <a:pt x="3000235" y="0"/>
                  </a:lnTo>
                  <a:lnTo>
                    <a:pt x="3000235" y="28575"/>
                  </a:lnTo>
                  <a:close/>
                </a:path>
                <a:path w="3957320" h="2500629">
                  <a:moveTo>
                    <a:pt x="3114535" y="28575"/>
                  </a:moveTo>
                  <a:lnTo>
                    <a:pt x="3028810" y="28575"/>
                  </a:lnTo>
                  <a:lnTo>
                    <a:pt x="3028810" y="0"/>
                  </a:lnTo>
                  <a:lnTo>
                    <a:pt x="3114535" y="0"/>
                  </a:lnTo>
                  <a:lnTo>
                    <a:pt x="3114535" y="28575"/>
                  </a:lnTo>
                  <a:close/>
                </a:path>
                <a:path w="3957320" h="2500629">
                  <a:moveTo>
                    <a:pt x="3228835" y="28575"/>
                  </a:moveTo>
                  <a:lnTo>
                    <a:pt x="3143110" y="28575"/>
                  </a:lnTo>
                  <a:lnTo>
                    <a:pt x="3143110" y="0"/>
                  </a:lnTo>
                  <a:lnTo>
                    <a:pt x="3228835" y="0"/>
                  </a:lnTo>
                  <a:lnTo>
                    <a:pt x="3228835" y="28575"/>
                  </a:lnTo>
                  <a:close/>
                </a:path>
                <a:path w="3957320" h="2500629">
                  <a:moveTo>
                    <a:pt x="3343135" y="28575"/>
                  </a:moveTo>
                  <a:lnTo>
                    <a:pt x="3257410" y="28575"/>
                  </a:lnTo>
                  <a:lnTo>
                    <a:pt x="3257410" y="0"/>
                  </a:lnTo>
                  <a:lnTo>
                    <a:pt x="3343135" y="0"/>
                  </a:lnTo>
                  <a:lnTo>
                    <a:pt x="3343135" y="28575"/>
                  </a:lnTo>
                  <a:close/>
                </a:path>
                <a:path w="3957320" h="2500629">
                  <a:moveTo>
                    <a:pt x="3457435" y="28575"/>
                  </a:moveTo>
                  <a:lnTo>
                    <a:pt x="3371710" y="28575"/>
                  </a:lnTo>
                  <a:lnTo>
                    <a:pt x="3371710" y="0"/>
                  </a:lnTo>
                  <a:lnTo>
                    <a:pt x="3457435" y="0"/>
                  </a:lnTo>
                  <a:lnTo>
                    <a:pt x="3457435" y="28575"/>
                  </a:lnTo>
                  <a:close/>
                </a:path>
                <a:path w="3957320" h="2500629">
                  <a:moveTo>
                    <a:pt x="3571735" y="28575"/>
                  </a:moveTo>
                  <a:lnTo>
                    <a:pt x="3486010" y="28575"/>
                  </a:lnTo>
                  <a:lnTo>
                    <a:pt x="3486010" y="0"/>
                  </a:lnTo>
                  <a:lnTo>
                    <a:pt x="3571735" y="0"/>
                  </a:lnTo>
                  <a:lnTo>
                    <a:pt x="3571735" y="28575"/>
                  </a:lnTo>
                  <a:close/>
                </a:path>
                <a:path w="3957320" h="2500629">
                  <a:moveTo>
                    <a:pt x="3686035" y="28575"/>
                  </a:moveTo>
                  <a:lnTo>
                    <a:pt x="3600310" y="28575"/>
                  </a:lnTo>
                  <a:lnTo>
                    <a:pt x="3600310" y="0"/>
                  </a:lnTo>
                  <a:lnTo>
                    <a:pt x="3686035" y="0"/>
                  </a:lnTo>
                  <a:lnTo>
                    <a:pt x="3686035" y="28575"/>
                  </a:lnTo>
                  <a:close/>
                </a:path>
                <a:path w="3957320" h="2500629">
                  <a:moveTo>
                    <a:pt x="3800335" y="28575"/>
                  </a:moveTo>
                  <a:lnTo>
                    <a:pt x="3714610" y="28575"/>
                  </a:lnTo>
                  <a:lnTo>
                    <a:pt x="3714610" y="0"/>
                  </a:lnTo>
                  <a:lnTo>
                    <a:pt x="3800335" y="0"/>
                  </a:lnTo>
                  <a:lnTo>
                    <a:pt x="3800335" y="28575"/>
                  </a:lnTo>
                  <a:close/>
                </a:path>
                <a:path w="3957320" h="2500629">
                  <a:moveTo>
                    <a:pt x="3914635" y="28575"/>
                  </a:moveTo>
                  <a:lnTo>
                    <a:pt x="3828910" y="28575"/>
                  </a:lnTo>
                  <a:lnTo>
                    <a:pt x="3828910" y="0"/>
                  </a:lnTo>
                  <a:lnTo>
                    <a:pt x="3914635" y="0"/>
                  </a:lnTo>
                  <a:lnTo>
                    <a:pt x="3914635" y="28575"/>
                  </a:lnTo>
                  <a:close/>
                </a:path>
                <a:path w="3957320" h="2500629">
                  <a:moveTo>
                    <a:pt x="3957205" y="100304"/>
                  </a:moveTo>
                  <a:lnTo>
                    <a:pt x="3928630" y="100304"/>
                  </a:lnTo>
                  <a:lnTo>
                    <a:pt x="3928630" y="14579"/>
                  </a:lnTo>
                  <a:lnTo>
                    <a:pt x="3957205" y="14579"/>
                  </a:lnTo>
                  <a:lnTo>
                    <a:pt x="3957205" y="100304"/>
                  </a:lnTo>
                  <a:close/>
                </a:path>
                <a:path w="3957320" h="2500629">
                  <a:moveTo>
                    <a:pt x="3957205" y="214604"/>
                  </a:moveTo>
                  <a:lnTo>
                    <a:pt x="3928630" y="214604"/>
                  </a:lnTo>
                  <a:lnTo>
                    <a:pt x="3928630" y="128879"/>
                  </a:lnTo>
                  <a:lnTo>
                    <a:pt x="3957205" y="128879"/>
                  </a:lnTo>
                  <a:lnTo>
                    <a:pt x="3957205" y="214604"/>
                  </a:lnTo>
                  <a:close/>
                </a:path>
                <a:path w="3957320" h="2500629">
                  <a:moveTo>
                    <a:pt x="3957205" y="328904"/>
                  </a:moveTo>
                  <a:lnTo>
                    <a:pt x="3928630" y="328904"/>
                  </a:lnTo>
                  <a:lnTo>
                    <a:pt x="3928630" y="243179"/>
                  </a:lnTo>
                  <a:lnTo>
                    <a:pt x="3957205" y="243179"/>
                  </a:lnTo>
                  <a:lnTo>
                    <a:pt x="3957205" y="328904"/>
                  </a:lnTo>
                  <a:close/>
                </a:path>
                <a:path w="3957320" h="2500629">
                  <a:moveTo>
                    <a:pt x="3957205" y="443204"/>
                  </a:moveTo>
                  <a:lnTo>
                    <a:pt x="3928630" y="443204"/>
                  </a:lnTo>
                  <a:lnTo>
                    <a:pt x="3928630" y="357479"/>
                  </a:lnTo>
                  <a:lnTo>
                    <a:pt x="3957205" y="357479"/>
                  </a:lnTo>
                  <a:lnTo>
                    <a:pt x="3957205" y="443204"/>
                  </a:lnTo>
                  <a:close/>
                </a:path>
                <a:path w="3957320" h="2500629">
                  <a:moveTo>
                    <a:pt x="3957205" y="557504"/>
                  </a:moveTo>
                  <a:lnTo>
                    <a:pt x="3928630" y="557504"/>
                  </a:lnTo>
                  <a:lnTo>
                    <a:pt x="3928630" y="471779"/>
                  </a:lnTo>
                  <a:lnTo>
                    <a:pt x="3957205" y="471779"/>
                  </a:lnTo>
                  <a:lnTo>
                    <a:pt x="3957205" y="557504"/>
                  </a:lnTo>
                  <a:close/>
                </a:path>
                <a:path w="3957320" h="2500629">
                  <a:moveTo>
                    <a:pt x="3957205" y="671804"/>
                  </a:moveTo>
                  <a:lnTo>
                    <a:pt x="3928630" y="671804"/>
                  </a:lnTo>
                  <a:lnTo>
                    <a:pt x="3928630" y="586079"/>
                  </a:lnTo>
                  <a:lnTo>
                    <a:pt x="3957205" y="586079"/>
                  </a:lnTo>
                  <a:lnTo>
                    <a:pt x="3957205" y="671804"/>
                  </a:lnTo>
                  <a:close/>
                </a:path>
                <a:path w="3957320" h="2500629">
                  <a:moveTo>
                    <a:pt x="3957205" y="786104"/>
                  </a:moveTo>
                  <a:lnTo>
                    <a:pt x="3928630" y="786104"/>
                  </a:lnTo>
                  <a:lnTo>
                    <a:pt x="3928630" y="700379"/>
                  </a:lnTo>
                  <a:lnTo>
                    <a:pt x="3957205" y="700379"/>
                  </a:lnTo>
                  <a:lnTo>
                    <a:pt x="3957205" y="786104"/>
                  </a:lnTo>
                  <a:close/>
                </a:path>
                <a:path w="3957320" h="2500629">
                  <a:moveTo>
                    <a:pt x="3957205" y="900404"/>
                  </a:moveTo>
                  <a:lnTo>
                    <a:pt x="3928630" y="900404"/>
                  </a:lnTo>
                  <a:lnTo>
                    <a:pt x="3928630" y="814679"/>
                  </a:lnTo>
                  <a:lnTo>
                    <a:pt x="3957205" y="814679"/>
                  </a:lnTo>
                  <a:lnTo>
                    <a:pt x="3957205" y="900404"/>
                  </a:lnTo>
                  <a:close/>
                </a:path>
                <a:path w="3957320" h="2500629">
                  <a:moveTo>
                    <a:pt x="3957205" y="1014691"/>
                  </a:moveTo>
                  <a:lnTo>
                    <a:pt x="3928630" y="1014691"/>
                  </a:lnTo>
                  <a:lnTo>
                    <a:pt x="3928630" y="928979"/>
                  </a:lnTo>
                  <a:lnTo>
                    <a:pt x="3957205" y="928979"/>
                  </a:lnTo>
                  <a:lnTo>
                    <a:pt x="3957205" y="1014691"/>
                  </a:lnTo>
                  <a:close/>
                </a:path>
                <a:path w="3957320" h="2500629">
                  <a:moveTo>
                    <a:pt x="3957205" y="1128991"/>
                  </a:moveTo>
                  <a:lnTo>
                    <a:pt x="3928630" y="1128991"/>
                  </a:lnTo>
                  <a:lnTo>
                    <a:pt x="3928630" y="1043266"/>
                  </a:lnTo>
                  <a:lnTo>
                    <a:pt x="3957205" y="1043266"/>
                  </a:lnTo>
                  <a:lnTo>
                    <a:pt x="3957205" y="1128991"/>
                  </a:lnTo>
                  <a:close/>
                </a:path>
                <a:path w="3957320" h="2500629">
                  <a:moveTo>
                    <a:pt x="3957205" y="1243291"/>
                  </a:moveTo>
                  <a:lnTo>
                    <a:pt x="3928630" y="1243291"/>
                  </a:lnTo>
                  <a:lnTo>
                    <a:pt x="3928630" y="1157566"/>
                  </a:lnTo>
                  <a:lnTo>
                    <a:pt x="3957205" y="1157566"/>
                  </a:lnTo>
                  <a:lnTo>
                    <a:pt x="3957205" y="1243291"/>
                  </a:lnTo>
                  <a:close/>
                </a:path>
                <a:path w="3957320" h="2500629">
                  <a:moveTo>
                    <a:pt x="3957205" y="1357591"/>
                  </a:moveTo>
                  <a:lnTo>
                    <a:pt x="3928630" y="1357591"/>
                  </a:lnTo>
                  <a:lnTo>
                    <a:pt x="3928630" y="1271866"/>
                  </a:lnTo>
                  <a:lnTo>
                    <a:pt x="3957205" y="1271866"/>
                  </a:lnTo>
                  <a:lnTo>
                    <a:pt x="3957205" y="1357591"/>
                  </a:lnTo>
                  <a:close/>
                </a:path>
                <a:path w="3957320" h="2500629">
                  <a:moveTo>
                    <a:pt x="3957205" y="1471891"/>
                  </a:moveTo>
                  <a:lnTo>
                    <a:pt x="3928630" y="1471891"/>
                  </a:lnTo>
                  <a:lnTo>
                    <a:pt x="3928630" y="1386166"/>
                  </a:lnTo>
                  <a:lnTo>
                    <a:pt x="3957205" y="1386166"/>
                  </a:lnTo>
                  <a:lnTo>
                    <a:pt x="3957205" y="1471891"/>
                  </a:lnTo>
                  <a:close/>
                </a:path>
                <a:path w="3957320" h="2500629">
                  <a:moveTo>
                    <a:pt x="3957205" y="1586191"/>
                  </a:moveTo>
                  <a:lnTo>
                    <a:pt x="3928630" y="1586191"/>
                  </a:lnTo>
                  <a:lnTo>
                    <a:pt x="3928630" y="1500466"/>
                  </a:lnTo>
                  <a:lnTo>
                    <a:pt x="3957205" y="1500466"/>
                  </a:lnTo>
                  <a:lnTo>
                    <a:pt x="3957205" y="1586191"/>
                  </a:lnTo>
                  <a:close/>
                </a:path>
                <a:path w="3957320" h="2500629">
                  <a:moveTo>
                    <a:pt x="3957205" y="1700491"/>
                  </a:moveTo>
                  <a:lnTo>
                    <a:pt x="3928630" y="1700491"/>
                  </a:lnTo>
                  <a:lnTo>
                    <a:pt x="3928630" y="1614766"/>
                  </a:lnTo>
                  <a:lnTo>
                    <a:pt x="3957205" y="1614766"/>
                  </a:lnTo>
                  <a:lnTo>
                    <a:pt x="3957205" y="1700491"/>
                  </a:lnTo>
                  <a:close/>
                </a:path>
                <a:path w="3957320" h="2500629">
                  <a:moveTo>
                    <a:pt x="3957205" y="1814791"/>
                  </a:moveTo>
                  <a:lnTo>
                    <a:pt x="3928630" y="1814791"/>
                  </a:lnTo>
                  <a:lnTo>
                    <a:pt x="3928630" y="1729066"/>
                  </a:lnTo>
                  <a:lnTo>
                    <a:pt x="3957205" y="1729066"/>
                  </a:lnTo>
                  <a:lnTo>
                    <a:pt x="3957205" y="1814791"/>
                  </a:lnTo>
                  <a:close/>
                </a:path>
                <a:path w="3957320" h="2500629">
                  <a:moveTo>
                    <a:pt x="3957205" y="1929091"/>
                  </a:moveTo>
                  <a:lnTo>
                    <a:pt x="3928630" y="1929091"/>
                  </a:lnTo>
                  <a:lnTo>
                    <a:pt x="3928630" y="1843366"/>
                  </a:lnTo>
                  <a:lnTo>
                    <a:pt x="3957205" y="1843366"/>
                  </a:lnTo>
                  <a:lnTo>
                    <a:pt x="3957205" y="1929091"/>
                  </a:lnTo>
                  <a:close/>
                </a:path>
                <a:path w="3957320" h="2500629">
                  <a:moveTo>
                    <a:pt x="3957205" y="2043391"/>
                  </a:moveTo>
                  <a:lnTo>
                    <a:pt x="3928630" y="2043391"/>
                  </a:lnTo>
                  <a:lnTo>
                    <a:pt x="3928630" y="1957666"/>
                  </a:lnTo>
                  <a:lnTo>
                    <a:pt x="3957205" y="1957666"/>
                  </a:lnTo>
                  <a:lnTo>
                    <a:pt x="3957205" y="2043391"/>
                  </a:lnTo>
                  <a:close/>
                </a:path>
                <a:path w="3957320" h="2500629">
                  <a:moveTo>
                    <a:pt x="3957205" y="2157691"/>
                  </a:moveTo>
                  <a:lnTo>
                    <a:pt x="3928630" y="2157691"/>
                  </a:lnTo>
                  <a:lnTo>
                    <a:pt x="3928630" y="2071966"/>
                  </a:lnTo>
                  <a:lnTo>
                    <a:pt x="3957205" y="2071966"/>
                  </a:lnTo>
                  <a:lnTo>
                    <a:pt x="3957205" y="2157691"/>
                  </a:lnTo>
                  <a:close/>
                </a:path>
                <a:path w="3957320" h="2500629">
                  <a:moveTo>
                    <a:pt x="3957205" y="2271991"/>
                  </a:moveTo>
                  <a:lnTo>
                    <a:pt x="3928630" y="2271991"/>
                  </a:lnTo>
                  <a:lnTo>
                    <a:pt x="3928630" y="2186266"/>
                  </a:lnTo>
                  <a:lnTo>
                    <a:pt x="3957205" y="2186266"/>
                  </a:lnTo>
                  <a:lnTo>
                    <a:pt x="3957205" y="2271991"/>
                  </a:lnTo>
                  <a:close/>
                </a:path>
                <a:path w="3957320" h="2500629">
                  <a:moveTo>
                    <a:pt x="3957205" y="2386291"/>
                  </a:moveTo>
                  <a:lnTo>
                    <a:pt x="3928630" y="2386291"/>
                  </a:lnTo>
                  <a:lnTo>
                    <a:pt x="3928630" y="2300566"/>
                  </a:lnTo>
                  <a:lnTo>
                    <a:pt x="3957205" y="2300566"/>
                  </a:lnTo>
                  <a:lnTo>
                    <a:pt x="3957205" y="2386291"/>
                  </a:lnTo>
                  <a:close/>
                </a:path>
                <a:path w="3957320" h="2500629">
                  <a:moveTo>
                    <a:pt x="3928630" y="2486164"/>
                  </a:moveTo>
                  <a:lnTo>
                    <a:pt x="3928630" y="2414866"/>
                  </a:lnTo>
                  <a:lnTo>
                    <a:pt x="3957205" y="2414866"/>
                  </a:lnTo>
                  <a:lnTo>
                    <a:pt x="3957205" y="2471877"/>
                  </a:lnTo>
                  <a:lnTo>
                    <a:pt x="3942918" y="2471877"/>
                  </a:lnTo>
                  <a:lnTo>
                    <a:pt x="3928630" y="2486164"/>
                  </a:lnTo>
                  <a:close/>
                </a:path>
                <a:path w="3957320" h="2500629">
                  <a:moveTo>
                    <a:pt x="3942918" y="2500452"/>
                  </a:moveTo>
                  <a:lnTo>
                    <a:pt x="3928478" y="2500452"/>
                  </a:lnTo>
                  <a:lnTo>
                    <a:pt x="3928478" y="2471877"/>
                  </a:lnTo>
                  <a:lnTo>
                    <a:pt x="3928630" y="2471877"/>
                  </a:lnTo>
                  <a:lnTo>
                    <a:pt x="3928630" y="2486164"/>
                  </a:lnTo>
                  <a:lnTo>
                    <a:pt x="3957205" y="2486164"/>
                  </a:lnTo>
                  <a:lnTo>
                    <a:pt x="3945699" y="2500172"/>
                  </a:lnTo>
                  <a:lnTo>
                    <a:pt x="3942918" y="2500452"/>
                  </a:lnTo>
                  <a:close/>
                </a:path>
                <a:path w="3957320" h="2500629">
                  <a:moveTo>
                    <a:pt x="3957205" y="2486164"/>
                  </a:moveTo>
                  <a:lnTo>
                    <a:pt x="3928630" y="2486164"/>
                  </a:lnTo>
                  <a:lnTo>
                    <a:pt x="3942918" y="2471877"/>
                  </a:lnTo>
                  <a:lnTo>
                    <a:pt x="3957205" y="2471877"/>
                  </a:lnTo>
                  <a:lnTo>
                    <a:pt x="3957205" y="2486164"/>
                  </a:lnTo>
                  <a:close/>
                </a:path>
                <a:path w="3957320" h="2500629">
                  <a:moveTo>
                    <a:pt x="3899903" y="2500452"/>
                  </a:moveTo>
                  <a:lnTo>
                    <a:pt x="3814178" y="2500452"/>
                  </a:lnTo>
                  <a:lnTo>
                    <a:pt x="3814178" y="2471877"/>
                  </a:lnTo>
                  <a:lnTo>
                    <a:pt x="3899903" y="2471877"/>
                  </a:lnTo>
                  <a:lnTo>
                    <a:pt x="3899903" y="2500452"/>
                  </a:lnTo>
                  <a:close/>
                </a:path>
                <a:path w="3957320" h="2500629">
                  <a:moveTo>
                    <a:pt x="3785603" y="2500452"/>
                  </a:moveTo>
                  <a:lnTo>
                    <a:pt x="3699878" y="2500452"/>
                  </a:lnTo>
                  <a:lnTo>
                    <a:pt x="3699878" y="2471877"/>
                  </a:lnTo>
                  <a:lnTo>
                    <a:pt x="3785603" y="2471877"/>
                  </a:lnTo>
                  <a:lnTo>
                    <a:pt x="3785603" y="2500452"/>
                  </a:lnTo>
                  <a:close/>
                </a:path>
                <a:path w="3957320" h="2500629">
                  <a:moveTo>
                    <a:pt x="3671303" y="2500452"/>
                  </a:moveTo>
                  <a:lnTo>
                    <a:pt x="3585578" y="2500452"/>
                  </a:lnTo>
                  <a:lnTo>
                    <a:pt x="3585578" y="2471877"/>
                  </a:lnTo>
                  <a:lnTo>
                    <a:pt x="3671303" y="2471877"/>
                  </a:lnTo>
                  <a:lnTo>
                    <a:pt x="3671303" y="2500452"/>
                  </a:lnTo>
                  <a:close/>
                </a:path>
                <a:path w="3957320" h="2500629">
                  <a:moveTo>
                    <a:pt x="3557003" y="2500452"/>
                  </a:moveTo>
                  <a:lnTo>
                    <a:pt x="3471278" y="2500452"/>
                  </a:lnTo>
                  <a:lnTo>
                    <a:pt x="3471278" y="2471877"/>
                  </a:lnTo>
                  <a:lnTo>
                    <a:pt x="3557003" y="2471877"/>
                  </a:lnTo>
                  <a:lnTo>
                    <a:pt x="3557003" y="2500452"/>
                  </a:lnTo>
                  <a:close/>
                </a:path>
                <a:path w="3957320" h="2500629">
                  <a:moveTo>
                    <a:pt x="3442703" y="2500452"/>
                  </a:moveTo>
                  <a:lnTo>
                    <a:pt x="3356978" y="2500452"/>
                  </a:lnTo>
                  <a:lnTo>
                    <a:pt x="3356978" y="2471877"/>
                  </a:lnTo>
                  <a:lnTo>
                    <a:pt x="3442703" y="2471877"/>
                  </a:lnTo>
                  <a:lnTo>
                    <a:pt x="3442703" y="2500452"/>
                  </a:lnTo>
                  <a:close/>
                </a:path>
                <a:path w="3957320" h="2500629">
                  <a:moveTo>
                    <a:pt x="3328403" y="2500452"/>
                  </a:moveTo>
                  <a:lnTo>
                    <a:pt x="3242678" y="2500452"/>
                  </a:lnTo>
                  <a:lnTo>
                    <a:pt x="3242678" y="2471877"/>
                  </a:lnTo>
                  <a:lnTo>
                    <a:pt x="3328403" y="2471877"/>
                  </a:lnTo>
                  <a:lnTo>
                    <a:pt x="3328403" y="2500452"/>
                  </a:lnTo>
                  <a:close/>
                </a:path>
                <a:path w="3957320" h="2500629">
                  <a:moveTo>
                    <a:pt x="3214103" y="2500452"/>
                  </a:moveTo>
                  <a:lnTo>
                    <a:pt x="3128378" y="2500452"/>
                  </a:lnTo>
                  <a:lnTo>
                    <a:pt x="3128378" y="2471877"/>
                  </a:lnTo>
                  <a:lnTo>
                    <a:pt x="3214103" y="2471877"/>
                  </a:lnTo>
                  <a:lnTo>
                    <a:pt x="3214103" y="2500452"/>
                  </a:lnTo>
                  <a:close/>
                </a:path>
                <a:path w="3957320" h="2500629">
                  <a:moveTo>
                    <a:pt x="3099803" y="2500452"/>
                  </a:moveTo>
                  <a:lnTo>
                    <a:pt x="3014078" y="2500452"/>
                  </a:lnTo>
                  <a:lnTo>
                    <a:pt x="3014078" y="2471877"/>
                  </a:lnTo>
                  <a:lnTo>
                    <a:pt x="3099803" y="2471877"/>
                  </a:lnTo>
                  <a:lnTo>
                    <a:pt x="3099803" y="2500452"/>
                  </a:lnTo>
                  <a:close/>
                </a:path>
                <a:path w="3957320" h="2500629">
                  <a:moveTo>
                    <a:pt x="2985503" y="2500452"/>
                  </a:moveTo>
                  <a:lnTo>
                    <a:pt x="2899778" y="2500452"/>
                  </a:lnTo>
                  <a:lnTo>
                    <a:pt x="2899778" y="2471877"/>
                  </a:lnTo>
                  <a:lnTo>
                    <a:pt x="2985503" y="2471877"/>
                  </a:lnTo>
                  <a:lnTo>
                    <a:pt x="2985503" y="2500452"/>
                  </a:lnTo>
                  <a:close/>
                </a:path>
                <a:path w="3957320" h="2500629">
                  <a:moveTo>
                    <a:pt x="2871203" y="2500452"/>
                  </a:moveTo>
                  <a:lnTo>
                    <a:pt x="2785478" y="2500452"/>
                  </a:lnTo>
                  <a:lnTo>
                    <a:pt x="2785478" y="2471877"/>
                  </a:lnTo>
                  <a:lnTo>
                    <a:pt x="2871203" y="2471877"/>
                  </a:lnTo>
                  <a:lnTo>
                    <a:pt x="2871203" y="2500452"/>
                  </a:lnTo>
                  <a:close/>
                </a:path>
                <a:path w="3957320" h="2500629">
                  <a:moveTo>
                    <a:pt x="2756903" y="2500452"/>
                  </a:moveTo>
                  <a:lnTo>
                    <a:pt x="2671178" y="2500452"/>
                  </a:lnTo>
                  <a:lnTo>
                    <a:pt x="2671178" y="2471877"/>
                  </a:lnTo>
                  <a:lnTo>
                    <a:pt x="2756903" y="2471877"/>
                  </a:lnTo>
                  <a:lnTo>
                    <a:pt x="2756903" y="2500452"/>
                  </a:lnTo>
                  <a:close/>
                </a:path>
                <a:path w="3957320" h="2500629">
                  <a:moveTo>
                    <a:pt x="2642603" y="2500452"/>
                  </a:moveTo>
                  <a:lnTo>
                    <a:pt x="2556878" y="2500452"/>
                  </a:lnTo>
                  <a:lnTo>
                    <a:pt x="2556878" y="2471877"/>
                  </a:lnTo>
                  <a:lnTo>
                    <a:pt x="2642603" y="2471877"/>
                  </a:lnTo>
                  <a:lnTo>
                    <a:pt x="2642603" y="2500452"/>
                  </a:lnTo>
                  <a:close/>
                </a:path>
                <a:path w="3957320" h="2500629">
                  <a:moveTo>
                    <a:pt x="2528303" y="2500452"/>
                  </a:moveTo>
                  <a:lnTo>
                    <a:pt x="2442578" y="2500452"/>
                  </a:lnTo>
                  <a:lnTo>
                    <a:pt x="2442578" y="2471877"/>
                  </a:lnTo>
                  <a:lnTo>
                    <a:pt x="2528303" y="2471877"/>
                  </a:lnTo>
                  <a:lnTo>
                    <a:pt x="2528303" y="2500452"/>
                  </a:lnTo>
                  <a:close/>
                </a:path>
                <a:path w="3957320" h="2500629">
                  <a:moveTo>
                    <a:pt x="2414003" y="2500452"/>
                  </a:moveTo>
                  <a:lnTo>
                    <a:pt x="2328278" y="2500452"/>
                  </a:lnTo>
                  <a:lnTo>
                    <a:pt x="2328278" y="2471877"/>
                  </a:lnTo>
                  <a:lnTo>
                    <a:pt x="2414003" y="2471877"/>
                  </a:lnTo>
                  <a:lnTo>
                    <a:pt x="2414003" y="2500452"/>
                  </a:lnTo>
                  <a:close/>
                </a:path>
                <a:path w="3957320" h="2500629">
                  <a:moveTo>
                    <a:pt x="2299703" y="2500452"/>
                  </a:moveTo>
                  <a:lnTo>
                    <a:pt x="2213978" y="2500452"/>
                  </a:lnTo>
                  <a:lnTo>
                    <a:pt x="2213978" y="2471877"/>
                  </a:lnTo>
                  <a:lnTo>
                    <a:pt x="2299703" y="2471877"/>
                  </a:lnTo>
                  <a:lnTo>
                    <a:pt x="2299703" y="2500452"/>
                  </a:lnTo>
                  <a:close/>
                </a:path>
                <a:path w="3957320" h="2500629">
                  <a:moveTo>
                    <a:pt x="2185403" y="2500452"/>
                  </a:moveTo>
                  <a:lnTo>
                    <a:pt x="2099678" y="2500452"/>
                  </a:lnTo>
                  <a:lnTo>
                    <a:pt x="2099678" y="2471877"/>
                  </a:lnTo>
                  <a:lnTo>
                    <a:pt x="2185403" y="2471877"/>
                  </a:lnTo>
                  <a:lnTo>
                    <a:pt x="2185403" y="2500452"/>
                  </a:lnTo>
                  <a:close/>
                </a:path>
                <a:path w="3957320" h="2500629">
                  <a:moveTo>
                    <a:pt x="2071103" y="2500452"/>
                  </a:moveTo>
                  <a:lnTo>
                    <a:pt x="1985378" y="2500452"/>
                  </a:lnTo>
                  <a:lnTo>
                    <a:pt x="1985378" y="2471877"/>
                  </a:lnTo>
                  <a:lnTo>
                    <a:pt x="2071103" y="2471877"/>
                  </a:lnTo>
                  <a:lnTo>
                    <a:pt x="2071103" y="2500452"/>
                  </a:lnTo>
                  <a:close/>
                </a:path>
                <a:path w="3957320" h="2500629">
                  <a:moveTo>
                    <a:pt x="1956803" y="2500452"/>
                  </a:moveTo>
                  <a:lnTo>
                    <a:pt x="1871078" y="2500452"/>
                  </a:lnTo>
                  <a:lnTo>
                    <a:pt x="1871078" y="2471877"/>
                  </a:lnTo>
                  <a:lnTo>
                    <a:pt x="1956803" y="2471877"/>
                  </a:lnTo>
                  <a:lnTo>
                    <a:pt x="1956803" y="2500452"/>
                  </a:lnTo>
                  <a:close/>
                </a:path>
                <a:path w="3957320" h="2500629">
                  <a:moveTo>
                    <a:pt x="1842503" y="2500452"/>
                  </a:moveTo>
                  <a:lnTo>
                    <a:pt x="1756778" y="2500452"/>
                  </a:lnTo>
                  <a:lnTo>
                    <a:pt x="1756778" y="2471877"/>
                  </a:lnTo>
                  <a:lnTo>
                    <a:pt x="1842503" y="2471877"/>
                  </a:lnTo>
                  <a:lnTo>
                    <a:pt x="1842503" y="2500452"/>
                  </a:lnTo>
                  <a:close/>
                </a:path>
                <a:path w="3957320" h="2500629">
                  <a:moveTo>
                    <a:pt x="1728203" y="2500452"/>
                  </a:moveTo>
                  <a:lnTo>
                    <a:pt x="1642478" y="2500452"/>
                  </a:lnTo>
                  <a:lnTo>
                    <a:pt x="1642478" y="2471877"/>
                  </a:lnTo>
                  <a:lnTo>
                    <a:pt x="1728203" y="2471877"/>
                  </a:lnTo>
                  <a:lnTo>
                    <a:pt x="1728203" y="2500452"/>
                  </a:lnTo>
                  <a:close/>
                </a:path>
                <a:path w="3957320" h="2500629">
                  <a:moveTo>
                    <a:pt x="1613903" y="2500452"/>
                  </a:moveTo>
                  <a:lnTo>
                    <a:pt x="1528178" y="2500452"/>
                  </a:lnTo>
                  <a:lnTo>
                    <a:pt x="1528178" y="2471877"/>
                  </a:lnTo>
                  <a:lnTo>
                    <a:pt x="1613903" y="2471877"/>
                  </a:lnTo>
                  <a:lnTo>
                    <a:pt x="1613903" y="2500452"/>
                  </a:lnTo>
                  <a:close/>
                </a:path>
                <a:path w="3957320" h="2500629">
                  <a:moveTo>
                    <a:pt x="1499603" y="2500452"/>
                  </a:moveTo>
                  <a:lnTo>
                    <a:pt x="1413878" y="2500452"/>
                  </a:lnTo>
                  <a:lnTo>
                    <a:pt x="1413878" y="2471877"/>
                  </a:lnTo>
                  <a:lnTo>
                    <a:pt x="1499603" y="2471877"/>
                  </a:lnTo>
                  <a:lnTo>
                    <a:pt x="1499603" y="2500452"/>
                  </a:lnTo>
                  <a:close/>
                </a:path>
                <a:path w="3957320" h="2500629">
                  <a:moveTo>
                    <a:pt x="1385303" y="2500452"/>
                  </a:moveTo>
                  <a:lnTo>
                    <a:pt x="1299578" y="2500452"/>
                  </a:lnTo>
                  <a:lnTo>
                    <a:pt x="1299578" y="2471877"/>
                  </a:lnTo>
                  <a:lnTo>
                    <a:pt x="1385303" y="2471877"/>
                  </a:lnTo>
                  <a:lnTo>
                    <a:pt x="1385303" y="2500452"/>
                  </a:lnTo>
                  <a:close/>
                </a:path>
                <a:path w="3957320" h="2500629">
                  <a:moveTo>
                    <a:pt x="1271003" y="2500452"/>
                  </a:moveTo>
                  <a:lnTo>
                    <a:pt x="1185278" y="2500452"/>
                  </a:lnTo>
                  <a:lnTo>
                    <a:pt x="1185278" y="2471877"/>
                  </a:lnTo>
                  <a:lnTo>
                    <a:pt x="1271003" y="2471877"/>
                  </a:lnTo>
                  <a:lnTo>
                    <a:pt x="1271003" y="2500452"/>
                  </a:lnTo>
                  <a:close/>
                </a:path>
                <a:path w="3957320" h="2500629">
                  <a:moveTo>
                    <a:pt x="1156703" y="2500452"/>
                  </a:moveTo>
                  <a:lnTo>
                    <a:pt x="1070978" y="2500452"/>
                  </a:lnTo>
                  <a:lnTo>
                    <a:pt x="1070978" y="2471877"/>
                  </a:lnTo>
                  <a:lnTo>
                    <a:pt x="1156703" y="2471877"/>
                  </a:lnTo>
                  <a:lnTo>
                    <a:pt x="1156703" y="2500452"/>
                  </a:lnTo>
                  <a:close/>
                </a:path>
                <a:path w="3957320" h="2500629">
                  <a:moveTo>
                    <a:pt x="1042403" y="2500452"/>
                  </a:moveTo>
                  <a:lnTo>
                    <a:pt x="956678" y="2500452"/>
                  </a:lnTo>
                  <a:lnTo>
                    <a:pt x="956678" y="2471877"/>
                  </a:lnTo>
                  <a:lnTo>
                    <a:pt x="1042403" y="2471877"/>
                  </a:lnTo>
                  <a:lnTo>
                    <a:pt x="1042403" y="2500452"/>
                  </a:lnTo>
                  <a:close/>
                </a:path>
                <a:path w="3957320" h="2500629">
                  <a:moveTo>
                    <a:pt x="928103" y="2500452"/>
                  </a:moveTo>
                  <a:lnTo>
                    <a:pt x="842378" y="2500452"/>
                  </a:lnTo>
                  <a:lnTo>
                    <a:pt x="842378" y="2471877"/>
                  </a:lnTo>
                  <a:lnTo>
                    <a:pt x="928103" y="2471877"/>
                  </a:lnTo>
                  <a:lnTo>
                    <a:pt x="928103" y="2500452"/>
                  </a:lnTo>
                  <a:close/>
                </a:path>
                <a:path w="3957320" h="2500629">
                  <a:moveTo>
                    <a:pt x="813803" y="2500452"/>
                  </a:moveTo>
                  <a:lnTo>
                    <a:pt x="728078" y="2500452"/>
                  </a:lnTo>
                  <a:lnTo>
                    <a:pt x="728078" y="2471877"/>
                  </a:lnTo>
                  <a:lnTo>
                    <a:pt x="813803" y="2471877"/>
                  </a:lnTo>
                  <a:lnTo>
                    <a:pt x="813803" y="2500452"/>
                  </a:lnTo>
                  <a:close/>
                </a:path>
                <a:path w="3957320" h="2500629">
                  <a:moveTo>
                    <a:pt x="699503" y="2500452"/>
                  </a:moveTo>
                  <a:lnTo>
                    <a:pt x="613778" y="2500452"/>
                  </a:lnTo>
                  <a:lnTo>
                    <a:pt x="613778" y="2471877"/>
                  </a:lnTo>
                  <a:lnTo>
                    <a:pt x="699503" y="2471877"/>
                  </a:lnTo>
                  <a:lnTo>
                    <a:pt x="699503" y="2500452"/>
                  </a:lnTo>
                  <a:close/>
                </a:path>
                <a:path w="3957320" h="2500629">
                  <a:moveTo>
                    <a:pt x="585203" y="2500452"/>
                  </a:moveTo>
                  <a:lnTo>
                    <a:pt x="499478" y="2500452"/>
                  </a:lnTo>
                  <a:lnTo>
                    <a:pt x="499478" y="2471877"/>
                  </a:lnTo>
                  <a:lnTo>
                    <a:pt x="585203" y="2471877"/>
                  </a:lnTo>
                  <a:lnTo>
                    <a:pt x="585203" y="2500452"/>
                  </a:lnTo>
                  <a:close/>
                </a:path>
                <a:path w="3957320" h="2500629">
                  <a:moveTo>
                    <a:pt x="470903" y="2500452"/>
                  </a:moveTo>
                  <a:lnTo>
                    <a:pt x="385178" y="2500452"/>
                  </a:lnTo>
                  <a:lnTo>
                    <a:pt x="385178" y="2471877"/>
                  </a:lnTo>
                  <a:lnTo>
                    <a:pt x="470903" y="2471877"/>
                  </a:lnTo>
                  <a:lnTo>
                    <a:pt x="470903" y="2500452"/>
                  </a:lnTo>
                  <a:close/>
                </a:path>
                <a:path w="3957320" h="2500629">
                  <a:moveTo>
                    <a:pt x="356603" y="2500452"/>
                  </a:moveTo>
                  <a:lnTo>
                    <a:pt x="270878" y="2500452"/>
                  </a:lnTo>
                  <a:lnTo>
                    <a:pt x="270878" y="2471877"/>
                  </a:lnTo>
                  <a:lnTo>
                    <a:pt x="356603" y="2471877"/>
                  </a:lnTo>
                  <a:lnTo>
                    <a:pt x="356603" y="2500452"/>
                  </a:lnTo>
                  <a:close/>
                </a:path>
                <a:path w="3957320" h="2500629">
                  <a:moveTo>
                    <a:pt x="242303" y="2500452"/>
                  </a:moveTo>
                  <a:lnTo>
                    <a:pt x="156578" y="2500452"/>
                  </a:lnTo>
                  <a:lnTo>
                    <a:pt x="156578" y="2471877"/>
                  </a:lnTo>
                  <a:lnTo>
                    <a:pt x="242303" y="2471877"/>
                  </a:lnTo>
                  <a:lnTo>
                    <a:pt x="242303" y="2500452"/>
                  </a:lnTo>
                  <a:close/>
                </a:path>
                <a:path w="3957320" h="2500629">
                  <a:moveTo>
                    <a:pt x="128003" y="2500452"/>
                  </a:moveTo>
                  <a:lnTo>
                    <a:pt x="42278" y="2500452"/>
                  </a:lnTo>
                  <a:lnTo>
                    <a:pt x="42278" y="2471877"/>
                  </a:lnTo>
                  <a:lnTo>
                    <a:pt x="128003" y="2471877"/>
                  </a:lnTo>
                  <a:lnTo>
                    <a:pt x="128003" y="250045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1376" y="2859023"/>
              <a:ext cx="1171955" cy="10972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06828" y="4169638"/>
            <a:ext cx="53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MS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556" y="2686811"/>
            <a:ext cx="1275588" cy="13258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53028" y="4169638"/>
            <a:ext cx="168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Azure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168" y="4973866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ools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039" y="2728544"/>
            <a:ext cx="1162685" cy="1158240"/>
          </a:xfrm>
          <a:custGeom>
            <a:avLst/>
            <a:gdLst/>
            <a:ahLst/>
            <a:cxnLst/>
            <a:rect l="l" t="t" r="r" b="b"/>
            <a:pathLst>
              <a:path w="1162685" h="1158239">
                <a:moveTo>
                  <a:pt x="1162342" y="548106"/>
                </a:moveTo>
                <a:lnTo>
                  <a:pt x="529196" y="548106"/>
                </a:lnTo>
                <a:lnTo>
                  <a:pt x="529196" y="89776"/>
                </a:lnTo>
                <a:lnTo>
                  <a:pt x="1162342" y="0"/>
                </a:lnTo>
                <a:lnTo>
                  <a:pt x="1162342" y="548106"/>
                </a:lnTo>
                <a:close/>
              </a:path>
              <a:path w="1162685" h="1158239">
                <a:moveTo>
                  <a:pt x="481952" y="548106"/>
                </a:moveTo>
                <a:lnTo>
                  <a:pt x="0" y="548106"/>
                </a:lnTo>
                <a:lnTo>
                  <a:pt x="0" y="160655"/>
                </a:lnTo>
                <a:lnTo>
                  <a:pt x="481952" y="89776"/>
                </a:lnTo>
                <a:lnTo>
                  <a:pt x="481952" y="548106"/>
                </a:lnTo>
                <a:close/>
              </a:path>
              <a:path w="1162685" h="1158239">
                <a:moveTo>
                  <a:pt x="481952" y="1067854"/>
                </a:moveTo>
                <a:lnTo>
                  <a:pt x="0" y="996975"/>
                </a:lnTo>
                <a:lnTo>
                  <a:pt x="0" y="595350"/>
                </a:lnTo>
                <a:lnTo>
                  <a:pt x="481952" y="595350"/>
                </a:lnTo>
                <a:lnTo>
                  <a:pt x="481952" y="1067854"/>
                </a:lnTo>
                <a:close/>
              </a:path>
              <a:path w="1162685" h="1158239">
                <a:moveTo>
                  <a:pt x="1162342" y="1157630"/>
                </a:moveTo>
                <a:lnTo>
                  <a:pt x="529196" y="1067854"/>
                </a:lnTo>
                <a:lnTo>
                  <a:pt x="529196" y="595350"/>
                </a:lnTo>
                <a:lnTo>
                  <a:pt x="1162342" y="595350"/>
                </a:lnTo>
                <a:lnTo>
                  <a:pt x="1162342" y="115763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5779" y="4046511"/>
            <a:ext cx="89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6934" y="2748851"/>
            <a:ext cx="998706" cy="11747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84195" y="4102734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nu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7564" y="2712465"/>
            <a:ext cx="1654810" cy="1202690"/>
          </a:xfrm>
          <a:custGeom>
            <a:avLst/>
            <a:gdLst/>
            <a:ahLst/>
            <a:cxnLst/>
            <a:rect l="l" t="t" r="r" b="b"/>
            <a:pathLst>
              <a:path w="1654810" h="1202689">
                <a:moveTo>
                  <a:pt x="298805" y="386791"/>
                </a:moveTo>
                <a:lnTo>
                  <a:pt x="150012" y="386791"/>
                </a:lnTo>
                <a:lnTo>
                  <a:pt x="150012" y="558139"/>
                </a:lnTo>
                <a:lnTo>
                  <a:pt x="298805" y="558139"/>
                </a:lnTo>
                <a:lnTo>
                  <a:pt x="298805" y="386791"/>
                </a:lnTo>
                <a:close/>
              </a:path>
              <a:path w="1654810" h="1202689">
                <a:moveTo>
                  <a:pt x="469925" y="386791"/>
                </a:moveTo>
                <a:lnTo>
                  <a:pt x="321132" y="386791"/>
                </a:lnTo>
                <a:lnTo>
                  <a:pt x="321132" y="558139"/>
                </a:lnTo>
                <a:lnTo>
                  <a:pt x="469925" y="558139"/>
                </a:lnTo>
                <a:lnTo>
                  <a:pt x="469925" y="386791"/>
                </a:lnTo>
                <a:close/>
              </a:path>
              <a:path w="1654810" h="1202689">
                <a:moveTo>
                  <a:pt x="469925" y="194030"/>
                </a:moveTo>
                <a:lnTo>
                  <a:pt x="321132" y="194030"/>
                </a:lnTo>
                <a:lnTo>
                  <a:pt x="321132" y="365379"/>
                </a:lnTo>
                <a:lnTo>
                  <a:pt x="469925" y="365379"/>
                </a:lnTo>
                <a:lnTo>
                  <a:pt x="469925" y="194030"/>
                </a:lnTo>
                <a:close/>
              </a:path>
              <a:path w="1654810" h="1202689">
                <a:moveTo>
                  <a:pt x="641045" y="386791"/>
                </a:moveTo>
                <a:lnTo>
                  <a:pt x="492252" y="386791"/>
                </a:lnTo>
                <a:lnTo>
                  <a:pt x="492252" y="558139"/>
                </a:lnTo>
                <a:lnTo>
                  <a:pt x="641045" y="558139"/>
                </a:lnTo>
                <a:lnTo>
                  <a:pt x="641045" y="386791"/>
                </a:lnTo>
                <a:close/>
              </a:path>
              <a:path w="1654810" h="1202689">
                <a:moveTo>
                  <a:pt x="641045" y="194030"/>
                </a:moveTo>
                <a:lnTo>
                  <a:pt x="492252" y="194030"/>
                </a:lnTo>
                <a:lnTo>
                  <a:pt x="492252" y="365379"/>
                </a:lnTo>
                <a:lnTo>
                  <a:pt x="641045" y="365379"/>
                </a:lnTo>
                <a:lnTo>
                  <a:pt x="641045" y="194030"/>
                </a:lnTo>
                <a:close/>
              </a:path>
              <a:path w="1654810" h="1202689">
                <a:moveTo>
                  <a:pt x="808443" y="386791"/>
                </a:moveTo>
                <a:lnTo>
                  <a:pt x="659650" y="386791"/>
                </a:lnTo>
                <a:lnTo>
                  <a:pt x="659650" y="558139"/>
                </a:lnTo>
                <a:lnTo>
                  <a:pt x="808443" y="558139"/>
                </a:lnTo>
                <a:lnTo>
                  <a:pt x="808443" y="386791"/>
                </a:lnTo>
                <a:close/>
              </a:path>
              <a:path w="1654810" h="1202689">
                <a:moveTo>
                  <a:pt x="808443" y="194030"/>
                </a:moveTo>
                <a:lnTo>
                  <a:pt x="659650" y="194030"/>
                </a:lnTo>
                <a:lnTo>
                  <a:pt x="659650" y="365379"/>
                </a:lnTo>
                <a:lnTo>
                  <a:pt x="808443" y="365379"/>
                </a:lnTo>
                <a:lnTo>
                  <a:pt x="808443" y="194030"/>
                </a:lnTo>
                <a:close/>
              </a:path>
              <a:path w="1654810" h="1202689">
                <a:moveTo>
                  <a:pt x="808443" y="0"/>
                </a:moveTo>
                <a:lnTo>
                  <a:pt x="659650" y="0"/>
                </a:lnTo>
                <a:lnTo>
                  <a:pt x="659650" y="171348"/>
                </a:lnTo>
                <a:lnTo>
                  <a:pt x="808443" y="171348"/>
                </a:lnTo>
                <a:lnTo>
                  <a:pt x="808443" y="0"/>
                </a:lnTo>
                <a:close/>
              </a:path>
              <a:path w="1654810" h="1202689">
                <a:moveTo>
                  <a:pt x="979563" y="386791"/>
                </a:moveTo>
                <a:lnTo>
                  <a:pt x="830770" y="386791"/>
                </a:lnTo>
                <a:lnTo>
                  <a:pt x="830770" y="558139"/>
                </a:lnTo>
                <a:lnTo>
                  <a:pt x="979563" y="558139"/>
                </a:lnTo>
                <a:lnTo>
                  <a:pt x="979563" y="386791"/>
                </a:lnTo>
                <a:close/>
              </a:path>
              <a:path w="1654810" h="1202689">
                <a:moveTo>
                  <a:pt x="1654365" y="439572"/>
                </a:moveTo>
                <a:lnTo>
                  <a:pt x="1650149" y="437591"/>
                </a:lnTo>
                <a:lnTo>
                  <a:pt x="1609001" y="418211"/>
                </a:lnTo>
                <a:lnTo>
                  <a:pt x="1561592" y="409702"/>
                </a:lnTo>
                <a:lnTo>
                  <a:pt x="1515033" y="411683"/>
                </a:lnTo>
                <a:lnTo>
                  <a:pt x="1472184" y="421779"/>
                </a:lnTo>
                <a:lnTo>
                  <a:pt x="1435963" y="437591"/>
                </a:lnTo>
                <a:lnTo>
                  <a:pt x="1434363" y="378180"/>
                </a:lnTo>
                <a:lnTo>
                  <a:pt x="1418501" y="324688"/>
                </a:lnTo>
                <a:lnTo>
                  <a:pt x="1393482" y="278269"/>
                </a:lnTo>
                <a:lnTo>
                  <a:pt x="1364399" y="240055"/>
                </a:lnTo>
                <a:lnTo>
                  <a:pt x="1336370" y="211162"/>
                </a:lnTo>
                <a:lnTo>
                  <a:pt x="1318272" y="245097"/>
                </a:lnTo>
                <a:lnTo>
                  <a:pt x="1305826" y="288340"/>
                </a:lnTo>
                <a:lnTo>
                  <a:pt x="1299845" y="337312"/>
                </a:lnTo>
                <a:lnTo>
                  <a:pt x="1301140" y="388442"/>
                </a:lnTo>
                <a:lnTo>
                  <a:pt x="1310525" y="438150"/>
                </a:lnTo>
                <a:lnTo>
                  <a:pt x="1328826" y="482841"/>
                </a:lnTo>
                <a:lnTo>
                  <a:pt x="1356880" y="518947"/>
                </a:lnTo>
                <a:lnTo>
                  <a:pt x="1325676" y="544410"/>
                </a:lnTo>
                <a:lnTo>
                  <a:pt x="1285176" y="567207"/>
                </a:lnTo>
                <a:lnTo>
                  <a:pt x="1237602" y="585609"/>
                </a:lnTo>
                <a:lnTo>
                  <a:pt x="1185151" y="597916"/>
                </a:lnTo>
                <a:lnTo>
                  <a:pt x="1130058" y="602386"/>
                </a:lnTo>
                <a:lnTo>
                  <a:pt x="579221" y="602386"/>
                </a:lnTo>
                <a:lnTo>
                  <a:pt x="579221" y="1180109"/>
                </a:lnTo>
                <a:lnTo>
                  <a:pt x="536016" y="1180109"/>
                </a:lnTo>
                <a:lnTo>
                  <a:pt x="473951" y="1176870"/>
                </a:lnTo>
                <a:lnTo>
                  <a:pt x="418033" y="1168615"/>
                </a:lnTo>
                <a:lnTo>
                  <a:pt x="367677" y="1155750"/>
                </a:lnTo>
                <a:lnTo>
                  <a:pt x="322275" y="1138682"/>
                </a:lnTo>
                <a:lnTo>
                  <a:pt x="281216" y="1117841"/>
                </a:lnTo>
                <a:lnTo>
                  <a:pt x="243928" y="1093635"/>
                </a:lnTo>
                <a:lnTo>
                  <a:pt x="209804" y="1066469"/>
                </a:lnTo>
                <a:lnTo>
                  <a:pt x="178244" y="1036751"/>
                </a:lnTo>
                <a:lnTo>
                  <a:pt x="148653" y="1004900"/>
                </a:lnTo>
                <a:lnTo>
                  <a:pt x="168033" y="1005928"/>
                </a:lnTo>
                <a:lnTo>
                  <a:pt x="186842" y="1006462"/>
                </a:lnTo>
                <a:lnTo>
                  <a:pt x="222719" y="1006678"/>
                </a:lnTo>
                <a:lnTo>
                  <a:pt x="237718" y="1006652"/>
                </a:lnTo>
                <a:lnTo>
                  <a:pt x="252425" y="1006462"/>
                </a:lnTo>
                <a:lnTo>
                  <a:pt x="315442" y="1001547"/>
                </a:lnTo>
                <a:lnTo>
                  <a:pt x="378561" y="990815"/>
                </a:lnTo>
                <a:lnTo>
                  <a:pt x="406374" y="983437"/>
                </a:lnTo>
                <a:lnTo>
                  <a:pt x="425983" y="1027760"/>
                </a:lnTo>
                <a:lnTo>
                  <a:pt x="452107" y="1070178"/>
                </a:lnTo>
                <a:lnTo>
                  <a:pt x="485711" y="1110119"/>
                </a:lnTo>
                <a:lnTo>
                  <a:pt x="527761" y="1146962"/>
                </a:lnTo>
                <a:lnTo>
                  <a:pt x="579221" y="1180109"/>
                </a:lnTo>
                <a:lnTo>
                  <a:pt x="579221" y="602386"/>
                </a:lnTo>
                <a:lnTo>
                  <a:pt x="516407" y="602386"/>
                </a:lnTo>
                <a:lnTo>
                  <a:pt x="516407" y="902157"/>
                </a:lnTo>
                <a:lnTo>
                  <a:pt x="513080" y="920330"/>
                </a:lnTo>
                <a:lnTo>
                  <a:pt x="504012" y="935151"/>
                </a:lnTo>
                <a:lnTo>
                  <a:pt x="490575" y="945159"/>
                </a:lnTo>
                <a:lnTo>
                  <a:pt x="474116" y="948817"/>
                </a:lnTo>
                <a:lnTo>
                  <a:pt x="457644" y="945159"/>
                </a:lnTo>
                <a:lnTo>
                  <a:pt x="444207" y="935151"/>
                </a:lnTo>
                <a:lnTo>
                  <a:pt x="435140" y="920330"/>
                </a:lnTo>
                <a:lnTo>
                  <a:pt x="431825" y="902157"/>
                </a:lnTo>
                <a:lnTo>
                  <a:pt x="433412" y="893419"/>
                </a:lnTo>
                <a:lnTo>
                  <a:pt x="437921" y="900417"/>
                </a:lnTo>
                <a:lnTo>
                  <a:pt x="447649" y="907034"/>
                </a:lnTo>
                <a:lnTo>
                  <a:pt x="459613" y="909383"/>
                </a:lnTo>
                <a:lnTo>
                  <a:pt x="471309" y="907034"/>
                </a:lnTo>
                <a:lnTo>
                  <a:pt x="480453" y="900417"/>
                </a:lnTo>
                <a:lnTo>
                  <a:pt x="486397" y="890257"/>
                </a:lnTo>
                <a:lnTo>
                  <a:pt x="488530" y="877265"/>
                </a:lnTo>
                <a:lnTo>
                  <a:pt x="488530" y="867816"/>
                </a:lnTo>
                <a:lnTo>
                  <a:pt x="486829" y="864031"/>
                </a:lnTo>
                <a:lnTo>
                  <a:pt x="485127" y="869696"/>
                </a:lnTo>
                <a:lnTo>
                  <a:pt x="480021" y="871588"/>
                </a:lnTo>
                <a:lnTo>
                  <a:pt x="469823" y="871588"/>
                </a:lnTo>
                <a:lnTo>
                  <a:pt x="464718" y="865924"/>
                </a:lnTo>
                <a:lnTo>
                  <a:pt x="464718" y="857592"/>
                </a:lnTo>
                <a:lnTo>
                  <a:pt x="474116" y="855497"/>
                </a:lnTo>
                <a:lnTo>
                  <a:pt x="490575" y="859167"/>
                </a:lnTo>
                <a:lnTo>
                  <a:pt x="504012" y="869175"/>
                </a:lnTo>
                <a:lnTo>
                  <a:pt x="513080" y="883996"/>
                </a:lnTo>
                <a:lnTo>
                  <a:pt x="516407" y="902157"/>
                </a:lnTo>
                <a:lnTo>
                  <a:pt x="516407" y="602386"/>
                </a:lnTo>
                <a:lnTo>
                  <a:pt x="2184" y="602386"/>
                </a:lnTo>
                <a:lnTo>
                  <a:pt x="0" y="657136"/>
                </a:lnTo>
                <a:lnTo>
                  <a:pt x="1981" y="710133"/>
                </a:lnTo>
                <a:lnTo>
                  <a:pt x="7975" y="761238"/>
                </a:lnTo>
                <a:lnTo>
                  <a:pt x="17818" y="810374"/>
                </a:lnTo>
                <a:lnTo>
                  <a:pt x="31381" y="857415"/>
                </a:lnTo>
                <a:lnTo>
                  <a:pt x="48475" y="902157"/>
                </a:lnTo>
                <a:lnTo>
                  <a:pt x="68783" y="940841"/>
                </a:lnTo>
                <a:lnTo>
                  <a:pt x="75272" y="952144"/>
                </a:lnTo>
                <a:lnTo>
                  <a:pt x="81686" y="963815"/>
                </a:lnTo>
                <a:lnTo>
                  <a:pt x="88049" y="975677"/>
                </a:lnTo>
                <a:lnTo>
                  <a:pt x="108750" y="1000887"/>
                </a:lnTo>
                <a:lnTo>
                  <a:pt x="114033" y="1007478"/>
                </a:lnTo>
                <a:lnTo>
                  <a:pt x="114033" y="1009459"/>
                </a:lnTo>
                <a:lnTo>
                  <a:pt x="143497" y="1044308"/>
                </a:lnTo>
                <a:lnTo>
                  <a:pt x="176161" y="1076045"/>
                </a:lnTo>
                <a:lnTo>
                  <a:pt x="211886" y="1104519"/>
                </a:lnTo>
                <a:lnTo>
                  <a:pt x="250571" y="1129639"/>
                </a:lnTo>
                <a:lnTo>
                  <a:pt x="292112" y="1151242"/>
                </a:lnTo>
                <a:lnTo>
                  <a:pt x="336384" y="1169200"/>
                </a:lnTo>
                <a:lnTo>
                  <a:pt x="383273" y="1183411"/>
                </a:lnTo>
                <a:lnTo>
                  <a:pt x="432676" y="1193711"/>
                </a:lnTo>
                <a:lnTo>
                  <a:pt x="484479" y="1199984"/>
                </a:lnTo>
                <a:lnTo>
                  <a:pt x="538568" y="1202105"/>
                </a:lnTo>
                <a:lnTo>
                  <a:pt x="587006" y="1201077"/>
                </a:lnTo>
                <a:lnTo>
                  <a:pt x="634771" y="1197952"/>
                </a:lnTo>
                <a:lnTo>
                  <a:pt x="681812" y="1192707"/>
                </a:lnTo>
                <a:lnTo>
                  <a:pt x="728065" y="1185354"/>
                </a:lnTo>
                <a:lnTo>
                  <a:pt x="753059" y="1180109"/>
                </a:lnTo>
                <a:lnTo>
                  <a:pt x="773468" y="1175842"/>
                </a:lnTo>
                <a:lnTo>
                  <a:pt x="817994" y="1164158"/>
                </a:lnTo>
                <a:lnTo>
                  <a:pt x="861555" y="1150302"/>
                </a:lnTo>
                <a:lnTo>
                  <a:pt x="904125" y="1134224"/>
                </a:lnTo>
                <a:lnTo>
                  <a:pt x="945642" y="1115923"/>
                </a:lnTo>
                <a:lnTo>
                  <a:pt x="986040" y="1095375"/>
                </a:lnTo>
                <a:lnTo>
                  <a:pt x="1025283" y="1072565"/>
                </a:lnTo>
                <a:lnTo>
                  <a:pt x="1063307" y="1047457"/>
                </a:lnTo>
                <a:lnTo>
                  <a:pt x="1100061" y="1020051"/>
                </a:lnTo>
                <a:lnTo>
                  <a:pt x="1135481" y="990320"/>
                </a:lnTo>
                <a:lnTo>
                  <a:pt x="1142784" y="983437"/>
                </a:lnTo>
                <a:lnTo>
                  <a:pt x="1169530" y="958240"/>
                </a:lnTo>
                <a:lnTo>
                  <a:pt x="1178445" y="948817"/>
                </a:lnTo>
                <a:lnTo>
                  <a:pt x="1202156" y="923798"/>
                </a:lnTo>
                <a:lnTo>
                  <a:pt x="1233284" y="886968"/>
                </a:lnTo>
                <a:lnTo>
                  <a:pt x="1257007" y="855497"/>
                </a:lnTo>
                <a:lnTo>
                  <a:pt x="1290866" y="806056"/>
                </a:lnTo>
                <a:lnTo>
                  <a:pt x="1317205" y="761949"/>
                </a:lnTo>
                <a:lnTo>
                  <a:pt x="1341843" y="715378"/>
                </a:lnTo>
                <a:lnTo>
                  <a:pt x="1364729" y="666318"/>
                </a:lnTo>
                <a:lnTo>
                  <a:pt x="1385811" y="614756"/>
                </a:lnTo>
                <a:lnTo>
                  <a:pt x="1405026" y="560666"/>
                </a:lnTo>
                <a:lnTo>
                  <a:pt x="1456817" y="563003"/>
                </a:lnTo>
                <a:lnTo>
                  <a:pt x="1477810" y="560666"/>
                </a:lnTo>
                <a:lnTo>
                  <a:pt x="1506359" y="557504"/>
                </a:lnTo>
                <a:lnTo>
                  <a:pt x="1552270" y="543306"/>
                </a:lnTo>
                <a:lnTo>
                  <a:pt x="1593164" y="519506"/>
                </a:lnTo>
                <a:lnTo>
                  <a:pt x="1627657" y="485228"/>
                </a:lnTo>
                <a:lnTo>
                  <a:pt x="1654365" y="439572"/>
                </a:lnTo>
                <a:close/>
              </a:path>
            </a:pathLst>
          </a:custGeom>
          <a:solidFill>
            <a:srgbClr val="00AA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1340" y="4077855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097" y="2253424"/>
            <a:ext cx="6487160" cy="2500630"/>
          </a:xfrm>
          <a:custGeom>
            <a:avLst/>
            <a:gdLst/>
            <a:ahLst/>
            <a:cxnLst/>
            <a:rect l="l" t="t" r="r" b="b"/>
            <a:pathLst>
              <a:path w="6487159" h="2500629">
                <a:moveTo>
                  <a:pt x="14287" y="2486164"/>
                </a:moveTo>
                <a:lnTo>
                  <a:pt x="0" y="2486164"/>
                </a:lnTo>
                <a:lnTo>
                  <a:pt x="0" y="2400439"/>
                </a:lnTo>
                <a:lnTo>
                  <a:pt x="28575" y="2400439"/>
                </a:lnTo>
                <a:lnTo>
                  <a:pt x="28575" y="2471877"/>
                </a:lnTo>
                <a:lnTo>
                  <a:pt x="14287" y="2471877"/>
                </a:lnTo>
                <a:lnTo>
                  <a:pt x="14287" y="2486164"/>
                </a:lnTo>
                <a:close/>
              </a:path>
              <a:path w="6487159" h="2500629">
                <a:moveTo>
                  <a:pt x="44081" y="2500452"/>
                </a:moveTo>
                <a:lnTo>
                  <a:pt x="14287" y="2500452"/>
                </a:lnTo>
                <a:lnTo>
                  <a:pt x="14287" y="2471877"/>
                </a:lnTo>
                <a:lnTo>
                  <a:pt x="28575" y="2471877"/>
                </a:lnTo>
                <a:lnTo>
                  <a:pt x="28575" y="2486164"/>
                </a:lnTo>
                <a:lnTo>
                  <a:pt x="44081" y="2486164"/>
                </a:lnTo>
                <a:lnTo>
                  <a:pt x="44081" y="2500452"/>
                </a:lnTo>
                <a:close/>
              </a:path>
              <a:path w="6487159" h="2500629">
                <a:moveTo>
                  <a:pt x="44081" y="2486164"/>
                </a:moveTo>
                <a:lnTo>
                  <a:pt x="28575" y="2486164"/>
                </a:lnTo>
                <a:lnTo>
                  <a:pt x="28575" y="2471877"/>
                </a:lnTo>
                <a:lnTo>
                  <a:pt x="44081" y="2471877"/>
                </a:lnTo>
                <a:lnTo>
                  <a:pt x="44081" y="2486164"/>
                </a:lnTo>
                <a:close/>
              </a:path>
              <a:path w="6487159" h="2500629">
                <a:moveTo>
                  <a:pt x="28575" y="2371864"/>
                </a:moveTo>
                <a:lnTo>
                  <a:pt x="0" y="2371864"/>
                </a:lnTo>
                <a:lnTo>
                  <a:pt x="0" y="2286139"/>
                </a:lnTo>
                <a:lnTo>
                  <a:pt x="28575" y="2286139"/>
                </a:lnTo>
                <a:lnTo>
                  <a:pt x="28575" y="2371864"/>
                </a:lnTo>
                <a:close/>
              </a:path>
              <a:path w="6487159" h="2500629">
                <a:moveTo>
                  <a:pt x="28575" y="2257564"/>
                </a:moveTo>
                <a:lnTo>
                  <a:pt x="0" y="2257564"/>
                </a:lnTo>
                <a:lnTo>
                  <a:pt x="0" y="2171839"/>
                </a:lnTo>
                <a:lnTo>
                  <a:pt x="28575" y="2171839"/>
                </a:lnTo>
                <a:lnTo>
                  <a:pt x="28575" y="2257564"/>
                </a:lnTo>
                <a:close/>
              </a:path>
              <a:path w="6487159" h="2500629">
                <a:moveTo>
                  <a:pt x="28575" y="2143264"/>
                </a:moveTo>
                <a:lnTo>
                  <a:pt x="0" y="2143264"/>
                </a:lnTo>
                <a:lnTo>
                  <a:pt x="0" y="2057539"/>
                </a:lnTo>
                <a:lnTo>
                  <a:pt x="28575" y="2057539"/>
                </a:lnTo>
                <a:lnTo>
                  <a:pt x="28575" y="2143264"/>
                </a:lnTo>
                <a:close/>
              </a:path>
              <a:path w="6487159" h="2500629">
                <a:moveTo>
                  <a:pt x="28575" y="2028964"/>
                </a:moveTo>
                <a:lnTo>
                  <a:pt x="0" y="2028964"/>
                </a:lnTo>
                <a:lnTo>
                  <a:pt x="0" y="1943239"/>
                </a:lnTo>
                <a:lnTo>
                  <a:pt x="28575" y="1943239"/>
                </a:lnTo>
                <a:lnTo>
                  <a:pt x="28575" y="2028964"/>
                </a:lnTo>
                <a:close/>
              </a:path>
              <a:path w="6487159" h="2500629">
                <a:moveTo>
                  <a:pt x="28575" y="1914664"/>
                </a:moveTo>
                <a:lnTo>
                  <a:pt x="0" y="1914664"/>
                </a:lnTo>
                <a:lnTo>
                  <a:pt x="0" y="1828939"/>
                </a:lnTo>
                <a:lnTo>
                  <a:pt x="28575" y="1828939"/>
                </a:lnTo>
                <a:lnTo>
                  <a:pt x="28575" y="1914664"/>
                </a:lnTo>
                <a:close/>
              </a:path>
              <a:path w="6487159" h="2500629">
                <a:moveTo>
                  <a:pt x="28575" y="1800364"/>
                </a:moveTo>
                <a:lnTo>
                  <a:pt x="0" y="1800364"/>
                </a:lnTo>
                <a:lnTo>
                  <a:pt x="0" y="1714639"/>
                </a:lnTo>
                <a:lnTo>
                  <a:pt x="28575" y="1714639"/>
                </a:lnTo>
                <a:lnTo>
                  <a:pt x="28575" y="1800364"/>
                </a:lnTo>
                <a:close/>
              </a:path>
              <a:path w="6487159" h="2500629">
                <a:moveTo>
                  <a:pt x="28575" y="1686064"/>
                </a:moveTo>
                <a:lnTo>
                  <a:pt x="0" y="1686064"/>
                </a:lnTo>
                <a:lnTo>
                  <a:pt x="0" y="1600339"/>
                </a:lnTo>
                <a:lnTo>
                  <a:pt x="28575" y="1600339"/>
                </a:lnTo>
                <a:lnTo>
                  <a:pt x="28575" y="1686064"/>
                </a:lnTo>
                <a:close/>
              </a:path>
              <a:path w="6487159" h="2500629">
                <a:moveTo>
                  <a:pt x="28575" y="1571764"/>
                </a:moveTo>
                <a:lnTo>
                  <a:pt x="0" y="1571764"/>
                </a:lnTo>
                <a:lnTo>
                  <a:pt x="0" y="1486039"/>
                </a:lnTo>
                <a:lnTo>
                  <a:pt x="28575" y="1486039"/>
                </a:lnTo>
                <a:lnTo>
                  <a:pt x="28575" y="1571764"/>
                </a:lnTo>
                <a:close/>
              </a:path>
              <a:path w="6487159" h="2500629">
                <a:moveTo>
                  <a:pt x="28575" y="1457464"/>
                </a:moveTo>
                <a:lnTo>
                  <a:pt x="0" y="1457464"/>
                </a:lnTo>
                <a:lnTo>
                  <a:pt x="0" y="1371739"/>
                </a:lnTo>
                <a:lnTo>
                  <a:pt x="28575" y="1371739"/>
                </a:lnTo>
                <a:lnTo>
                  <a:pt x="28575" y="1457464"/>
                </a:lnTo>
                <a:close/>
              </a:path>
              <a:path w="6487159" h="2500629">
                <a:moveTo>
                  <a:pt x="28575" y="1343164"/>
                </a:moveTo>
                <a:lnTo>
                  <a:pt x="0" y="1343164"/>
                </a:lnTo>
                <a:lnTo>
                  <a:pt x="0" y="1257439"/>
                </a:lnTo>
                <a:lnTo>
                  <a:pt x="28575" y="1257439"/>
                </a:lnTo>
                <a:lnTo>
                  <a:pt x="28575" y="1343164"/>
                </a:lnTo>
                <a:close/>
              </a:path>
              <a:path w="6487159" h="2500629">
                <a:moveTo>
                  <a:pt x="28575" y="1228864"/>
                </a:moveTo>
                <a:lnTo>
                  <a:pt x="0" y="1228864"/>
                </a:lnTo>
                <a:lnTo>
                  <a:pt x="0" y="1143139"/>
                </a:lnTo>
                <a:lnTo>
                  <a:pt x="28575" y="1143139"/>
                </a:lnTo>
                <a:lnTo>
                  <a:pt x="28575" y="1228864"/>
                </a:lnTo>
                <a:close/>
              </a:path>
              <a:path w="6487159" h="2500629">
                <a:moveTo>
                  <a:pt x="28575" y="1114564"/>
                </a:moveTo>
                <a:lnTo>
                  <a:pt x="0" y="1114564"/>
                </a:lnTo>
                <a:lnTo>
                  <a:pt x="0" y="1028839"/>
                </a:lnTo>
                <a:lnTo>
                  <a:pt x="28575" y="1028839"/>
                </a:lnTo>
                <a:lnTo>
                  <a:pt x="28575" y="1114564"/>
                </a:lnTo>
                <a:close/>
              </a:path>
              <a:path w="6487159" h="2500629">
                <a:moveTo>
                  <a:pt x="28575" y="1000264"/>
                </a:moveTo>
                <a:lnTo>
                  <a:pt x="0" y="1000264"/>
                </a:lnTo>
                <a:lnTo>
                  <a:pt x="0" y="914539"/>
                </a:lnTo>
                <a:lnTo>
                  <a:pt x="28575" y="914539"/>
                </a:lnTo>
                <a:lnTo>
                  <a:pt x="28575" y="1000264"/>
                </a:lnTo>
                <a:close/>
              </a:path>
              <a:path w="6487159" h="2500629">
                <a:moveTo>
                  <a:pt x="28575" y="885964"/>
                </a:moveTo>
                <a:lnTo>
                  <a:pt x="0" y="885964"/>
                </a:lnTo>
                <a:lnTo>
                  <a:pt x="0" y="800239"/>
                </a:lnTo>
                <a:lnTo>
                  <a:pt x="28575" y="800239"/>
                </a:lnTo>
                <a:lnTo>
                  <a:pt x="28575" y="885964"/>
                </a:lnTo>
                <a:close/>
              </a:path>
              <a:path w="6487159" h="2500629">
                <a:moveTo>
                  <a:pt x="28575" y="771664"/>
                </a:moveTo>
                <a:lnTo>
                  <a:pt x="0" y="771664"/>
                </a:lnTo>
                <a:lnTo>
                  <a:pt x="0" y="685939"/>
                </a:lnTo>
                <a:lnTo>
                  <a:pt x="28575" y="685939"/>
                </a:lnTo>
                <a:lnTo>
                  <a:pt x="28575" y="771664"/>
                </a:lnTo>
                <a:close/>
              </a:path>
              <a:path w="6487159" h="2500629">
                <a:moveTo>
                  <a:pt x="28575" y="657364"/>
                </a:moveTo>
                <a:lnTo>
                  <a:pt x="0" y="657364"/>
                </a:lnTo>
                <a:lnTo>
                  <a:pt x="0" y="571639"/>
                </a:lnTo>
                <a:lnTo>
                  <a:pt x="28575" y="571639"/>
                </a:lnTo>
                <a:lnTo>
                  <a:pt x="28575" y="657364"/>
                </a:lnTo>
                <a:close/>
              </a:path>
              <a:path w="6487159" h="2500629">
                <a:moveTo>
                  <a:pt x="28575" y="543064"/>
                </a:moveTo>
                <a:lnTo>
                  <a:pt x="0" y="543064"/>
                </a:lnTo>
                <a:lnTo>
                  <a:pt x="0" y="457339"/>
                </a:lnTo>
                <a:lnTo>
                  <a:pt x="28575" y="457339"/>
                </a:lnTo>
                <a:lnTo>
                  <a:pt x="28575" y="543064"/>
                </a:lnTo>
                <a:close/>
              </a:path>
              <a:path w="6487159" h="2500629">
                <a:moveTo>
                  <a:pt x="28575" y="428764"/>
                </a:moveTo>
                <a:lnTo>
                  <a:pt x="0" y="428764"/>
                </a:lnTo>
                <a:lnTo>
                  <a:pt x="0" y="343039"/>
                </a:lnTo>
                <a:lnTo>
                  <a:pt x="28575" y="343039"/>
                </a:lnTo>
                <a:lnTo>
                  <a:pt x="28575" y="428764"/>
                </a:lnTo>
                <a:close/>
              </a:path>
              <a:path w="6487159" h="2500629">
                <a:moveTo>
                  <a:pt x="28575" y="314464"/>
                </a:moveTo>
                <a:lnTo>
                  <a:pt x="0" y="314464"/>
                </a:lnTo>
                <a:lnTo>
                  <a:pt x="0" y="228739"/>
                </a:lnTo>
                <a:lnTo>
                  <a:pt x="28575" y="228739"/>
                </a:lnTo>
                <a:lnTo>
                  <a:pt x="28575" y="314464"/>
                </a:lnTo>
                <a:close/>
              </a:path>
              <a:path w="6487159" h="2500629">
                <a:moveTo>
                  <a:pt x="28575" y="200164"/>
                </a:moveTo>
                <a:lnTo>
                  <a:pt x="0" y="200164"/>
                </a:lnTo>
                <a:lnTo>
                  <a:pt x="0" y="114439"/>
                </a:lnTo>
                <a:lnTo>
                  <a:pt x="28575" y="114439"/>
                </a:lnTo>
                <a:lnTo>
                  <a:pt x="28575" y="200164"/>
                </a:lnTo>
                <a:close/>
              </a:path>
              <a:path w="6487159" h="2500629">
                <a:moveTo>
                  <a:pt x="28575" y="85864"/>
                </a:moveTo>
                <a:lnTo>
                  <a:pt x="0" y="85864"/>
                </a:lnTo>
                <a:lnTo>
                  <a:pt x="0" y="14287"/>
                </a:lnTo>
                <a:lnTo>
                  <a:pt x="14287" y="0"/>
                </a:lnTo>
                <a:lnTo>
                  <a:pt x="28435" y="0"/>
                </a:lnTo>
                <a:lnTo>
                  <a:pt x="28435" y="1442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5864"/>
                </a:lnTo>
                <a:close/>
              </a:path>
              <a:path w="6487159" h="2500629">
                <a:moveTo>
                  <a:pt x="28575" y="28575"/>
                </a:moveTo>
                <a:lnTo>
                  <a:pt x="28435" y="28575"/>
                </a:lnTo>
                <a:lnTo>
                  <a:pt x="28435" y="14427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487159" h="2500629">
                <a:moveTo>
                  <a:pt x="28435" y="28575"/>
                </a:moveTo>
                <a:lnTo>
                  <a:pt x="14287" y="28575"/>
                </a:lnTo>
                <a:lnTo>
                  <a:pt x="28435" y="14427"/>
                </a:lnTo>
                <a:lnTo>
                  <a:pt x="28435" y="28575"/>
                </a:lnTo>
                <a:close/>
              </a:path>
              <a:path w="6487159" h="2500629">
                <a:moveTo>
                  <a:pt x="142735" y="28575"/>
                </a:moveTo>
                <a:lnTo>
                  <a:pt x="57010" y="28575"/>
                </a:lnTo>
                <a:lnTo>
                  <a:pt x="57010" y="0"/>
                </a:lnTo>
                <a:lnTo>
                  <a:pt x="142735" y="0"/>
                </a:lnTo>
                <a:lnTo>
                  <a:pt x="142735" y="28575"/>
                </a:lnTo>
                <a:close/>
              </a:path>
              <a:path w="6487159" h="2500629">
                <a:moveTo>
                  <a:pt x="257035" y="28575"/>
                </a:moveTo>
                <a:lnTo>
                  <a:pt x="171310" y="28575"/>
                </a:lnTo>
                <a:lnTo>
                  <a:pt x="171310" y="0"/>
                </a:lnTo>
                <a:lnTo>
                  <a:pt x="257035" y="0"/>
                </a:lnTo>
                <a:lnTo>
                  <a:pt x="257035" y="28575"/>
                </a:lnTo>
                <a:close/>
              </a:path>
              <a:path w="6487159" h="2500629">
                <a:moveTo>
                  <a:pt x="371335" y="28575"/>
                </a:moveTo>
                <a:lnTo>
                  <a:pt x="285610" y="28575"/>
                </a:lnTo>
                <a:lnTo>
                  <a:pt x="285610" y="0"/>
                </a:lnTo>
                <a:lnTo>
                  <a:pt x="371335" y="0"/>
                </a:lnTo>
                <a:lnTo>
                  <a:pt x="371335" y="28575"/>
                </a:lnTo>
                <a:close/>
              </a:path>
              <a:path w="6487159" h="2500629">
                <a:moveTo>
                  <a:pt x="485635" y="28575"/>
                </a:moveTo>
                <a:lnTo>
                  <a:pt x="399910" y="28575"/>
                </a:lnTo>
                <a:lnTo>
                  <a:pt x="399910" y="0"/>
                </a:lnTo>
                <a:lnTo>
                  <a:pt x="485635" y="0"/>
                </a:lnTo>
                <a:lnTo>
                  <a:pt x="485635" y="28575"/>
                </a:lnTo>
                <a:close/>
              </a:path>
              <a:path w="6487159" h="2500629">
                <a:moveTo>
                  <a:pt x="599935" y="28575"/>
                </a:moveTo>
                <a:lnTo>
                  <a:pt x="514210" y="28575"/>
                </a:lnTo>
                <a:lnTo>
                  <a:pt x="514210" y="0"/>
                </a:lnTo>
                <a:lnTo>
                  <a:pt x="599935" y="0"/>
                </a:lnTo>
                <a:lnTo>
                  <a:pt x="599935" y="28575"/>
                </a:lnTo>
                <a:close/>
              </a:path>
              <a:path w="6487159" h="2500629">
                <a:moveTo>
                  <a:pt x="714235" y="28575"/>
                </a:moveTo>
                <a:lnTo>
                  <a:pt x="628510" y="28575"/>
                </a:lnTo>
                <a:lnTo>
                  <a:pt x="628510" y="0"/>
                </a:lnTo>
                <a:lnTo>
                  <a:pt x="714235" y="0"/>
                </a:lnTo>
                <a:lnTo>
                  <a:pt x="714235" y="28575"/>
                </a:lnTo>
                <a:close/>
              </a:path>
              <a:path w="6487159" h="2500629">
                <a:moveTo>
                  <a:pt x="828535" y="28575"/>
                </a:moveTo>
                <a:lnTo>
                  <a:pt x="742810" y="28575"/>
                </a:lnTo>
                <a:lnTo>
                  <a:pt x="742810" y="0"/>
                </a:lnTo>
                <a:lnTo>
                  <a:pt x="828535" y="0"/>
                </a:lnTo>
                <a:lnTo>
                  <a:pt x="828535" y="28575"/>
                </a:lnTo>
                <a:close/>
              </a:path>
              <a:path w="6487159" h="2500629">
                <a:moveTo>
                  <a:pt x="942835" y="28575"/>
                </a:moveTo>
                <a:lnTo>
                  <a:pt x="857110" y="28575"/>
                </a:lnTo>
                <a:lnTo>
                  <a:pt x="857110" y="0"/>
                </a:lnTo>
                <a:lnTo>
                  <a:pt x="942835" y="0"/>
                </a:lnTo>
                <a:lnTo>
                  <a:pt x="942835" y="28575"/>
                </a:lnTo>
                <a:close/>
              </a:path>
              <a:path w="6487159" h="2500629">
                <a:moveTo>
                  <a:pt x="1057135" y="28575"/>
                </a:moveTo>
                <a:lnTo>
                  <a:pt x="971410" y="28575"/>
                </a:lnTo>
                <a:lnTo>
                  <a:pt x="971410" y="0"/>
                </a:lnTo>
                <a:lnTo>
                  <a:pt x="1057135" y="0"/>
                </a:lnTo>
                <a:lnTo>
                  <a:pt x="1057135" y="28575"/>
                </a:lnTo>
                <a:close/>
              </a:path>
              <a:path w="6487159" h="2500629">
                <a:moveTo>
                  <a:pt x="1171435" y="28575"/>
                </a:moveTo>
                <a:lnTo>
                  <a:pt x="1085710" y="28575"/>
                </a:lnTo>
                <a:lnTo>
                  <a:pt x="1085710" y="0"/>
                </a:lnTo>
                <a:lnTo>
                  <a:pt x="1171435" y="0"/>
                </a:lnTo>
                <a:lnTo>
                  <a:pt x="1171435" y="28575"/>
                </a:lnTo>
                <a:close/>
              </a:path>
              <a:path w="6487159" h="2500629">
                <a:moveTo>
                  <a:pt x="1285735" y="28575"/>
                </a:moveTo>
                <a:lnTo>
                  <a:pt x="1200010" y="28575"/>
                </a:lnTo>
                <a:lnTo>
                  <a:pt x="1200010" y="0"/>
                </a:lnTo>
                <a:lnTo>
                  <a:pt x="1285735" y="0"/>
                </a:lnTo>
                <a:lnTo>
                  <a:pt x="1285735" y="28575"/>
                </a:lnTo>
                <a:close/>
              </a:path>
              <a:path w="6487159" h="2500629">
                <a:moveTo>
                  <a:pt x="1400035" y="28575"/>
                </a:moveTo>
                <a:lnTo>
                  <a:pt x="1314310" y="28575"/>
                </a:lnTo>
                <a:lnTo>
                  <a:pt x="1314310" y="0"/>
                </a:lnTo>
                <a:lnTo>
                  <a:pt x="1400035" y="0"/>
                </a:lnTo>
                <a:lnTo>
                  <a:pt x="1400035" y="28575"/>
                </a:lnTo>
                <a:close/>
              </a:path>
              <a:path w="6487159" h="2500629">
                <a:moveTo>
                  <a:pt x="1514335" y="28575"/>
                </a:moveTo>
                <a:lnTo>
                  <a:pt x="1428610" y="28575"/>
                </a:lnTo>
                <a:lnTo>
                  <a:pt x="1428610" y="0"/>
                </a:lnTo>
                <a:lnTo>
                  <a:pt x="1514335" y="0"/>
                </a:lnTo>
                <a:lnTo>
                  <a:pt x="1514335" y="28575"/>
                </a:lnTo>
                <a:close/>
              </a:path>
              <a:path w="6487159" h="2500629">
                <a:moveTo>
                  <a:pt x="1628635" y="28575"/>
                </a:moveTo>
                <a:lnTo>
                  <a:pt x="1542910" y="28575"/>
                </a:lnTo>
                <a:lnTo>
                  <a:pt x="1542910" y="0"/>
                </a:lnTo>
                <a:lnTo>
                  <a:pt x="1628635" y="0"/>
                </a:lnTo>
                <a:lnTo>
                  <a:pt x="1628635" y="28575"/>
                </a:lnTo>
                <a:close/>
              </a:path>
              <a:path w="6487159" h="2500629">
                <a:moveTo>
                  <a:pt x="1742935" y="28575"/>
                </a:moveTo>
                <a:lnTo>
                  <a:pt x="1657210" y="28575"/>
                </a:lnTo>
                <a:lnTo>
                  <a:pt x="1657210" y="0"/>
                </a:lnTo>
                <a:lnTo>
                  <a:pt x="1742935" y="0"/>
                </a:lnTo>
                <a:lnTo>
                  <a:pt x="1742935" y="28575"/>
                </a:lnTo>
                <a:close/>
              </a:path>
              <a:path w="6487159" h="2500629">
                <a:moveTo>
                  <a:pt x="1857235" y="28575"/>
                </a:moveTo>
                <a:lnTo>
                  <a:pt x="1771510" y="28575"/>
                </a:lnTo>
                <a:lnTo>
                  <a:pt x="1771510" y="0"/>
                </a:lnTo>
                <a:lnTo>
                  <a:pt x="1857235" y="0"/>
                </a:lnTo>
                <a:lnTo>
                  <a:pt x="1857235" y="28575"/>
                </a:lnTo>
                <a:close/>
              </a:path>
              <a:path w="6487159" h="2500629">
                <a:moveTo>
                  <a:pt x="1971535" y="28575"/>
                </a:moveTo>
                <a:lnTo>
                  <a:pt x="1885810" y="28575"/>
                </a:lnTo>
                <a:lnTo>
                  <a:pt x="1885810" y="0"/>
                </a:lnTo>
                <a:lnTo>
                  <a:pt x="1971535" y="0"/>
                </a:lnTo>
                <a:lnTo>
                  <a:pt x="1971535" y="28575"/>
                </a:lnTo>
                <a:close/>
              </a:path>
              <a:path w="6487159" h="2500629">
                <a:moveTo>
                  <a:pt x="2085835" y="28575"/>
                </a:moveTo>
                <a:lnTo>
                  <a:pt x="2000110" y="28575"/>
                </a:lnTo>
                <a:lnTo>
                  <a:pt x="2000110" y="0"/>
                </a:lnTo>
                <a:lnTo>
                  <a:pt x="2085835" y="0"/>
                </a:lnTo>
                <a:lnTo>
                  <a:pt x="2085835" y="28575"/>
                </a:lnTo>
                <a:close/>
              </a:path>
              <a:path w="6487159" h="2500629">
                <a:moveTo>
                  <a:pt x="2200135" y="28575"/>
                </a:moveTo>
                <a:lnTo>
                  <a:pt x="2114410" y="28575"/>
                </a:lnTo>
                <a:lnTo>
                  <a:pt x="2114410" y="0"/>
                </a:lnTo>
                <a:lnTo>
                  <a:pt x="2200135" y="0"/>
                </a:lnTo>
                <a:lnTo>
                  <a:pt x="2200135" y="28575"/>
                </a:lnTo>
                <a:close/>
              </a:path>
              <a:path w="6487159" h="2500629">
                <a:moveTo>
                  <a:pt x="2314435" y="28575"/>
                </a:moveTo>
                <a:lnTo>
                  <a:pt x="2228710" y="28575"/>
                </a:lnTo>
                <a:lnTo>
                  <a:pt x="2228710" y="0"/>
                </a:lnTo>
                <a:lnTo>
                  <a:pt x="2314435" y="0"/>
                </a:lnTo>
                <a:lnTo>
                  <a:pt x="2314435" y="28575"/>
                </a:lnTo>
                <a:close/>
              </a:path>
              <a:path w="6487159" h="2500629">
                <a:moveTo>
                  <a:pt x="2428735" y="28575"/>
                </a:moveTo>
                <a:lnTo>
                  <a:pt x="2343010" y="28575"/>
                </a:lnTo>
                <a:lnTo>
                  <a:pt x="2343010" y="0"/>
                </a:lnTo>
                <a:lnTo>
                  <a:pt x="2428735" y="0"/>
                </a:lnTo>
                <a:lnTo>
                  <a:pt x="2428735" y="28575"/>
                </a:lnTo>
                <a:close/>
              </a:path>
              <a:path w="6487159" h="2500629">
                <a:moveTo>
                  <a:pt x="2543035" y="28575"/>
                </a:moveTo>
                <a:lnTo>
                  <a:pt x="2457310" y="28575"/>
                </a:lnTo>
                <a:lnTo>
                  <a:pt x="2457310" y="0"/>
                </a:lnTo>
                <a:lnTo>
                  <a:pt x="2543035" y="0"/>
                </a:lnTo>
                <a:lnTo>
                  <a:pt x="2543035" y="28575"/>
                </a:lnTo>
                <a:close/>
              </a:path>
              <a:path w="6487159" h="2500629">
                <a:moveTo>
                  <a:pt x="2657335" y="28575"/>
                </a:moveTo>
                <a:lnTo>
                  <a:pt x="2571610" y="28575"/>
                </a:lnTo>
                <a:lnTo>
                  <a:pt x="2571610" y="0"/>
                </a:lnTo>
                <a:lnTo>
                  <a:pt x="2657335" y="0"/>
                </a:lnTo>
                <a:lnTo>
                  <a:pt x="2657335" y="28575"/>
                </a:lnTo>
                <a:close/>
              </a:path>
              <a:path w="6487159" h="2500629">
                <a:moveTo>
                  <a:pt x="2771635" y="28575"/>
                </a:moveTo>
                <a:lnTo>
                  <a:pt x="2685910" y="28575"/>
                </a:lnTo>
                <a:lnTo>
                  <a:pt x="2685910" y="0"/>
                </a:lnTo>
                <a:lnTo>
                  <a:pt x="2771635" y="0"/>
                </a:lnTo>
                <a:lnTo>
                  <a:pt x="2771635" y="28575"/>
                </a:lnTo>
                <a:close/>
              </a:path>
              <a:path w="6487159" h="2500629">
                <a:moveTo>
                  <a:pt x="2885935" y="28575"/>
                </a:moveTo>
                <a:lnTo>
                  <a:pt x="2800210" y="28575"/>
                </a:lnTo>
                <a:lnTo>
                  <a:pt x="2800210" y="0"/>
                </a:lnTo>
                <a:lnTo>
                  <a:pt x="2885935" y="0"/>
                </a:lnTo>
                <a:lnTo>
                  <a:pt x="2885935" y="28575"/>
                </a:lnTo>
                <a:close/>
              </a:path>
              <a:path w="6487159" h="2500629">
                <a:moveTo>
                  <a:pt x="3000235" y="28575"/>
                </a:moveTo>
                <a:lnTo>
                  <a:pt x="2914510" y="28575"/>
                </a:lnTo>
                <a:lnTo>
                  <a:pt x="2914510" y="0"/>
                </a:lnTo>
                <a:lnTo>
                  <a:pt x="3000235" y="0"/>
                </a:lnTo>
                <a:lnTo>
                  <a:pt x="3000235" y="28575"/>
                </a:lnTo>
                <a:close/>
              </a:path>
              <a:path w="6487159" h="2500629">
                <a:moveTo>
                  <a:pt x="3114535" y="28575"/>
                </a:moveTo>
                <a:lnTo>
                  <a:pt x="3028810" y="28575"/>
                </a:lnTo>
                <a:lnTo>
                  <a:pt x="3028810" y="0"/>
                </a:lnTo>
                <a:lnTo>
                  <a:pt x="3114535" y="0"/>
                </a:lnTo>
                <a:lnTo>
                  <a:pt x="3114535" y="28575"/>
                </a:lnTo>
                <a:close/>
              </a:path>
              <a:path w="6487159" h="2500629">
                <a:moveTo>
                  <a:pt x="3228835" y="28575"/>
                </a:moveTo>
                <a:lnTo>
                  <a:pt x="3143110" y="28575"/>
                </a:lnTo>
                <a:lnTo>
                  <a:pt x="3143110" y="0"/>
                </a:lnTo>
                <a:lnTo>
                  <a:pt x="3228835" y="0"/>
                </a:lnTo>
                <a:lnTo>
                  <a:pt x="3228835" y="28575"/>
                </a:lnTo>
                <a:close/>
              </a:path>
              <a:path w="6487159" h="2500629">
                <a:moveTo>
                  <a:pt x="3343135" y="28575"/>
                </a:moveTo>
                <a:lnTo>
                  <a:pt x="3257410" y="28575"/>
                </a:lnTo>
                <a:lnTo>
                  <a:pt x="3257410" y="0"/>
                </a:lnTo>
                <a:lnTo>
                  <a:pt x="3343135" y="0"/>
                </a:lnTo>
                <a:lnTo>
                  <a:pt x="3343135" y="28575"/>
                </a:lnTo>
                <a:close/>
              </a:path>
              <a:path w="6487159" h="2500629">
                <a:moveTo>
                  <a:pt x="3457435" y="28575"/>
                </a:moveTo>
                <a:lnTo>
                  <a:pt x="3371710" y="28575"/>
                </a:lnTo>
                <a:lnTo>
                  <a:pt x="3371710" y="0"/>
                </a:lnTo>
                <a:lnTo>
                  <a:pt x="3457435" y="0"/>
                </a:lnTo>
                <a:lnTo>
                  <a:pt x="3457435" y="28575"/>
                </a:lnTo>
                <a:close/>
              </a:path>
              <a:path w="6487159" h="2500629">
                <a:moveTo>
                  <a:pt x="3571735" y="28575"/>
                </a:moveTo>
                <a:lnTo>
                  <a:pt x="3486010" y="28575"/>
                </a:lnTo>
                <a:lnTo>
                  <a:pt x="3486010" y="0"/>
                </a:lnTo>
                <a:lnTo>
                  <a:pt x="3571735" y="0"/>
                </a:lnTo>
                <a:lnTo>
                  <a:pt x="3571735" y="28575"/>
                </a:lnTo>
                <a:close/>
              </a:path>
              <a:path w="6487159" h="2500629">
                <a:moveTo>
                  <a:pt x="3686035" y="28575"/>
                </a:moveTo>
                <a:lnTo>
                  <a:pt x="3600310" y="28575"/>
                </a:lnTo>
                <a:lnTo>
                  <a:pt x="3600310" y="0"/>
                </a:lnTo>
                <a:lnTo>
                  <a:pt x="3686035" y="0"/>
                </a:lnTo>
                <a:lnTo>
                  <a:pt x="3686035" y="28575"/>
                </a:lnTo>
                <a:close/>
              </a:path>
              <a:path w="6487159" h="2500629">
                <a:moveTo>
                  <a:pt x="3800335" y="28575"/>
                </a:moveTo>
                <a:lnTo>
                  <a:pt x="3714610" y="28575"/>
                </a:lnTo>
                <a:lnTo>
                  <a:pt x="3714610" y="0"/>
                </a:lnTo>
                <a:lnTo>
                  <a:pt x="3800335" y="0"/>
                </a:lnTo>
                <a:lnTo>
                  <a:pt x="3800335" y="28575"/>
                </a:lnTo>
                <a:close/>
              </a:path>
              <a:path w="6487159" h="2500629">
                <a:moveTo>
                  <a:pt x="3914635" y="28575"/>
                </a:moveTo>
                <a:lnTo>
                  <a:pt x="3828910" y="28575"/>
                </a:lnTo>
                <a:lnTo>
                  <a:pt x="3828910" y="0"/>
                </a:lnTo>
                <a:lnTo>
                  <a:pt x="3914635" y="0"/>
                </a:lnTo>
                <a:lnTo>
                  <a:pt x="3914635" y="28575"/>
                </a:lnTo>
                <a:close/>
              </a:path>
              <a:path w="6487159" h="2500629">
                <a:moveTo>
                  <a:pt x="4028935" y="28575"/>
                </a:moveTo>
                <a:lnTo>
                  <a:pt x="3943210" y="28575"/>
                </a:lnTo>
                <a:lnTo>
                  <a:pt x="3943210" y="0"/>
                </a:lnTo>
                <a:lnTo>
                  <a:pt x="4028935" y="0"/>
                </a:lnTo>
                <a:lnTo>
                  <a:pt x="4028935" y="28575"/>
                </a:lnTo>
                <a:close/>
              </a:path>
              <a:path w="6487159" h="2500629">
                <a:moveTo>
                  <a:pt x="4143235" y="28575"/>
                </a:moveTo>
                <a:lnTo>
                  <a:pt x="4057510" y="28575"/>
                </a:lnTo>
                <a:lnTo>
                  <a:pt x="4057510" y="0"/>
                </a:lnTo>
                <a:lnTo>
                  <a:pt x="4143235" y="0"/>
                </a:lnTo>
                <a:lnTo>
                  <a:pt x="4143235" y="28575"/>
                </a:lnTo>
                <a:close/>
              </a:path>
              <a:path w="6487159" h="2500629">
                <a:moveTo>
                  <a:pt x="4257535" y="28575"/>
                </a:moveTo>
                <a:lnTo>
                  <a:pt x="4171810" y="28575"/>
                </a:lnTo>
                <a:lnTo>
                  <a:pt x="4171810" y="0"/>
                </a:lnTo>
                <a:lnTo>
                  <a:pt x="4257535" y="0"/>
                </a:lnTo>
                <a:lnTo>
                  <a:pt x="4257535" y="28575"/>
                </a:lnTo>
                <a:close/>
              </a:path>
              <a:path w="6487159" h="2500629">
                <a:moveTo>
                  <a:pt x="4371835" y="28575"/>
                </a:moveTo>
                <a:lnTo>
                  <a:pt x="4286110" y="28575"/>
                </a:lnTo>
                <a:lnTo>
                  <a:pt x="4286110" y="0"/>
                </a:lnTo>
                <a:lnTo>
                  <a:pt x="4371835" y="0"/>
                </a:lnTo>
                <a:lnTo>
                  <a:pt x="4371835" y="28575"/>
                </a:lnTo>
                <a:close/>
              </a:path>
              <a:path w="6487159" h="2500629">
                <a:moveTo>
                  <a:pt x="4486135" y="28575"/>
                </a:moveTo>
                <a:lnTo>
                  <a:pt x="4400410" y="28575"/>
                </a:lnTo>
                <a:lnTo>
                  <a:pt x="4400410" y="0"/>
                </a:lnTo>
                <a:lnTo>
                  <a:pt x="4486135" y="0"/>
                </a:lnTo>
                <a:lnTo>
                  <a:pt x="4486135" y="28575"/>
                </a:lnTo>
                <a:close/>
              </a:path>
              <a:path w="6487159" h="2500629">
                <a:moveTo>
                  <a:pt x="4600435" y="28575"/>
                </a:moveTo>
                <a:lnTo>
                  <a:pt x="4514710" y="28575"/>
                </a:lnTo>
                <a:lnTo>
                  <a:pt x="4514710" y="0"/>
                </a:lnTo>
                <a:lnTo>
                  <a:pt x="4600435" y="0"/>
                </a:lnTo>
                <a:lnTo>
                  <a:pt x="4600435" y="28575"/>
                </a:lnTo>
                <a:close/>
              </a:path>
              <a:path w="6487159" h="2500629">
                <a:moveTo>
                  <a:pt x="4714735" y="28575"/>
                </a:moveTo>
                <a:lnTo>
                  <a:pt x="4629010" y="28575"/>
                </a:lnTo>
                <a:lnTo>
                  <a:pt x="4629010" y="0"/>
                </a:lnTo>
                <a:lnTo>
                  <a:pt x="4714735" y="0"/>
                </a:lnTo>
                <a:lnTo>
                  <a:pt x="4714735" y="28575"/>
                </a:lnTo>
                <a:close/>
              </a:path>
              <a:path w="6487159" h="2500629">
                <a:moveTo>
                  <a:pt x="4829035" y="28575"/>
                </a:moveTo>
                <a:lnTo>
                  <a:pt x="4743310" y="28575"/>
                </a:lnTo>
                <a:lnTo>
                  <a:pt x="4743310" y="0"/>
                </a:lnTo>
                <a:lnTo>
                  <a:pt x="4829035" y="0"/>
                </a:lnTo>
                <a:lnTo>
                  <a:pt x="4829035" y="28575"/>
                </a:lnTo>
                <a:close/>
              </a:path>
              <a:path w="6487159" h="2500629">
                <a:moveTo>
                  <a:pt x="4943335" y="28575"/>
                </a:moveTo>
                <a:lnTo>
                  <a:pt x="4857610" y="28575"/>
                </a:lnTo>
                <a:lnTo>
                  <a:pt x="4857610" y="0"/>
                </a:lnTo>
                <a:lnTo>
                  <a:pt x="4943335" y="0"/>
                </a:lnTo>
                <a:lnTo>
                  <a:pt x="4943335" y="28575"/>
                </a:lnTo>
                <a:close/>
              </a:path>
              <a:path w="6487159" h="2500629">
                <a:moveTo>
                  <a:pt x="5057635" y="28575"/>
                </a:moveTo>
                <a:lnTo>
                  <a:pt x="4971910" y="28575"/>
                </a:lnTo>
                <a:lnTo>
                  <a:pt x="4971910" y="0"/>
                </a:lnTo>
                <a:lnTo>
                  <a:pt x="5057635" y="0"/>
                </a:lnTo>
                <a:lnTo>
                  <a:pt x="5057635" y="28575"/>
                </a:lnTo>
                <a:close/>
              </a:path>
              <a:path w="6487159" h="2500629">
                <a:moveTo>
                  <a:pt x="5171935" y="28575"/>
                </a:moveTo>
                <a:lnTo>
                  <a:pt x="5086210" y="28575"/>
                </a:lnTo>
                <a:lnTo>
                  <a:pt x="5086210" y="0"/>
                </a:lnTo>
                <a:lnTo>
                  <a:pt x="5171935" y="0"/>
                </a:lnTo>
                <a:lnTo>
                  <a:pt x="5171935" y="28575"/>
                </a:lnTo>
                <a:close/>
              </a:path>
              <a:path w="6487159" h="2500629">
                <a:moveTo>
                  <a:pt x="5286235" y="28575"/>
                </a:moveTo>
                <a:lnTo>
                  <a:pt x="5200510" y="28575"/>
                </a:lnTo>
                <a:lnTo>
                  <a:pt x="5200510" y="0"/>
                </a:lnTo>
                <a:lnTo>
                  <a:pt x="5286235" y="0"/>
                </a:lnTo>
                <a:lnTo>
                  <a:pt x="5286235" y="28575"/>
                </a:lnTo>
                <a:close/>
              </a:path>
              <a:path w="6487159" h="2500629">
                <a:moveTo>
                  <a:pt x="5400535" y="28575"/>
                </a:moveTo>
                <a:lnTo>
                  <a:pt x="5314810" y="28575"/>
                </a:lnTo>
                <a:lnTo>
                  <a:pt x="5314810" y="0"/>
                </a:lnTo>
                <a:lnTo>
                  <a:pt x="5400535" y="0"/>
                </a:lnTo>
                <a:lnTo>
                  <a:pt x="5400535" y="28575"/>
                </a:lnTo>
                <a:close/>
              </a:path>
              <a:path w="6487159" h="2500629">
                <a:moveTo>
                  <a:pt x="5514835" y="28575"/>
                </a:moveTo>
                <a:lnTo>
                  <a:pt x="5429110" y="28575"/>
                </a:lnTo>
                <a:lnTo>
                  <a:pt x="5429110" y="0"/>
                </a:lnTo>
                <a:lnTo>
                  <a:pt x="5514835" y="0"/>
                </a:lnTo>
                <a:lnTo>
                  <a:pt x="5514835" y="28575"/>
                </a:lnTo>
                <a:close/>
              </a:path>
              <a:path w="6487159" h="2500629">
                <a:moveTo>
                  <a:pt x="5629135" y="28575"/>
                </a:moveTo>
                <a:lnTo>
                  <a:pt x="5543410" y="28575"/>
                </a:lnTo>
                <a:lnTo>
                  <a:pt x="5543410" y="0"/>
                </a:lnTo>
                <a:lnTo>
                  <a:pt x="5629135" y="0"/>
                </a:lnTo>
                <a:lnTo>
                  <a:pt x="5629135" y="28575"/>
                </a:lnTo>
                <a:close/>
              </a:path>
              <a:path w="6487159" h="2500629">
                <a:moveTo>
                  <a:pt x="5743435" y="28575"/>
                </a:moveTo>
                <a:lnTo>
                  <a:pt x="5657710" y="28575"/>
                </a:lnTo>
                <a:lnTo>
                  <a:pt x="5657710" y="0"/>
                </a:lnTo>
                <a:lnTo>
                  <a:pt x="5743435" y="0"/>
                </a:lnTo>
                <a:lnTo>
                  <a:pt x="5743435" y="28575"/>
                </a:lnTo>
                <a:close/>
              </a:path>
              <a:path w="6487159" h="2500629">
                <a:moveTo>
                  <a:pt x="5857735" y="28575"/>
                </a:moveTo>
                <a:lnTo>
                  <a:pt x="5772010" y="28575"/>
                </a:lnTo>
                <a:lnTo>
                  <a:pt x="5772010" y="0"/>
                </a:lnTo>
                <a:lnTo>
                  <a:pt x="5857735" y="0"/>
                </a:lnTo>
                <a:lnTo>
                  <a:pt x="5857735" y="28575"/>
                </a:lnTo>
                <a:close/>
              </a:path>
              <a:path w="6487159" h="2500629">
                <a:moveTo>
                  <a:pt x="5972035" y="28575"/>
                </a:moveTo>
                <a:lnTo>
                  <a:pt x="5886310" y="28575"/>
                </a:lnTo>
                <a:lnTo>
                  <a:pt x="5886310" y="0"/>
                </a:lnTo>
                <a:lnTo>
                  <a:pt x="5972035" y="0"/>
                </a:lnTo>
                <a:lnTo>
                  <a:pt x="5972035" y="28575"/>
                </a:lnTo>
                <a:close/>
              </a:path>
              <a:path w="6487159" h="2500629">
                <a:moveTo>
                  <a:pt x="6086335" y="28575"/>
                </a:moveTo>
                <a:lnTo>
                  <a:pt x="6000610" y="28575"/>
                </a:lnTo>
                <a:lnTo>
                  <a:pt x="6000610" y="0"/>
                </a:lnTo>
                <a:lnTo>
                  <a:pt x="6086335" y="0"/>
                </a:lnTo>
                <a:lnTo>
                  <a:pt x="6086335" y="28575"/>
                </a:lnTo>
                <a:close/>
              </a:path>
              <a:path w="6487159" h="2500629">
                <a:moveTo>
                  <a:pt x="6200635" y="28575"/>
                </a:moveTo>
                <a:lnTo>
                  <a:pt x="6114910" y="28575"/>
                </a:lnTo>
                <a:lnTo>
                  <a:pt x="6114910" y="0"/>
                </a:lnTo>
                <a:lnTo>
                  <a:pt x="6200635" y="0"/>
                </a:lnTo>
                <a:lnTo>
                  <a:pt x="6200635" y="28575"/>
                </a:lnTo>
                <a:close/>
              </a:path>
              <a:path w="6487159" h="2500629">
                <a:moveTo>
                  <a:pt x="6314935" y="28575"/>
                </a:moveTo>
                <a:lnTo>
                  <a:pt x="6229210" y="28575"/>
                </a:lnTo>
                <a:lnTo>
                  <a:pt x="6229210" y="0"/>
                </a:lnTo>
                <a:lnTo>
                  <a:pt x="6314935" y="0"/>
                </a:lnTo>
                <a:lnTo>
                  <a:pt x="6314935" y="28575"/>
                </a:lnTo>
                <a:close/>
              </a:path>
              <a:path w="6487159" h="2500629">
                <a:moveTo>
                  <a:pt x="6429235" y="28575"/>
                </a:moveTo>
                <a:lnTo>
                  <a:pt x="6343510" y="28575"/>
                </a:lnTo>
                <a:lnTo>
                  <a:pt x="6343510" y="0"/>
                </a:lnTo>
                <a:lnTo>
                  <a:pt x="6429235" y="0"/>
                </a:lnTo>
                <a:lnTo>
                  <a:pt x="6429235" y="28575"/>
                </a:lnTo>
                <a:close/>
              </a:path>
              <a:path w="6487159" h="2500629">
                <a:moveTo>
                  <a:pt x="6458419" y="28575"/>
                </a:moveTo>
                <a:lnTo>
                  <a:pt x="6457810" y="28575"/>
                </a:lnTo>
                <a:lnTo>
                  <a:pt x="6457810" y="0"/>
                </a:lnTo>
                <a:lnTo>
                  <a:pt x="6472707" y="0"/>
                </a:lnTo>
                <a:lnTo>
                  <a:pt x="6475488" y="266"/>
                </a:lnTo>
                <a:lnTo>
                  <a:pt x="6486994" y="14287"/>
                </a:lnTo>
                <a:lnTo>
                  <a:pt x="6458419" y="14287"/>
                </a:lnTo>
                <a:lnTo>
                  <a:pt x="6458419" y="28575"/>
                </a:lnTo>
                <a:close/>
              </a:path>
              <a:path w="6487159" h="2500629">
                <a:moveTo>
                  <a:pt x="6486994" y="85115"/>
                </a:moveTo>
                <a:lnTo>
                  <a:pt x="6458419" y="85115"/>
                </a:lnTo>
                <a:lnTo>
                  <a:pt x="6458419" y="14287"/>
                </a:lnTo>
                <a:lnTo>
                  <a:pt x="6472707" y="28575"/>
                </a:lnTo>
                <a:lnTo>
                  <a:pt x="6486994" y="28575"/>
                </a:lnTo>
                <a:lnTo>
                  <a:pt x="6486994" y="85115"/>
                </a:lnTo>
                <a:close/>
              </a:path>
              <a:path w="6487159" h="2500629">
                <a:moveTo>
                  <a:pt x="6486994" y="28575"/>
                </a:moveTo>
                <a:lnTo>
                  <a:pt x="6472707" y="28575"/>
                </a:lnTo>
                <a:lnTo>
                  <a:pt x="6458419" y="14287"/>
                </a:lnTo>
                <a:lnTo>
                  <a:pt x="6486994" y="14287"/>
                </a:lnTo>
                <a:lnTo>
                  <a:pt x="6486994" y="28575"/>
                </a:lnTo>
                <a:close/>
              </a:path>
              <a:path w="6487159" h="2500629">
                <a:moveTo>
                  <a:pt x="6486994" y="199415"/>
                </a:moveTo>
                <a:lnTo>
                  <a:pt x="6458419" y="199415"/>
                </a:lnTo>
                <a:lnTo>
                  <a:pt x="6458419" y="113690"/>
                </a:lnTo>
                <a:lnTo>
                  <a:pt x="6486994" y="113690"/>
                </a:lnTo>
                <a:lnTo>
                  <a:pt x="6486994" y="199415"/>
                </a:lnTo>
                <a:close/>
              </a:path>
              <a:path w="6487159" h="2500629">
                <a:moveTo>
                  <a:pt x="6486994" y="313715"/>
                </a:moveTo>
                <a:lnTo>
                  <a:pt x="6458419" y="313715"/>
                </a:lnTo>
                <a:lnTo>
                  <a:pt x="6458419" y="227990"/>
                </a:lnTo>
                <a:lnTo>
                  <a:pt x="6486994" y="227990"/>
                </a:lnTo>
                <a:lnTo>
                  <a:pt x="6486994" y="313715"/>
                </a:lnTo>
                <a:close/>
              </a:path>
              <a:path w="6487159" h="2500629">
                <a:moveTo>
                  <a:pt x="6486994" y="428015"/>
                </a:moveTo>
                <a:lnTo>
                  <a:pt x="6458419" y="428015"/>
                </a:lnTo>
                <a:lnTo>
                  <a:pt x="6458419" y="342290"/>
                </a:lnTo>
                <a:lnTo>
                  <a:pt x="6486994" y="342290"/>
                </a:lnTo>
                <a:lnTo>
                  <a:pt x="6486994" y="428015"/>
                </a:lnTo>
                <a:close/>
              </a:path>
              <a:path w="6487159" h="2500629">
                <a:moveTo>
                  <a:pt x="6486994" y="542315"/>
                </a:moveTo>
                <a:lnTo>
                  <a:pt x="6458419" y="542315"/>
                </a:lnTo>
                <a:lnTo>
                  <a:pt x="6458419" y="456590"/>
                </a:lnTo>
                <a:lnTo>
                  <a:pt x="6486994" y="456590"/>
                </a:lnTo>
                <a:lnTo>
                  <a:pt x="6486994" y="542315"/>
                </a:lnTo>
                <a:close/>
              </a:path>
              <a:path w="6487159" h="2500629">
                <a:moveTo>
                  <a:pt x="6486994" y="656615"/>
                </a:moveTo>
                <a:lnTo>
                  <a:pt x="6458419" y="656615"/>
                </a:lnTo>
                <a:lnTo>
                  <a:pt x="6458419" y="570890"/>
                </a:lnTo>
                <a:lnTo>
                  <a:pt x="6486994" y="570890"/>
                </a:lnTo>
                <a:lnTo>
                  <a:pt x="6486994" y="656615"/>
                </a:lnTo>
                <a:close/>
              </a:path>
              <a:path w="6487159" h="2500629">
                <a:moveTo>
                  <a:pt x="6486994" y="770915"/>
                </a:moveTo>
                <a:lnTo>
                  <a:pt x="6458419" y="770915"/>
                </a:lnTo>
                <a:lnTo>
                  <a:pt x="6458419" y="685190"/>
                </a:lnTo>
                <a:lnTo>
                  <a:pt x="6486994" y="685190"/>
                </a:lnTo>
                <a:lnTo>
                  <a:pt x="6486994" y="770915"/>
                </a:lnTo>
                <a:close/>
              </a:path>
              <a:path w="6487159" h="2500629">
                <a:moveTo>
                  <a:pt x="6486994" y="885215"/>
                </a:moveTo>
                <a:lnTo>
                  <a:pt x="6458419" y="885215"/>
                </a:lnTo>
                <a:lnTo>
                  <a:pt x="6458419" y="799490"/>
                </a:lnTo>
                <a:lnTo>
                  <a:pt x="6486994" y="799490"/>
                </a:lnTo>
                <a:lnTo>
                  <a:pt x="6486994" y="885215"/>
                </a:lnTo>
                <a:close/>
              </a:path>
              <a:path w="6487159" h="2500629">
                <a:moveTo>
                  <a:pt x="6486994" y="999515"/>
                </a:moveTo>
                <a:lnTo>
                  <a:pt x="6458419" y="999515"/>
                </a:lnTo>
                <a:lnTo>
                  <a:pt x="6458419" y="913790"/>
                </a:lnTo>
                <a:lnTo>
                  <a:pt x="6486994" y="913790"/>
                </a:lnTo>
                <a:lnTo>
                  <a:pt x="6486994" y="999515"/>
                </a:lnTo>
                <a:close/>
              </a:path>
              <a:path w="6487159" h="2500629">
                <a:moveTo>
                  <a:pt x="6486994" y="1113815"/>
                </a:moveTo>
                <a:lnTo>
                  <a:pt x="6458419" y="1113815"/>
                </a:lnTo>
                <a:lnTo>
                  <a:pt x="6458419" y="1028090"/>
                </a:lnTo>
                <a:lnTo>
                  <a:pt x="6486994" y="1028090"/>
                </a:lnTo>
                <a:lnTo>
                  <a:pt x="6486994" y="1113815"/>
                </a:lnTo>
                <a:close/>
              </a:path>
              <a:path w="6487159" h="2500629">
                <a:moveTo>
                  <a:pt x="6486994" y="1228115"/>
                </a:moveTo>
                <a:lnTo>
                  <a:pt x="6458419" y="1228115"/>
                </a:lnTo>
                <a:lnTo>
                  <a:pt x="6458419" y="1142390"/>
                </a:lnTo>
                <a:lnTo>
                  <a:pt x="6486994" y="1142390"/>
                </a:lnTo>
                <a:lnTo>
                  <a:pt x="6486994" y="1228115"/>
                </a:lnTo>
                <a:close/>
              </a:path>
              <a:path w="6487159" h="2500629">
                <a:moveTo>
                  <a:pt x="6486994" y="1342415"/>
                </a:moveTo>
                <a:lnTo>
                  <a:pt x="6458419" y="1342415"/>
                </a:lnTo>
                <a:lnTo>
                  <a:pt x="6458419" y="1256690"/>
                </a:lnTo>
                <a:lnTo>
                  <a:pt x="6486994" y="1256690"/>
                </a:lnTo>
                <a:lnTo>
                  <a:pt x="6486994" y="1342415"/>
                </a:lnTo>
                <a:close/>
              </a:path>
              <a:path w="6487159" h="2500629">
                <a:moveTo>
                  <a:pt x="6486994" y="1456715"/>
                </a:moveTo>
                <a:lnTo>
                  <a:pt x="6458419" y="1456715"/>
                </a:lnTo>
                <a:lnTo>
                  <a:pt x="6458419" y="1370990"/>
                </a:lnTo>
                <a:lnTo>
                  <a:pt x="6486994" y="1370990"/>
                </a:lnTo>
                <a:lnTo>
                  <a:pt x="6486994" y="1456715"/>
                </a:lnTo>
                <a:close/>
              </a:path>
              <a:path w="6487159" h="2500629">
                <a:moveTo>
                  <a:pt x="6486994" y="1571015"/>
                </a:moveTo>
                <a:lnTo>
                  <a:pt x="6458419" y="1571015"/>
                </a:lnTo>
                <a:lnTo>
                  <a:pt x="6458419" y="1485290"/>
                </a:lnTo>
                <a:lnTo>
                  <a:pt x="6486994" y="1485290"/>
                </a:lnTo>
                <a:lnTo>
                  <a:pt x="6486994" y="1571015"/>
                </a:lnTo>
                <a:close/>
              </a:path>
              <a:path w="6487159" h="2500629">
                <a:moveTo>
                  <a:pt x="6486994" y="1685315"/>
                </a:moveTo>
                <a:lnTo>
                  <a:pt x="6458419" y="1685315"/>
                </a:lnTo>
                <a:lnTo>
                  <a:pt x="6458419" y="1599590"/>
                </a:lnTo>
                <a:lnTo>
                  <a:pt x="6486994" y="1599590"/>
                </a:lnTo>
                <a:lnTo>
                  <a:pt x="6486994" y="1685315"/>
                </a:lnTo>
                <a:close/>
              </a:path>
              <a:path w="6487159" h="2500629">
                <a:moveTo>
                  <a:pt x="6486994" y="1799615"/>
                </a:moveTo>
                <a:lnTo>
                  <a:pt x="6458419" y="1799615"/>
                </a:lnTo>
                <a:lnTo>
                  <a:pt x="6458419" y="1713890"/>
                </a:lnTo>
                <a:lnTo>
                  <a:pt x="6486994" y="1713890"/>
                </a:lnTo>
                <a:lnTo>
                  <a:pt x="6486994" y="1799615"/>
                </a:lnTo>
                <a:close/>
              </a:path>
              <a:path w="6487159" h="2500629">
                <a:moveTo>
                  <a:pt x="6486994" y="1913915"/>
                </a:moveTo>
                <a:lnTo>
                  <a:pt x="6458419" y="1913915"/>
                </a:lnTo>
                <a:lnTo>
                  <a:pt x="6458419" y="1828190"/>
                </a:lnTo>
                <a:lnTo>
                  <a:pt x="6486994" y="1828190"/>
                </a:lnTo>
                <a:lnTo>
                  <a:pt x="6486994" y="1913915"/>
                </a:lnTo>
                <a:close/>
              </a:path>
              <a:path w="6487159" h="2500629">
                <a:moveTo>
                  <a:pt x="6486994" y="2028215"/>
                </a:moveTo>
                <a:lnTo>
                  <a:pt x="6458419" y="2028215"/>
                </a:lnTo>
                <a:lnTo>
                  <a:pt x="6458419" y="1942490"/>
                </a:lnTo>
                <a:lnTo>
                  <a:pt x="6486994" y="1942490"/>
                </a:lnTo>
                <a:lnTo>
                  <a:pt x="6486994" y="2028215"/>
                </a:lnTo>
                <a:close/>
              </a:path>
              <a:path w="6487159" h="2500629">
                <a:moveTo>
                  <a:pt x="6486994" y="2142515"/>
                </a:moveTo>
                <a:lnTo>
                  <a:pt x="6458419" y="2142515"/>
                </a:lnTo>
                <a:lnTo>
                  <a:pt x="6458419" y="2056790"/>
                </a:lnTo>
                <a:lnTo>
                  <a:pt x="6486994" y="2056790"/>
                </a:lnTo>
                <a:lnTo>
                  <a:pt x="6486994" y="2142515"/>
                </a:lnTo>
                <a:close/>
              </a:path>
              <a:path w="6487159" h="2500629">
                <a:moveTo>
                  <a:pt x="6486994" y="2256815"/>
                </a:moveTo>
                <a:lnTo>
                  <a:pt x="6458419" y="2256815"/>
                </a:lnTo>
                <a:lnTo>
                  <a:pt x="6458419" y="2171090"/>
                </a:lnTo>
                <a:lnTo>
                  <a:pt x="6486994" y="2171090"/>
                </a:lnTo>
                <a:lnTo>
                  <a:pt x="6486994" y="2256815"/>
                </a:lnTo>
                <a:close/>
              </a:path>
              <a:path w="6487159" h="2500629">
                <a:moveTo>
                  <a:pt x="6486994" y="2371115"/>
                </a:moveTo>
                <a:lnTo>
                  <a:pt x="6458419" y="2371115"/>
                </a:lnTo>
                <a:lnTo>
                  <a:pt x="6458419" y="2285390"/>
                </a:lnTo>
                <a:lnTo>
                  <a:pt x="6486994" y="2285390"/>
                </a:lnTo>
                <a:lnTo>
                  <a:pt x="6486994" y="2371115"/>
                </a:lnTo>
                <a:close/>
              </a:path>
              <a:path w="6487159" h="2500629">
                <a:moveTo>
                  <a:pt x="6486994" y="2485415"/>
                </a:moveTo>
                <a:lnTo>
                  <a:pt x="6458419" y="2485415"/>
                </a:lnTo>
                <a:lnTo>
                  <a:pt x="6458419" y="2399690"/>
                </a:lnTo>
                <a:lnTo>
                  <a:pt x="6486994" y="2399690"/>
                </a:lnTo>
                <a:lnTo>
                  <a:pt x="6486994" y="2485415"/>
                </a:lnTo>
                <a:close/>
              </a:path>
              <a:path w="6487159" h="2500629">
                <a:moveTo>
                  <a:pt x="6444881" y="2500452"/>
                </a:moveTo>
                <a:lnTo>
                  <a:pt x="6359156" y="2500452"/>
                </a:lnTo>
                <a:lnTo>
                  <a:pt x="6359156" y="2471877"/>
                </a:lnTo>
                <a:lnTo>
                  <a:pt x="6444881" y="2471877"/>
                </a:lnTo>
                <a:lnTo>
                  <a:pt x="6444881" y="2500452"/>
                </a:lnTo>
                <a:close/>
              </a:path>
              <a:path w="6487159" h="2500629">
                <a:moveTo>
                  <a:pt x="6330581" y="2500452"/>
                </a:moveTo>
                <a:lnTo>
                  <a:pt x="6244856" y="2500452"/>
                </a:lnTo>
                <a:lnTo>
                  <a:pt x="6244856" y="2471877"/>
                </a:lnTo>
                <a:lnTo>
                  <a:pt x="6330581" y="2471877"/>
                </a:lnTo>
                <a:lnTo>
                  <a:pt x="6330581" y="2500452"/>
                </a:lnTo>
                <a:close/>
              </a:path>
              <a:path w="6487159" h="2500629">
                <a:moveTo>
                  <a:pt x="6216281" y="2500452"/>
                </a:moveTo>
                <a:lnTo>
                  <a:pt x="6130556" y="2500452"/>
                </a:lnTo>
                <a:lnTo>
                  <a:pt x="6130556" y="2471877"/>
                </a:lnTo>
                <a:lnTo>
                  <a:pt x="6216281" y="2471877"/>
                </a:lnTo>
                <a:lnTo>
                  <a:pt x="6216281" y="2500452"/>
                </a:lnTo>
                <a:close/>
              </a:path>
              <a:path w="6487159" h="2500629">
                <a:moveTo>
                  <a:pt x="6101981" y="2500452"/>
                </a:moveTo>
                <a:lnTo>
                  <a:pt x="6016256" y="2500452"/>
                </a:lnTo>
                <a:lnTo>
                  <a:pt x="6016256" y="2471877"/>
                </a:lnTo>
                <a:lnTo>
                  <a:pt x="6101981" y="2471877"/>
                </a:lnTo>
                <a:lnTo>
                  <a:pt x="6101981" y="2500452"/>
                </a:lnTo>
                <a:close/>
              </a:path>
              <a:path w="6487159" h="2500629">
                <a:moveTo>
                  <a:pt x="5987681" y="2500452"/>
                </a:moveTo>
                <a:lnTo>
                  <a:pt x="5901956" y="2500452"/>
                </a:lnTo>
                <a:lnTo>
                  <a:pt x="5901956" y="2471877"/>
                </a:lnTo>
                <a:lnTo>
                  <a:pt x="5987681" y="2471877"/>
                </a:lnTo>
                <a:lnTo>
                  <a:pt x="5987681" y="2500452"/>
                </a:lnTo>
                <a:close/>
              </a:path>
              <a:path w="6487159" h="2500629">
                <a:moveTo>
                  <a:pt x="5873381" y="2500452"/>
                </a:moveTo>
                <a:lnTo>
                  <a:pt x="5787656" y="2500452"/>
                </a:lnTo>
                <a:lnTo>
                  <a:pt x="5787656" y="2471877"/>
                </a:lnTo>
                <a:lnTo>
                  <a:pt x="5873381" y="2471877"/>
                </a:lnTo>
                <a:lnTo>
                  <a:pt x="5873381" y="2500452"/>
                </a:lnTo>
                <a:close/>
              </a:path>
              <a:path w="6487159" h="2500629">
                <a:moveTo>
                  <a:pt x="5759081" y="2500452"/>
                </a:moveTo>
                <a:lnTo>
                  <a:pt x="5673356" y="2500452"/>
                </a:lnTo>
                <a:lnTo>
                  <a:pt x="5673356" y="2471877"/>
                </a:lnTo>
                <a:lnTo>
                  <a:pt x="5759081" y="2471877"/>
                </a:lnTo>
                <a:lnTo>
                  <a:pt x="5759081" y="2500452"/>
                </a:lnTo>
                <a:close/>
              </a:path>
              <a:path w="6487159" h="2500629">
                <a:moveTo>
                  <a:pt x="5644781" y="2500452"/>
                </a:moveTo>
                <a:lnTo>
                  <a:pt x="5559056" y="2500452"/>
                </a:lnTo>
                <a:lnTo>
                  <a:pt x="5559056" y="2471877"/>
                </a:lnTo>
                <a:lnTo>
                  <a:pt x="5644781" y="2471877"/>
                </a:lnTo>
                <a:lnTo>
                  <a:pt x="5644781" y="2500452"/>
                </a:lnTo>
                <a:close/>
              </a:path>
              <a:path w="6487159" h="2500629">
                <a:moveTo>
                  <a:pt x="5530481" y="2500452"/>
                </a:moveTo>
                <a:lnTo>
                  <a:pt x="5444756" y="2500452"/>
                </a:lnTo>
                <a:lnTo>
                  <a:pt x="5444756" y="2471877"/>
                </a:lnTo>
                <a:lnTo>
                  <a:pt x="5530481" y="2471877"/>
                </a:lnTo>
                <a:lnTo>
                  <a:pt x="5530481" y="2500452"/>
                </a:lnTo>
                <a:close/>
              </a:path>
              <a:path w="6487159" h="2500629">
                <a:moveTo>
                  <a:pt x="5416181" y="2500452"/>
                </a:moveTo>
                <a:lnTo>
                  <a:pt x="5330456" y="2500452"/>
                </a:lnTo>
                <a:lnTo>
                  <a:pt x="5330456" y="2471877"/>
                </a:lnTo>
                <a:lnTo>
                  <a:pt x="5416181" y="2471877"/>
                </a:lnTo>
                <a:lnTo>
                  <a:pt x="5416181" y="2500452"/>
                </a:lnTo>
                <a:close/>
              </a:path>
              <a:path w="6487159" h="2500629">
                <a:moveTo>
                  <a:pt x="5301881" y="2500452"/>
                </a:moveTo>
                <a:lnTo>
                  <a:pt x="5216156" y="2500452"/>
                </a:lnTo>
                <a:lnTo>
                  <a:pt x="5216156" y="2471877"/>
                </a:lnTo>
                <a:lnTo>
                  <a:pt x="5301881" y="2471877"/>
                </a:lnTo>
                <a:lnTo>
                  <a:pt x="5301881" y="2500452"/>
                </a:lnTo>
                <a:close/>
              </a:path>
              <a:path w="6487159" h="2500629">
                <a:moveTo>
                  <a:pt x="5187581" y="2500452"/>
                </a:moveTo>
                <a:lnTo>
                  <a:pt x="5101856" y="2500452"/>
                </a:lnTo>
                <a:lnTo>
                  <a:pt x="5101856" y="2471877"/>
                </a:lnTo>
                <a:lnTo>
                  <a:pt x="5187581" y="2471877"/>
                </a:lnTo>
                <a:lnTo>
                  <a:pt x="5187581" y="2500452"/>
                </a:lnTo>
                <a:close/>
              </a:path>
              <a:path w="6487159" h="2500629">
                <a:moveTo>
                  <a:pt x="5073281" y="2500452"/>
                </a:moveTo>
                <a:lnTo>
                  <a:pt x="4987556" y="2500452"/>
                </a:lnTo>
                <a:lnTo>
                  <a:pt x="4987556" y="2471877"/>
                </a:lnTo>
                <a:lnTo>
                  <a:pt x="5073281" y="2471877"/>
                </a:lnTo>
                <a:lnTo>
                  <a:pt x="5073281" y="2500452"/>
                </a:lnTo>
                <a:close/>
              </a:path>
              <a:path w="6487159" h="2500629">
                <a:moveTo>
                  <a:pt x="4958981" y="2500452"/>
                </a:moveTo>
                <a:lnTo>
                  <a:pt x="4873256" y="2500452"/>
                </a:lnTo>
                <a:lnTo>
                  <a:pt x="4873256" y="2471877"/>
                </a:lnTo>
                <a:lnTo>
                  <a:pt x="4958981" y="2471877"/>
                </a:lnTo>
                <a:lnTo>
                  <a:pt x="4958981" y="2500452"/>
                </a:lnTo>
                <a:close/>
              </a:path>
              <a:path w="6487159" h="2500629">
                <a:moveTo>
                  <a:pt x="4844681" y="2500452"/>
                </a:moveTo>
                <a:lnTo>
                  <a:pt x="4758956" y="2500452"/>
                </a:lnTo>
                <a:lnTo>
                  <a:pt x="4758956" y="2471877"/>
                </a:lnTo>
                <a:lnTo>
                  <a:pt x="4844681" y="2471877"/>
                </a:lnTo>
                <a:lnTo>
                  <a:pt x="4844681" y="2500452"/>
                </a:lnTo>
                <a:close/>
              </a:path>
              <a:path w="6487159" h="2500629">
                <a:moveTo>
                  <a:pt x="4730381" y="2500452"/>
                </a:moveTo>
                <a:lnTo>
                  <a:pt x="4644656" y="2500452"/>
                </a:lnTo>
                <a:lnTo>
                  <a:pt x="4644656" y="2471877"/>
                </a:lnTo>
                <a:lnTo>
                  <a:pt x="4730381" y="2471877"/>
                </a:lnTo>
                <a:lnTo>
                  <a:pt x="4730381" y="2500452"/>
                </a:lnTo>
                <a:close/>
              </a:path>
              <a:path w="6487159" h="2500629">
                <a:moveTo>
                  <a:pt x="4616081" y="2500452"/>
                </a:moveTo>
                <a:lnTo>
                  <a:pt x="4530356" y="2500452"/>
                </a:lnTo>
                <a:lnTo>
                  <a:pt x="4530356" y="2471877"/>
                </a:lnTo>
                <a:lnTo>
                  <a:pt x="4616081" y="2471877"/>
                </a:lnTo>
                <a:lnTo>
                  <a:pt x="4616081" y="2500452"/>
                </a:lnTo>
                <a:close/>
              </a:path>
              <a:path w="6487159" h="2500629">
                <a:moveTo>
                  <a:pt x="4501781" y="2500452"/>
                </a:moveTo>
                <a:lnTo>
                  <a:pt x="4416056" y="2500452"/>
                </a:lnTo>
                <a:lnTo>
                  <a:pt x="4416056" y="2471877"/>
                </a:lnTo>
                <a:lnTo>
                  <a:pt x="4501781" y="2471877"/>
                </a:lnTo>
                <a:lnTo>
                  <a:pt x="4501781" y="2500452"/>
                </a:lnTo>
                <a:close/>
              </a:path>
              <a:path w="6487159" h="2500629">
                <a:moveTo>
                  <a:pt x="4387481" y="2500452"/>
                </a:moveTo>
                <a:lnTo>
                  <a:pt x="4301756" y="2500452"/>
                </a:lnTo>
                <a:lnTo>
                  <a:pt x="4301756" y="2471877"/>
                </a:lnTo>
                <a:lnTo>
                  <a:pt x="4387481" y="2471877"/>
                </a:lnTo>
                <a:lnTo>
                  <a:pt x="4387481" y="2500452"/>
                </a:lnTo>
                <a:close/>
              </a:path>
              <a:path w="6487159" h="2500629">
                <a:moveTo>
                  <a:pt x="4273181" y="2500452"/>
                </a:moveTo>
                <a:lnTo>
                  <a:pt x="4187456" y="2500452"/>
                </a:lnTo>
                <a:lnTo>
                  <a:pt x="4187456" y="2471877"/>
                </a:lnTo>
                <a:lnTo>
                  <a:pt x="4273181" y="2471877"/>
                </a:lnTo>
                <a:lnTo>
                  <a:pt x="4273181" y="2500452"/>
                </a:lnTo>
                <a:close/>
              </a:path>
              <a:path w="6487159" h="2500629">
                <a:moveTo>
                  <a:pt x="4158881" y="2500452"/>
                </a:moveTo>
                <a:lnTo>
                  <a:pt x="4073156" y="2500452"/>
                </a:lnTo>
                <a:lnTo>
                  <a:pt x="4073156" y="2471877"/>
                </a:lnTo>
                <a:lnTo>
                  <a:pt x="4158881" y="2471877"/>
                </a:lnTo>
                <a:lnTo>
                  <a:pt x="4158881" y="2500452"/>
                </a:lnTo>
                <a:close/>
              </a:path>
              <a:path w="6487159" h="2500629">
                <a:moveTo>
                  <a:pt x="4044581" y="2500452"/>
                </a:moveTo>
                <a:lnTo>
                  <a:pt x="3958856" y="2500452"/>
                </a:lnTo>
                <a:lnTo>
                  <a:pt x="3958856" y="2471877"/>
                </a:lnTo>
                <a:lnTo>
                  <a:pt x="4044581" y="2471877"/>
                </a:lnTo>
                <a:lnTo>
                  <a:pt x="4044581" y="2500452"/>
                </a:lnTo>
                <a:close/>
              </a:path>
              <a:path w="6487159" h="2500629">
                <a:moveTo>
                  <a:pt x="3930281" y="2500452"/>
                </a:moveTo>
                <a:lnTo>
                  <a:pt x="3844556" y="2500452"/>
                </a:lnTo>
                <a:lnTo>
                  <a:pt x="3844556" y="2471877"/>
                </a:lnTo>
                <a:lnTo>
                  <a:pt x="3930281" y="2471877"/>
                </a:lnTo>
                <a:lnTo>
                  <a:pt x="3930281" y="2500452"/>
                </a:lnTo>
                <a:close/>
              </a:path>
              <a:path w="6487159" h="2500629">
                <a:moveTo>
                  <a:pt x="3815981" y="2500452"/>
                </a:moveTo>
                <a:lnTo>
                  <a:pt x="3730256" y="2500452"/>
                </a:lnTo>
                <a:lnTo>
                  <a:pt x="3730256" y="2471877"/>
                </a:lnTo>
                <a:lnTo>
                  <a:pt x="3815981" y="2471877"/>
                </a:lnTo>
                <a:lnTo>
                  <a:pt x="3815981" y="2500452"/>
                </a:lnTo>
                <a:close/>
              </a:path>
              <a:path w="6487159" h="2500629">
                <a:moveTo>
                  <a:pt x="3701681" y="2500452"/>
                </a:moveTo>
                <a:lnTo>
                  <a:pt x="3615956" y="2500452"/>
                </a:lnTo>
                <a:lnTo>
                  <a:pt x="3615956" y="2471877"/>
                </a:lnTo>
                <a:lnTo>
                  <a:pt x="3701681" y="2471877"/>
                </a:lnTo>
                <a:lnTo>
                  <a:pt x="3701681" y="2500452"/>
                </a:lnTo>
                <a:close/>
              </a:path>
              <a:path w="6487159" h="2500629">
                <a:moveTo>
                  <a:pt x="3587381" y="2500452"/>
                </a:moveTo>
                <a:lnTo>
                  <a:pt x="3501656" y="2500452"/>
                </a:lnTo>
                <a:lnTo>
                  <a:pt x="3501656" y="2471877"/>
                </a:lnTo>
                <a:lnTo>
                  <a:pt x="3587381" y="2471877"/>
                </a:lnTo>
                <a:lnTo>
                  <a:pt x="3587381" y="2500452"/>
                </a:lnTo>
                <a:close/>
              </a:path>
              <a:path w="6487159" h="2500629">
                <a:moveTo>
                  <a:pt x="3473081" y="2500452"/>
                </a:moveTo>
                <a:lnTo>
                  <a:pt x="3387356" y="2500452"/>
                </a:lnTo>
                <a:lnTo>
                  <a:pt x="3387356" y="2471877"/>
                </a:lnTo>
                <a:lnTo>
                  <a:pt x="3473081" y="2471877"/>
                </a:lnTo>
                <a:lnTo>
                  <a:pt x="3473081" y="2500452"/>
                </a:lnTo>
                <a:close/>
              </a:path>
              <a:path w="6487159" h="2500629">
                <a:moveTo>
                  <a:pt x="3358781" y="2500452"/>
                </a:moveTo>
                <a:lnTo>
                  <a:pt x="3273056" y="2500452"/>
                </a:lnTo>
                <a:lnTo>
                  <a:pt x="3273056" y="2471877"/>
                </a:lnTo>
                <a:lnTo>
                  <a:pt x="3358781" y="2471877"/>
                </a:lnTo>
                <a:lnTo>
                  <a:pt x="3358781" y="2500452"/>
                </a:lnTo>
                <a:close/>
              </a:path>
              <a:path w="6487159" h="2500629">
                <a:moveTo>
                  <a:pt x="3244481" y="2500452"/>
                </a:moveTo>
                <a:lnTo>
                  <a:pt x="3158756" y="2500452"/>
                </a:lnTo>
                <a:lnTo>
                  <a:pt x="3158756" y="2471877"/>
                </a:lnTo>
                <a:lnTo>
                  <a:pt x="3244481" y="2471877"/>
                </a:lnTo>
                <a:lnTo>
                  <a:pt x="3244481" y="2500452"/>
                </a:lnTo>
                <a:close/>
              </a:path>
              <a:path w="6487159" h="2500629">
                <a:moveTo>
                  <a:pt x="3130181" y="2500452"/>
                </a:moveTo>
                <a:lnTo>
                  <a:pt x="3044456" y="2500452"/>
                </a:lnTo>
                <a:lnTo>
                  <a:pt x="3044456" y="2471877"/>
                </a:lnTo>
                <a:lnTo>
                  <a:pt x="3130181" y="2471877"/>
                </a:lnTo>
                <a:lnTo>
                  <a:pt x="3130181" y="2500452"/>
                </a:lnTo>
                <a:close/>
              </a:path>
              <a:path w="6487159" h="2500629">
                <a:moveTo>
                  <a:pt x="3015881" y="2500452"/>
                </a:moveTo>
                <a:lnTo>
                  <a:pt x="2930156" y="2500452"/>
                </a:lnTo>
                <a:lnTo>
                  <a:pt x="2930156" y="2471877"/>
                </a:lnTo>
                <a:lnTo>
                  <a:pt x="3015881" y="2471877"/>
                </a:lnTo>
                <a:lnTo>
                  <a:pt x="3015881" y="2500452"/>
                </a:lnTo>
                <a:close/>
              </a:path>
              <a:path w="6487159" h="2500629">
                <a:moveTo>
                  <a:pt x="2901581" y="2500452"/>
                </a:moveTo>
                <a:lnTo>
                  <a:pt x="2815856" y="2500452"/>
                </a:lnTo>
                <a:lnTo>
                  <a:pt x="2815856" y="2471877"/>
                </a:lnTo>
                <a:lnTo>
                  <a:pt x="2901581" y="2471877"/>
                </a:lnTo>
                <a:lnTo>
                  <a:pt x="2901581" y="2500452"/>
                </a:lnTo>
                <a:close/>
              </a:path>
              <a:path w="6487159" h="2500629">
                <a:moveTo>
                  <a:pt x="2787281" y="2500452"/>
                </a:moveTo>
                <a:lnTo>
                  <a:pt x="2701556" y="2500452"/>
                </a:lnTo>
                <a:lnTo>
                  <a:pt x="2701556" y="2471877"/>
                </a:lnTo>
                <a:lnTo>
                  <a:pt x="2787281" y="2471877"/>
                </a:lnTo>
                <a:lnTo>
                  <a:pt x="2787281" y="2500452"/>
                </a:lnTo>
                <a:close/>
              </a:path>
              <a:path w="6487159" h="2500629">
                <a:moveTo>
                  <a:pt x="2672981" y="2500452"/>
                </a:moveTo>
                <a:lnTo>
                  <a:pt x="2587256" y="2500452"/>
                </a:lnTo>
                <a:lnTo>
                  <a:pt x="2587256" y="2471877"/>
                </a:lnTo>
                <a:lnTo>
                  <a:pt x="2672981" y="2471877"/>
                </a:lnTo>
                <a:lnTo>
                  <a:pt x="2672981" y="2500452"/>
                </a:lnTo>
                <a:close/>
              </a:path>
              <a:path w="6487159" h="2500629">
                <a:moveTo>
                  <a:pt x="2558681" y="2500452"/>
                </a:moveTo>
                <a:lnTo>
                  <a:pt x="2472956" y="2500452"/>
                </a:lnTo>
                <a:lnTo>
                  <a:pt x="2472956" y="2471877"/>
                </a:lnTo>
                <a:lnTo>
                  <a:pt x="2558681" y="2471877"/>
                </a:lnTo>
                <a:lnTo>
                  <a:pt x="2558681" y="2500452"/>
                </a:lnTo>
                <a:close/>
              </a:path>
              <a:path w="6487159" h="2500629">
                <a:moveTo>
                  <a:pt x="2444381" y="2500452"/>
                </a:moveTo>
                <a:lnTo>
                  <a:pt x="2358656" y="2500452"/>
                </a:lnTo>
                <a:lnTo>
                  <a:pt x="2358656" y="2471877"/>
                </a:lnTo>
                <a:lnTo>
                  <a:pt x="2444381" y="2471877"/>
                </a:lnTo>
                <a:lnTo>
                  <a:pt x="2444381" y="2500452"/>
                </a:lnTo>
                <a:close/>
              </a:path>
              <a:path w="6487159" h="2500629">
                <a:moveTo>
                  <a:pt x="2330081" y="2500452"/>
                </a:moveTo>
                <a:lnTo>
                  <a:pt x="2244356" y="2500452"/>
                </a:lnTo>
                <a:lnTo>
                  <a:pt x="2244356" y="2471877"/>
                </a:lnTo>
                <a:lnTo>
                  <a:pt x="2330081" y="2471877"/>
                </a:lnTo>
                <a:lnTo>
                  <a:pt x="2330081" y="2500452"/>
                </a:lnTo>
                <a:close/>
              </a:path>
              <a:path w="6487159" h="2500629">
                <a:moveTo>
                  <a:pt x="2215781" y="2500452"/>
                </a:moveTo>
                <a:lnTo>
                  <a:pt x="2130056" y="2500452"/>
                </a:lnTo>
                <a:lnTo>
                  <a:pt x="2130056" y="2471877"/>
                </a:lnTo>
                <a:lnTo>
                  <a:pt x="2215781" y="2471877"/>
                </a:lnTo>
                <a:lnTo>
                  <a:pt x="2215781" y="2500452"/>
                </a:lnTo>
                <a:close/>
              </a:path>
              <a:path w="6487159" h="2500629">
                <a:moveTo>
                  <a:pt x="2101481" y="2500452"/>
                </a:moveTo>
                <a:lnTo>
                  <a:pt x="2015756" y="2500452"/>
                </a:lnTo>
                <a:lnTo>
                  <a:pt x="2015756" y="2471877"/>
                </a:lnTo>
                <a:lnTo>
                  <a:pt x="2101481" y="2471877"/>
                </a:lnTo>
                <a:lnTo>
                  <a:pt x="2101481" y="2500452"/>
                </a:lnTo>
                <a:close/>
              </a:path>
              <a:path w="6487159" h="2500629">
                <a:moveTo>
                  <a:pt x="1987181" y="2500452"/>
                </a:moveTo>
                <a:lnTo>
                  <a:pt x="1901456" y="2500452"/>
                </a:lnTo>
                <a:lnTo>
                  <a:pt x="1901456" y="2471877"/>
                </a:lnTo>
                <a:lnTo>
                  <a:pt x="1987181" y="2471877"/>
                </a:lnTo>
                <a:lnTo>
                  <a:pt x="1987181" y="2500452"/>
                </a:lnTo>
                <a:close/>
              </a:path>
              <a:path w="6487159" h="2500629">
                <a:moveTo>
                  <a:pt x="1872881" y="2500452"/>
                </a:moveTo>
                <a:lnTo>
                  <a:pt x="1787156" y="2500452"/>
                </a:lnTo>
                <a:lnTo>
                  <a:pt x="1787156" y="2471877"/>
                </a:lnTo>
                <a:lnTo>
                  <a:pt x="1872881" y="2471877"/>
                </a:lnTo>
                <a:lnTo>
                  <a:pt x="1872881" y="2500452"/>
                </a:lnTo>
                <a:close/>
              </a:path>
              <a:path w="6487159" h="2500629">
                <a:moveTo>
                  <a:pt x="1758581" y="2500452"/>
                </a:moveTo>
                <a:lnTo>
                  <a:pt x="1672856" y="2500452"/>
                </a:lnTo>
                <a:lnTo>
                  <a:pt x="1672856" y="2471877"/>
                </a:lnTo>
                <a:lnTo>
                  <a:pt x="1758581" y="2471877"/>
                </a:lnTo>
                <a:lnTo>
                  <a:pt x="1758581" y="2500452"/>
                </a:lnTo>
                <a:close/>
              </a:path>
              <a:path w="6487159" h="2500629">
                <a:moveTo>
                  <a:pt x="1644281" y="2500452"/>
                </a:moveTo>
                <a:lnTo>
                  <a:pt x="1558556" y="2500452"/>
                </a:lnTo>
                <a:lnTo>
                  <a:pt x="1558556" y="2471877"/>
                </a:lnTo>
                <a:lnTo>
                  <a:pt x="1644281" y="2471877"/>
                </a:lnTo>
                <a:lnTo>
                  <a:pt x="1644281" y="2500452"/>
                </a:lnTo>
                <a:close/>
              </a:path>
              <a:path w="6487159" h="2500629">
                <a:moveTo>
                  <a:pt x="1529981" y="2500452"/>
                </a:moveTo>
                <a:lnTo>
                  <a:pt x="1444256" y="2500452"/>
                </a:lnTo>
                <a:lnTo>
                  <a:pt x="1444256" y="2471877"/>
                </a:lnTo>
                <a:lnTo>
                  <a:pt x="1529981" y="2471877"/>
                </a:lnTo>
                <a:lnTo>
                  <a:pt x="1529981" y="2500452"/>
                </a:lnTo>
                <a:close/>
              </a:path>
              <a:path w="6487159" h="2500629">
                <a:moveTo>
                  <a:pt x="1415681" y="2500452"/>
                </a:moveTo>
                <a:lnTo>
                  <a:pt x="1329956" y="2500452"/>
                </a:lnTo>
                <a:lnTo>
                  <a:pt x="1329956" y="2471877"/>
                </a:lnTo>
                <a:lnTo>
                  <a:pt x="1415681" y="2471877"/>
                </a:lnTo>
                <a:lnTo>
                  <a:pt x="1415681" y="2500452"/>
                </a:lnTo>
                <a:close/>
              </a:path>
              <a:path w="6487159" h="2500629">
                <a:moveTo>
                  <a:pt x="1301381" y="2500452"/>
                </a:moveTo>
                <a:lnTo>
                  <a:pt x="1215656" y="2500452"/>
                </a:lnTo>
                <a:lnTo>
                  <a:pt x="1215656" y="2471877"/>
                </a:lnTo>
                <a:lnTo>
                  <a:pt x="1301381" y="2471877"/>
                </a:lnTo>
                <a:lnTo>
                  <a:pt x="1301381" y="2500452"/>
                </a:lnTo>
                <a:close/>
              </a:path>
              <a:path w="6487159" h="2500629">
                <a:moveTo>
                  <a:pt x="1187081" y="2500452"/>
                </a:moveTo>
                <a:lnTo>
                  <a:pt x="1101356" y="2500452"/>
                </a:lnTo>
                <a:lnTo>
                  <a:pt x="1101356" y="2471877"/>
                </a:lnTo>
                <a:lnTo>
                  <a:pt x="1187081" y="2471877"/>
                </a:lnTo>
                <a:lnTo>
                  <a:pt x="1187081" y="2500452"/>
                </a:lnTo>
                <a:close/>
              </a:path>
              <a:path w="6487159" h="2500629">
                <a:moveTo>
                  <a:pt x="1072781" y="2500452"/>
                </a:moveTo>
                <a:lnTo>
                  <a:pt x="987056" y="2500452"/>
                </a:lnTo>
                <a:lnTo>
                  <a:pt x="987056" y="2471877"/>
                </a:lnTo>
                <a:lnTo>
                  <a:pt x="1072781" y="2471877"/>
                </a:lnTo>
                <a:lnTo>
                  <a:pt x="1072781" y="2500452"/>
                </a:lnTo>
                <a:close/>
              </a:path>
              <a:path w="6487159" h="2500629">
                <a:moveTo>
                  <a:pt x="958481" y="2500452"/>
                </a:moveTo>
                <a:lnTo>
                  <a:pt x="872756" y="2500452"/>
                </a:lnTo>
                <a:lnTo>
                  <a:pt x="872756" y="2471877"/>
                </a:lnTo>
                <a:lnTo>
                  <a:pt x="958481" y="2471877"/>
                </a:lnTo>
                <a:lnTo>
                  <a:pt x="958481" y="2500452"/>
                </a:lnTo>
                <a:close/>
              </a:path>
              <a:path w="6487159" h="2500629">
                <a:moveTo>
                  <a:pt x="844181" y="2500452"/>
                </a:moveTo>
                <a:lnTo>
                  <a:pt x="758456" y="2500452"/>
                </a:lnTo>
                <a:lnTo>
                  <a:pt x="758456" y="2471877"/>
                </a:lnTo>
                <a:lnTo>
                  <a:pt x="844181" y="2471877"/>
                </a:lnTo>
                <a:lnTo>
                  <a:pt x="844181" y="2500452"/>
                </a:lnTo>
                <a:close/>
              </a:path>
              <a:path w="6487159" h="2500629">
                <a:moveTo>
                  <a:pt x="729881" y="2500452"/>
                </a:moveTo>
                <a:lnTo>
                  <a:pt x="644156" y="2500452"/>
                </a:lnTo>
                <a:lnTo>
                  <a:pt x="644156" y="2471877"/>
                </a:lnTo>
                <a:lnTo>
                  <a:pt x="729881" y="2471877"/>
                </a:lnTo>
                <a:lnTo>
                  <a:pt x="729881" y="2500452"/>
                </a:lnTo>
                <a:close/>
              </a:path>
              <a:path w="6487159" h="2500629">
                <a:moveTo>
                  <a:pt x="615581" y="2500452"/>
                </a:moveTo>
                <a:lnTo>
                  <a:pt x="529856" y="2500452"/>
                </a:lnTo>
                <a:lnTo>
                  <a:pt x="529856" y="2471877"/>
                </a:lnTo>
                <a:lnTo>
                  <a:pt x="615581" y="2471877"/>
                </a:lnTo>
                <a:lnTo>
                  <a:pt x="615581" y="2500452"/>
                </a:lnTo>
                <a:close/>
              </a:path>
              <a:path w="6487159" h="2500629">
                <a:moveTo>
                  <a:pt x="501281" y="2500452"/>
                </a:moveTo>
                <a:lnTo>
                  <a:pt x="415556" y="2500452"/>
                </a:lnTo>
                <a:lnTo>
                  <a:pt x="415556" y="2471877"/>
                </a:lnTo>
                <a:lnTo>
                  <a:pt x="501281" y="2471877"/>
                </a:lnTo>
                <a:lnTo>
                  <a:pt x="501281" y="2500452"/>
                </a:lnTo>
                <a:close/>
              </a:path>
              <a:path w="6487159" h="2500629">
                <a:moveTo>
                  <a:pt x="386981" y="2500452"/>
                </a:moveTo>
                <a:lnTo>
                  <a:pt x="301256" y="2500452"/>
                </a:lnTo>
                <a:lnTo>
                  <a:pt x="301256" y="2471877"/>
                </a:lnTo>
                <a:lnTo>
                  <a:pt x="386981" y="2471877"/>
                </a:lnTo>
                <a:lnTo>
                  <a:pt x="386981" y="2500452"/>
                </a:lnTo>
                <a:close/>
              </a:path>
              <a:path w="6487159" h="2500629">
                <a:moveTo>
                  <a:pt x="272681" y="2500452"/>
                </a:moveTo>
                <a:lnTo>
                  <a:pt x="186956" y="2500452"/>
                </a:lnTo>
                <a:lnTo>
                  <a:pt x="186956" y="2471877"/>
                </a:lnTo>
                <a:lnTo>
                  <a:pt x="272681" y="2471877"/>
                </a:lnTo>
                <a:lnTo>
                  <a:pt x="272681" y="2500452"/>
                </a:lnTo>
                <a:close/>
              </a:path>
              <a:path w="6487159" h="2500629">
                <a:moveTo>
                  <a:pt x="158381" y="2500452"/>
                </a:moveTo>
                <a:lnTo>
                  <a:pt x="72656" y="2500452"/>
                </a:lnTo>
                <a:lnTo>
                  <a:pt x="72656" y="2471877"/>
                </a:lnTo>
                <a:lnTo>
                  <a:pt x="158381" y="2471877"/>
                </a:lnTo>
                <a:lnTo>
                  <a:pt x="158381" y="25004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1461" y="489289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7850" y="2747987"/>
            <a:ext cx="1263650" cy="1224280"/>
          </a:xfrm>
          <a:custGeom>
            <a:avLst/>
            <a:gdLst/>
            <a:ahLst/>
            <a:cxnLst/>
            <a:rect l="l" t="t" r="r" b="b"/>
            <a:pathLst>
              <a:path w="1263650" h="1224279">
                <a:moveTo>
                  <a:pt x="893080" y="1224280"/>
                </a:moveTo>
                <a:lnTo>
                  <a:pt x="388487" y="1224280"/>
                </a:lnTo>
                <a:lnTo>
                  <a:pt x="370178" y="1221739"/>
                </a:lnTo>
                <a:lnTo>
                  <a:pt x="322027" y="1193800"/>
                </a:lnTo>
                <a:lnTo>
                  <a:pt x="17177" y="815339"/>
                </a:lnTo>
                <a:lnTo>
                  <a:pt x="64" y="765810"/>
                </a:lnTo>
                <a:lnTo>
                  <a:pt x="0" y="763270"/>
                </a:lnTo>
                <a:lnTo>
                  <a:pt x="1276" y="746760"/>
                </a:lnTo>
                <a:lnTo>
                  <a:pt x="109645" y="269239"/>
                </a:lnTo>
                <a:lnTo>
                  <a:pt x="137885" y="224789"/>
                </a:lnTo>
                <a:lnTo>
                  <a:pt x="593655" y="2539"/>
                </a:lnTo>
                <a:lnTo>
                  <a:pt x="602549" y="0"/>
                </a:lnTo>
                <a:lnTo>
                  <a:pt x="638673" y="0"/>
                </a:lnTo>
                <a:lnTo>
                  <a:pt x="657006" y="2539"/>
                </a:lnTo>
                <a:lnTo>
                  <a:pt x="665905" y="6350"/>
                </a:lnTo>
                <a:lnTo>
                  <a:pt x="974634" y="154939"/>
                </a:lnTo>
                <a:lnTo>
                  <a:pt x="626188" y="154939"/>
                </a:lnTo>
                <a:lnTo>
                  <a:pt x="619846" y="156210"/>
                </a:lnTo>
                <a:lnTo>
                  <a:pt x="613774" y="160019"/>
                </a:lnTo>
                <a:lnTo>
                  <a:pt x="608108" y="165100"/>
                </a:lnTo>
                <a:lnTo>
                  <a:pt x="602329" y="170180"/>
                </a:lnTo>
                <a:lnTo>
                  <a:pt x="599434" y="177800"/>
                </a:lnTo>
                <a:lnTo>
                  <a:pt x="599434" y="198119"/>
                </a:lnTo>
                <a:lnTo>
                  <a:pt x="602329" y="209550"/>
                </a:lnTo>
                <a:lnTo>
                  <a:pt x="603777" y="212089"/>
                </a:lnTo>
                <a:lnTo>
                  <a:pt x="603777" y="219710"/>
                </a:lnTo>
                <a:lnTo>
                  <a:pt x="605444" y="231139"/>
                </a:lnTo>
                <a:lnTo>
                  <a:pt x="606299" y="243839"/>
                </a:lnTo>
                <a:lnTo>
                  <a:pt x="606615" y="256539"/>
                </a:lnTo>
                <a:lnTo>
                  <a:pt x="606660" y="269239"/>
                </a:lnTo>
                <a:lnTo>
                  <a:pt x="603777" y="278130"/>
                </a:lnTo>
                <a:lnTo>
                  <a:pt x="599434" y="280669"/>
                </a:lnTo>
                <a:lnTo>
                  <a:pt x="599434" y="283210"/>
                </a:lnTo>
                <a:lnTo>
                  <a:pt x="597998" y="294639"/>
                </a:lnTo>
                <a:lnTo>
                  <a:pt x="586053" y="295910"/>
                </a:lnTo>
                <a:lnTo>
                  <a:pt x="573975" y="298450"/>
                </a:lnTo>
                <a:lnTo>
                  <a:pt x="561628" y="299719"/>
                </a:lnTo>
                <a:lnTo>
                  <a:pt x="548875" y="302260"/>
                </a:lnTo>
                <a:lnTo>
                  <a:pt x="499158" y="317500"/>
                </a:lnTo>
                <a:lnTo>
                  <a:pt x="466171" y="332739"/>
                </a:lnTo>
                <a:lnTo>
                  <a:pt x="258464" y="332739"/>
                </a:lnTo>
                <a:lnTo>
                  <a:pt x="251238" y="335280"/>
                </a:lnTo>
                <a:lnTo>
                  <a:pt x="246894" y="342900"/>
                </a:lnTo>
                <a:lnTo>
                  <a:pt x="242518" y="353060"/>
                </a:lnTo>
                <a:lnTo>
                  <a:pt x="242202" y="364489"/>
                </a:lnTo>
                <a:lnTo>
                  <a:pt x="245676" y="374650"/>
                </a:lnTo>
                <a:lnTo>
                  <a:pt x="252673" y="383539"/>
                </a:lnTo>
                <a:lnTo>
                  <a:pt x="254121" y="383539"/>
                </a:lnTo>
                <a:lnTo>
                  <a:pt x="254121" y="384810"/>
                </a:lnTo>
                <a:lnTo>
                  <a:pt x="257016" y="387350"/>
                </a:lnTo>
                <a:lnTo>
                  <a:pt x="258464" y="387350"/>
                </a:lnTo>
                <a:lnTo>
                  <a:pt x="262795" y="391160"/>
                </a:lnTo>
                <a:lnTo>
                  <a:pt x="304332" y="414019"/>
                </a:lnTo>
                <a:lnTo>
                  <a:pt x="323475" y="430530"/>
                </a:lnTo>
                <a:lnTo>
                  <a:pt x="326371" y="433069"/>
                </a:lnTo>
                <a:lnTo>
                  <a:pt x="329254" y="438150"/>
                </a:lnTo>
                <a:lnTo>
                  <a:pt x="328168" y="441960"/>
                </a:lnTo>
                <a:lnTo>
                  <a:pt x="327806" y="441960"/>
                </a:lnTo>
                <a:lnTo>
                  <a:pt x="327806" y="443230"/>
                </a:lnTo>
                <a:lnTo>
                  <a:pt x="329045" y="443230"/>
                </a:lnTo>
                <a:lnTo>
                  <a:pt x="336480" y="450850"/>
                </a:lnTo>
                <a:lnTo>
                  <a:pt x="335032" y="453389"/>
                </a:lnTo>
                <a:lnTo>
                  <a:pt x="333584" y="454660"/>
                </a:lnTo>
                <a:lnTo>
                  <a:pt x="332149" y="457200"/>
                </a:lnTo>
                <a:lnTo>
                  <a:pt x="308441" y="501650"/>
                </a:lnTo>
                <a:lnTo>
                  <a:pt x="291252" y="548639"/>
                </a:lnTo>
                <a:lnTo>
                  <a:pt x="280861" y="596900"/>
                </a:lnTo>
                <a:lnTo>
                  <a:pt x="277543" y="645160"/>
                </a:lnTo>
                <a:lnTo>
                  <a:pt x="281578" y="695960"/>
                </a:lnTo>
                <a:lnTo>
                  <a:pt x="270021" y="698500"/>
                </a:lnTo>
                <a:lnTo>
                  <a:pt x="270021" y="699770"/>
                </a:lnTo>
                <a:lnTo>
                  <a:pt x="268573" y="699770"/>
                </a:lnTo>
                <a:lnTo>
                  <a:pt x="267125" y="703579"/>
                </a:lnTo>
                <a:lnTo>
                  <a:pt x="258464" y="709929"/>
                </a:lnTo>
                <a:lnTo>
                  <a:pt x="222088" y="717550"/>
                </a:lnTo>
                <a:lnTo>
                  <a:pt x="209328" y="718820"/>
                </a:lnTo>
                <a:lnTo>
                  <a:pt x="203549" y="718820"/>
                </a:lnTo>
                <a:lnTo>
                  <a:pt x="200666" y="720089"/>
                </a:lnTo>
                <a:lnTo>
                  <a:pt x="194888" y="720089"/>
                </a:lnTo>
                <a:lnTo>
                  <a:pt x="189109" y="721360"/>
                </a:lnTo>
                <a:lnTo>
                  <a:pt x="181883" y="721360"/>
                </a:lnTo>
                <a:lnTo>
                  <a:pt x="180435" y="722629"/>
                </a:lnTo>
                <a:lnTo>
                  <a:pt x="176104" y="722629"/>
                </a:lnTo>
                <a:lnTo>
                  <a:pt x="174657" y="723900"/>
                </a:lnTo>
                <a:lnTo>
                  <a:pt x="163935" y="728979"/>
                </a:lnTo>
                <a:lnTo>
                  <a:pt x="156056" y="736600"/>
                </a:lnTo>
                <a:lnTo>
                  <a:pt x="151698" y="746760"/>
                </a:lnTo>
                <a:lnTo>
                  <a:pt x="151543" y="758189"/>
                </a:lnTo>
                <a:lnTo>
                  <a:pt x="155445" y="767079"/>
                </a:lnTo>
                <a:lnTo>
                  <a:pt x="162193" y="773429"/>
                </a:lnTo>
                <a:lnTo>
                  <a:pt x="170840" y="777239"/>
                </a:lnTo>
                <a:lnTo>
                  <a:pt x="180435" y="778510"/>
                </a:lnTo>
                <a:lnTo>
                  <a:pt x="304327" y="778510"/>
                </a:lnTo>
                <a:lnTo>
                  <a:pt x="315752" y="806450"/>
                </a:lnTo>
                <a:lnTo>
                  <a:pt x="342255" y="850900"/>
                </a:lnTo>
                <a:lnTo>
                  <a:pt x="375260" y="891539"/>
                </a:lnTo>
                <a:lnTo>
                  <a:pt x="414496" y="927100"/>
                </a:lnTo>
                <a:lnTo>
                  <a:pt x="453511" y="953769"/>
                </a:lnTo>
                <a:lnTo>
                  <a:pt x="446284" y="963930"/>
                </a:lnTo>
                <a:lnTo>
                  <a:pt x="446284" y="965200"/>
                </a:lnTo>
                <a:lnTo>
                  <a:pt x="447732" y="965200"/>
                </a:lnTo>
                <a:lnTo>
                  <a:pt x="450615" y="969010"/>
                </a:lnTo>
                <a:lnTo>
                  <a:pt x="450615" y="975360"/>
                </a:lnTo>
                <a:lnTo>
                  <a:pt x="449180" y="979169"/>
                </a:lnTo>
                <a:lnTo>
                  <a:pt x="444348" y="990600"/>
                </a:lnTo>
                <a:lnTo>
                  <a:pt x="438702" y="1000760"/>
                </a:lnTo>
                <a:lnTo>
                  <a:pt x="432513" y="1012189"/>
                </a:lnTo>
                <a:lnTo>
                  <a:pt x="426053" y="1021080"/>
                </a:lnTo>
                <a:lnTo>
                  <a:pt x="426053" y="1023619"/>
                </a:lnTo>
                <a:lnTo>
                  <a:pt x="424618" y="1026160"/>
                </a:lnTo>
                <a:lnTo>
                  <a:pt x="417392" y="1033780"/>
                </a:lnTo>
                <a:lnTo>
                  <a:pt x="414496" y="1038860"/>
                </a:lnTo>
                <a:lnTo>
                  <a:pt x="410165" y="1045210"/>
                </a:lnTo>
                <a:lnTo>
                  <a:pt x="408718" y="1046480"/>
                </a:lnTo>
                <a:lnTo>
                  <a:pt x="408718" y="1047750"/>
                </a:lnTo>
                <a:lnTo>
                  <a:pt x="407270" y="1049019"/>
                </a:lnTo>
                <a:lnTo>
                  <a:pt x="407270" y="1050289"/>
                </a:lnTo>
                <a:lnTo>
                  <a:pt x="405835" y="1050289"/>
                </a:lnTo>
                <a:lnTo>
                  <a:pt x="402763" y="1061719"/>
                </a:lnTo>
                <a:lnTo>
                  <a:pt x="424618" y="1092200"/>
                </a:lnTo>
                <a:lnTo>
                  <a:pt x="1022258" y="1092200"/>
                </a:lnTo>
                <a:lnTo>
                  <a:pt x="940416" y="1193800"/>
                </a:lnTo>
                <a:lnTo>
                  <a:pt x="926987" y="1209039"/>
                </a:lnTo>
                <a:lnTo>
                  <a:pt x="910982" y="1219200"/>
                </a:lnTo>
                <a:lnTo>
                  <a:pt x="893080" y="1224280"/>
                </a:lnTo>
                <a:close/>
              </a:path>
              <a:path w="1263650" h="1224279">
                <a:moveTo>
                  <a:pt x="657231" y="281939"/>
                </a:moveTo>
                <a:lnTo>
                  <a:pt x="652901" y="279400"/>
                </a:lnTo>
                <a:lnTo>
                  <a:pt x="650005" y="270510"/>
                </a:lnTo>
                <a:lnTo>
                  <a:pt x="650114" y="256539"/>
                </a:lnTo>
                <a:lnTo>
                  <a:pt x="650367" y="246380"/>
                </a:lnTo>
                <a:lnTo>
                  <a:pt x="651227" y="233680"/>
                </a:lnTo>
                <a:lnTo>
                  <a:pt x="652901" y="220980"/>
                </a:lnTo>
                <a:lnTo>
                  <a:pt x="652901" y="217169"/>
                </a:lnTo>
                <a:lnTo>
                  <a:pt x="654336" y="213360"/>
                </a:lnTo>
                <a:lnTo>
                  <a:pt x="654336" y="210819"/>
                </a:lnTo>
                <a:lnTo>
                  <a:pt x="655783" y="205739"/>
                </a:lnTo>
                <a:lnTo>
                  <a:pt x="655783" y="199389"/>
                </a:lnTo>
                <a:lnTo>
                  <a:pt x="657231" y="193039"/>
                </a:lnTo>
                <a:lnTo>
                  <a:pt x="657231" y="185419"/>
                </a:lnTo>
                <a:lnTo>
                  <a:pt x="656037" y="173989"/>
                </a:lnTo>
                <a:lnTo>
                  <a:pt x="650913" y="165100"/>
                </a:lnTo>
                <a:lnTo>
                  <a:pt x="642808" y="157480"/>
                </a:lnTo>
                <a:lnTo>
                  <a:pt x="632669" y="154939"/>
                </a:lnTo>
                <a:lnTo>
                  <a:pt x="974634" y="154939"/>
                </a:lnTo>
                <a:lnTo>
                  <a:pt x="1106570" y="218439"/>
                </a:lnTo>
                <a:lnTo>
                  <a:pt x="1145586" y="255269"/>
                </a:lnTo>
                <a:lnTo>
                  <a:pt x="1154866" y="280669"/>
                </a:lnTo>
                <a:lnTo>
                  <a:pt x="657231" y="280669"/>
                </a:lnTo>
                <a:lnTo>
                  <a:pt x="657231" y="281939"/>
                </a:lnTo>
                <a:close/>
              </a:path>
              <a:path w="1263650" h="1224279">
                <a:moveTo>
                  <a:pt x="882631" y="402589"/>
                </a:moveTo>
                <a:lnTo>
                  <a:pt x="855394" y="375919"/>
                </a:lnTo>
                <a:lnTo>
                  <a:pt x="804151" y="339089"/>
                </a:lnTo>
                <a:lnTo>
                  <a:pt x="758009" y="317500"/>
                </a:lnTo>
                <a:lnTo>
                  <a:pt x="709157" y="300989"/>
                </a:lnTo>
                <a:lnTo>
                  <a:pt x="658679" y="292100"/>
                </a:lnTo>
                <a:lnTo>
                  <a:pt x="657231" y="280669"/>
                </a:lnTo>
                <a:lnTo>
                  <a:pt x="1154866" y="280669"/>
                </a:lnTo>
                <a:lnTo>
                  <a:pt x="1166610" y="331469"/>
                </a:lnTo>
                <a:lnTo>
                  <a:pt x="982313" y="331469"/>
                </a:lnTo>
                <a:lnTo>
                  <a:pt x="975100" y="334010"/>
                </a:lnTo>
                <a:lnTo>
                  <a:pt x="964978" y="342900"/>
                </a:lnTo>
                <a:lnTo>
                  <a:pt x="963530" y="342900"/>
                </a:lnTo>
                <a:lnTo>
                  <a:pt x="954868" y="351789"/>
                </a:lnTo>
                <a:lnTo>
                  <a:pt x="951973" y="355600"/>
                </a:lnTo>
                <a:lnTo>
                  <a:pt x="950538" y="359410"/>
                </a:lnTo>
                <a:lnTo>
                  <a:pt x="947642" y="360680"/>
                </a:lnTo>
                <a:lnTo>
                  <a:pt x="946194" y="361950"/>
                </a:lnTo>
                <a:lnTo>
                  <a:pt x="938115" y="370839"/>
                </a:lnTo>
                <a:lnTo>
                  <a:pt x="929221" y="378460"/>
                </a:lnTo>
                <a:lnTo>
                  <a:pt x="919784" y="387350"/>
                </a:lnTo>
                <a:lnTo>
                  <a:pt x="910076" y="393700"/>
                </a:lnTo>
                <a:lnTo>
                  <a:pt x="907186" y="394969"/>
                </a:lnTo>
                <a:lnTo>
                  <a:pt x="894188" y="394969"/>
                </a:lnTo>
                <a:lnTo>
                  <a:pt x="882631" y="402589"/>
                </a:lnTo>
                <a:close/>
              </a:path>
              <a:path w="1263650" h="1224279">
                <a:moveTo>
                  <a:pt x="1261033" y="778510"/>
                </a:moveTo>
                <a:lnTo>
                  <a:pt x="1082008" y="778510"/>
                </a:lnTo>
                <a:lnTo>
                  <a:pt x="1091400" y="775970"/>
                </a:lnTo>
                <a:lnTo>
                  <a:pt x="1099709" y="772160"/>
                </a:lnTo>
                <a:lnTo>
                  <a:pt x="1106393" y="765810"/>
                </a:lnTo>
                <a:lnTo>
                  <a:pt x="1110913" y="758189"/>
                </a:lnTo>
                <a:lnTo>
                  <a:pt x="1108067" y="746760"/>
                </a:lnTo>
                <a:lnTo>
                  <a:pt x="1102242" y="737870"/>
                </a:lnTo>
                <a:lnTo>
                  <a:pt x="1094251" y="731520"/>
                </a:lnTo>
                <a:lnTo>
                  <a:pt x="1084904" y="727710"/>
                </a:lnTo>
                <a:lnTo>
                  <a:pt x="1082008" y="727710"/>
                </a:lnTo>
                <a:lnTo>
                  <a:pt x="1082008" y="723900"/>
                </a:lnTo>
                <a:lnTo>
                  <a:pt x="1076230" y="723900"/>
                </a:lnTo>
                <a:lnTo>
                  <a:pt x="1070451" y="722629"/>
                </a:lnTo>
                <a:lnTo>
                  <a:pt x="1053116" y="722629"/>
                </a:lnTo>
                <a:lnTo>
                  <a:pt x="1050220" y="721360"/>
                </a:lnTo>
                <a:lnTo>
                  <a:pt x="1048785" y="721360"/>
                </a:lnTo>
                <a:lnTo>
                  <a:pt x="1024218" y="718820"/>
                </a:lnTo>
                <a:lnTo>
                  <a:pt x="1011804" y="716279"/>
                </a:lnTo>
                <a:lnTo>
                  <a:pt x="999661" y="712470"/>
                </a:lnTo>
                <a:lnTo>
                  <a:pt x="995318" y="711200"/>
                </a:lnTo>
                <a:lnTo>
                  <a:pt x="990987" y="707389"/>
                </a:lnTo>
                <a:lnTo>
                  <a:pt x="989539" y="702310"/>
                </a:lnTo>
                <a:lnTo>
                  <a:pt x="977982" y="699770"/>
                </a:lnTo>
                <a:lnTo>
                  <a:pt x="980737" y="668020"/>
                </a:lnTo>
                <a:lnTo>
                  <a:pt x="980513" y="636270"/>
                </a:lnTo>
                <a:lnTo>
                  <a:pt x="977579" y="604520"/>
                </a:lnTo>
                <a:lnTo>
                  <a:pt x="963290" y="541020"/>
                </a:lnTo>
                <a:lnTo>
                  <a:pt x="937869" y="481330"/>
                </a:lnTo>
                <a:lnTo>
                  <a:pt x="921633" y="453389"/>
                </a:lnTo>
                <a:lnTo>
                  <a:pt x="930307" y="444500"/>
                </a:lnTo>
                <a:lnTo>
                  <a:pt x="930307" y="438150"/>
                </a:lnTo>
                <a:lnTo>
                  <a:pt x="931754" y="433069"/>
                </a:lnTo>
                <a:lnTo>
                  <a:pt x="934637" y="430530"/>
                </a:lnTo>
                <a:lnTo>
                  <a:pt x="944414" y="421639"/>
                </a:lnTo>
                <a:lnTo>
                  <a:pt x="954326" y="414019"/>
                </a:lnTo>
                <a:lnTo>
                  <a:pt x="964509" y="407669"/>
                </a:lnTo>
                <a:lnTo>
                  <a:pt x="975100" y="401319"/>
                </a:lnTo>
                <a:lnTo>
                  <a:pt x="989539" y="393700"/>
                </a:lnTo>
                <a:lnTo>
                  <a:pt x="993883" y="391160"/>
                </a:lnTo>
                <a:lnTo>
                  <a:pt x="999661" y="387350"/>
                </a:lnTo>
                <a:lnTo>
                  <a:pt x="1001096" y="386080"/>
                </a:lnTo>
                <a:lnTo>
                  <a:pt x="1002544" y="386080"/>
                </a:lnTo>
                <a:lnTo>
                  <a:pt x="1005440" y="383539"/>
                </a:lnTo>
                <a:lnTo>
                  <a:pt x="1003992" y="383539"/>
                </a:lnTo>
                <a:lnTo>
                  <a:pt x="1003992" y="382269"/>
                </a:lnTo>
                <a:lnTo>
                  <a:pt x="1011803" y="373380"/>
                </a:lnTo>
                <a:lnTo>
                  <a:pt x="1015549" y="363219"/>
                </a:lnTo>
                <a:lnTo>
                  <a:pt x="1014961" y="351789"/>
                </a:lnTo>
                <a:lnTo>
                  <a:pt x="1009771" y="341630"/>
                </a:lnTo>
                <a:lnTo>
                  <a:pt x="1005440" y="335280"/>
                </a:lnTo>
                <a:lnTo>
                  <a:pt x="996766" y="331469"/>
                </a:lnTo>
                <a:lnTo>
                  <a:pt x="1166610" y="331469"/>
                </a:lnTo>
                <a:lnTo>
                  <a:pt x="1262615" y="746760"/>
                </a:lnTo>
                <a:lnTo>
                  <a:pt x="1263160" y="764539"/>
                </a:lnTo>
                <a:lnTo>
                  <a:pt x="1261033" y="778510"/>
                </a:lnTo>
                <a:close/>
              </a:path>
              <a:path w="1263650" h="1224279">
                <a:moveTo>
                  <a:pt x="358146" y="400050"/>
                </a:moveTo>
                <a:lnTo>
                  <a:pt x="352368" y="400050"/>
                </a:lnTo>
                <a:lnTo>
                  <a:pt x="346589" y="396239"/>
                </a:lnTo>
                <a:lnTo>
                  <a:pt x="310470" y="363219"/>
                </a:lnTo>
                <a:lnTo>
                  <a:pt x="309023" y="360680"/>
                </a:lnTo>
                <a:lnTo>
                  <a:pt x="306140" y="359410"/>
                </a:lnTo>
                <a:lnTo>
                  <a:pt x="300361" y="353060"/>
                </a:lnTo>
                <a:lnTo>
                  <a:pt x="297466" y="349250"/>
                </a:lnTo>
                <a:lnTo>
                  <a:pt x="291687" y="342900"/>
                </a:lnTo>
                <a:lnTo>
                  <a:pt x="290239" y="342900"/>
                </a:lnTo>
                <a:lnTo>
                  <a:pt x="281578" y="335280"/>
                </a:lnTo>
                <a:lnTo>
                  <a:pt x="274352" y="332739"/>
                </a:lnTo>
                <a:lnTo>
                  <a:pt x="466171" y="332739"/>
                </a:lnTo>
                <a:lnTo>
                  <a:pt x="452426" y="339089"/>
                </a:lnTo>
                <a:lnTo>
                  <a:pt x="409488" y="368300"/>
                </a:lnTo>
                <a:lnTo>
                  <a:pt x="377997" y="397510"/>
                </a:lnTo>
                <a:lnTo>
                  <a:pt x="359594" y="397510"/>
                </a:lnTo>
                <a:lnTo>
                  <a:pt x="358146" y="400050"/>
                </a:lnTo>
                <a:close/>
              </a:path>
              <a:path w="1263650" h="1224279">
                <a:moveTo>
                  <a:pt x="560432" y="537210"/>
                </a:moveTo>
                <a:lnTo>
                  <a:pt x="556088" y="537210"/>
                </a:lnTo>
                <a:lnTo>
                  <a:pt x="553206" y="535939"/>
                </a:lnTo>
                <a:lnTo>
                  <a:pt x="548875" y="534670"/>
                </a:lnTo>
                <a:lnTo>
                  <a:pt x="428949" y="448310"/>
                </a:lnTo>
                <a:lnTo>
                  <a:pt x="458680" y="424180"/>
                </a:lnTo>
                <a:lnTo>
                  <a:pt x="491255" y="402589"/>
                </a:lnTo>
                <a:lnTo>
                  <a:pt x="526268" y="386080"/>
                </a:lnTo>
                <a:lnTo>
                  <a:pt x="563315" y="374650"/>
                </a:lnTo>
                <a:lnTo>
                  <a:pt x="592220" y="369569"/>
                </a:lnTo>
                <a:lnTo>
                  <a:pt x="584994" y="514350"/>
                </a:lnTo>
                <a:lnTo>
                  <a:pt x="582985" y="523239"/>
                </a:lnTo>
                <a:lnTo>
                  <a:pt x="577590" y="530860"/>
                </a:lnTo>
                <a:lnTo>
                  <a:pt x="569756" y="535939"/>
                </a:lnTo>
                <a:lnTo>
                  <a:pt x="560432" y="537210"/>
                </a:lnTo>
                <a:close/>
              </a:path>
              <a:path w="1263650" h="1224279">
                <a:moveTo>
                  <a:pt x="698139" y="535939"/>
                </a:moveTo>
                <a:lnTo>
                  <a:pt x="689380" y="535939"/>
                </a:lnTo>
                <a:lnTo>
                  <a:pt x="681161" y="533400"/>
                </a:lnTo>
                <a:lnTo>
                  <a:pt x="674567" y="527050"/>
                </a:lnTo>
                <a:lnTo>
                  <a:pt x="671684" y="524510"/>
                </a:lnTo>
                <a:lnTo>
                  <a:pt x="670236" y="521970"/>
                </a:lnTo>
                <a:lnTo>
                  <a:pt x="670236" y="516889"/>
                </a:lnTo>
                <a:lnTo>
                  <a:pt x="661562" y="370839"/>
                </a:lnTo>
                <a:lnTo>
                  <a:pt x="707799" y="379730"/>
                </a:lnTo>
                <a:lnTo>
                  <a:pt x="750784" y="396239"/>
                </a:lnTo>
                <a:lnTo>
                  <a:pt x="789976" y="419100"/>
                </a:lnTo>
                <a:lnTo>
                  <a:pt x="824833" y="448310"/>
                </a:lnTo>
                <a:lnTo>
                  <a:pt x="706355" y="533400"/>
                </a:lnTo>
                <a:lnTo>
                  <a:pt x="698139" y="535939"/>
                </a:lnTo>
                <a:close/>
              </a:path>
              <a:path w="1263650" h="1224279">
                <a:moveTo>
                  <a:pt x="904297" y="396239"/>
                </a:moveTo>
                <a:lnTo>
                  <a:pt x="897071" y="396239"/>
                </a:lnTo>
                <a:lnTo>
                  <a:pt x="895623" y="394969"/>
                </a:lnTo>
                <a:lnTo>
                  <a:pt x="907186" y="394969"/>
                </a:lnTo>
                <a:lnTo>
                  <a:pt x="904297" y="396239"/>
                </a:lnTo>
                <a:close/>
              </a:path>
              <a:path w="1263650" h="1224279">
                <a:moveTo>
                  <a:pt x="371151" y="403860"/>
                </a:moveTo>
                <a:lnTo>
                  <a:pt x="362490" y="397510"/>
                </a:lnTo>
                <a:lnTo>
                  <a:pt x="377997" y="397510"/>
                </a:lnTo>
                <a:lnTo>
                  <a:pt x="371151" y="403860"/>
                </a:lnTo>
                <a:close/>
              </a:path>
              <a:path w="1263650" h="1224279">
                <a:moveTo>
                  <a:pt x="328086" y="442247"/>
                </a:moveTo>
                <a:lnTo>
                  <a:pt x="327806" y="441960"/>
                </a:lnTo>
                <a:lnTo>
                  <a:pt x="328168" y="441960"/>
                </a:lnTo>
                <a:lnTo>
                  <a:pt x="328086" y="442247"/>
                </a:lnTo>
                <a:close/>
              </a:path>
              <a:path w="1263650" h="1224279">
                <a:moveTo>
                  <a:pt x="329045" y="443230"/>
                </a:moveTo>
                <a:lnTo>
                  <a:pt x="327806" y="443230"/>
                </a:lnTo>
                <a:lnTo>
                  <a:pt x="328086" y="442247"/>
                </a:lnTo>
                <a:lnTo>
                  <a:pt x="329045" y="443230"/>
                </a:lnTo>
                <a:close/>
              </a:path>
              <a:path w="1263650" h="1224279">
                <a:moveTo>
                  <a:pt x="345141" y="679450"/>
                </a:moveTo>
                <a:lnTo>
                  <a:pt x="345393" y="633729"/>
                </a:lnTo>
                <a:lnTo>
                  <a:pt x="352552" y="588010"/>
                </a:lnTo>
                <a:lnTo>
                  <a:pt x="366483" y="544829"/>
                </a:lnTo>
                <a:lnTo>
                  <a:pt x="387051" y="502919"/>
                </a:lnTo>
                <a:lnTo>
                  <a:pt x="493960" y="598170"/>
                </a:lnTo>
                <a:lnTo>
                  <a:pt x="499902" y="605789"/>
                </a:lnTo>
                <a:lnTo>
                  <a:pt x="502456" y="614679"/>
                </a:lnTo>
                <a:lnTo>
                  <a:pt x="501486" y="623570"/>
                </a:lnTo>
                <a:lnTo>
                  <a:pt x="496856" y="631189"/>
                </a:lnTo>
                <a:lnTo>
                  <a:pt x="493960" y="636270"/>
                </a:lnTo>
                <a:lnTo>
                  <a:pt x="491077" y="637539"/>
                </a:lnTo>
                <a:lnTo>
                  <a:pt x="485299" y="638810"/>
                </a:lnTo>
                <a:lnTo>
                  <a:pt x="345141" y="679450"/>
                </a:lnTo>
                <a:close/>
              </a:path>
              <a:path w="1263650" h="1224279">
                <a:moveTo>
                  <a:pt x="908628" y="679450"/>
                </a:moveTo>
                <a:lnTo>
                  <a:pt x="771379" y="640079"/>
                </a:lnTo>
                <a:lnTo>
                  <a:pt x="762776" y="636270"/>
                </a:lnTo>
                <a:lnTo>
                  <a:pt x="756747" y="629920"/>
                </a:lnTo>
                <a:lnTo>
                  <a:pt x="753696" y="621029"/>
                </a:lnTo>
                <a:lnTo>
                  <a:pt x="754031" y="610870"/>
                </a:lnTo>
                <a:lnTo>
                  <a:pt x="755478" y="607060"/>
                </a:lnTo>
                <a:lnTo>
                  <a:pt x="756926" y="604520"/>
                </a:lnTo>
                <a:lnTo>
                  <a:pt x="759809" y="600710"/>
                </a:lnTo>
                <a:lnTo>
                  <a:pt x="868178" y="502919"/>
                </a:lnTo>
                <a:lnTo>
                  <a:pt x="879282" y="523239"/>
                </a:lnTo>
                <a:lnTo>
                  <a:pt x="896618" y="565150"/>
                </a:lnTo>
                <a:lnTo>
                  <a:pt x="907208" y="610870"/>
                </a:lnTo>
                <a:lnTo>
                  <a:pt x="909963" y="656589"/>
                </a:lnTo>
                <a:lnTo>
                  <a:pt x="908628" y="679450"/>
                </a:lnTo>
                <a:close/>
              </a:path>
              <a:path w="1263650" h="1224279">
                <a:moveTo>
                  <a:pt x="628339" y="701039"/>
                </a:moveTo>
                <a:lnTo>
                  <a:pt x="589324" y="681989"/>
                </a:lnTo>
                <a:lnTo>
                  <a:pt x="579215" y="640079"/>
                </a:lnTo>
                <a:lnTo>
                  <a:pt x="606660" y="605789"/>
                </a:lnTo>
                <a:lnTo>
                  <a:pt x="650005" y="605789"/>
                </a:lnTo>
                <a:lnTo>
                  <a:pt x="677462" y="640079"/>
                </a:lnTo>
                <a:lnTo>
                  <a:pt x="667340" y="681989"/>
                </a:lnTo>
                <a:lnTo>
                  <a:pt x="628339" y="701039"/>
                </a:lnTo>
                <a:close/>
              </a:path>
              <a:path w="1263650" h="1224279">
                <a:moveTo>
                  <a:pt x="780040" y="887730"/>
                </a:moveTo>
                <a:lnTo>
                  <a:pt x="723690" y="751839"/>
                </a:lnTo>
                <a:lnTo>
                  <a:pt x="723085" y="742950"/>
                </a:lnTo>
                <a:lnTo>
                  <a:pt x="725321" y="735329"/>
                </a:lnTo>
                <a:lnTo>
                  <a:pt x="729993" y="728979"/>
                </a:lnTo>
                <a:lnTo>
                  <a:pt x="736695" y="723900"/>
                </a:lnTo>
                <a:lnTo>
                  <a:pt x="745369" y="721360"/>
                </a:lnTo>
                <a:lnTo>
                  <a:pt x="749700" y="721360"/>
                </a:lnTo>
                <a:lnTo>
                  <a:pt x="894188" y="746760"/>
                </a:lnTo>
                <a:lnTo>
                  <a:pt x="888474" y="760729"/>
                </a:lnTo>
                <a:lnTo>
                  <a:pt x="866730" y="801370"/>
                </a:lnTo>
                <a:lnTo>
                  <a:pt x="828262" y="849630"/>
                </a:lnTo>
                <a:lnTo>
                  <a:pt x="780040" y="887730"/>
                </a:lnTo>
                <a:close/>
              </a:path>
              <a:path w="1263650" h="1224279">
                <a:moveTo>
                  <a:pt x="473742" y="890269"/>
                </a:moveTo>
                <a:lnTo>
                  <a:pt x="437867" y="861060"/>
                </a:lnTo>
                <a:lnTo>
                  <a:pt x="406733" y="828039"/>
                </a:lnTo>
                <a:lnTo>
                  <a:pt x="381291" y="789939"/>
                </a:lnTo>
                <a:lnTo>
                  <a:pt x="362490" y="748029"/>
                </a:lnTo>
                <a:lnTo>
                  <a:pt x="505530" y="722629"/>
                </a:lnTo>
                <a:lnTo>
                  <a:pt x="531527" y="746760"/>
                </a:lnTo>
                <a:lnTo>
                  <a:pt x="531527" y="751839"/>
                </a:lnTo>
                <a:lnTo>
                  <a:pt x="528644" y="755650"/>
                </a:lnTo>
                <a:lnTo>
                  <a:pt x="473742" y="890269"/>
                </a:lnTo>
                <a:close/>
              </a:path>
              <a:path w="1263650" h="1224279">
                <a:moveTo>
                  <a:pt x="1017535" y="755650"/>
                </a:moveTo>
                <a:lnTo>
                  <a:pt x="980878" y="755650"/>
                </a:lnTo>
                <a:lnTo>
                  <a:pt x="980878" y="754379"/>
                </a:lnTo>
                <a:lnTo>
                  <a:pt x="983761" y="751839"/>
                </a:lnTo>
                <a:lnTo>
                  <a:pt x="988092" y="750570"/>
                </a:lnTo>
                <a:lnTo>
                  <a:pt x="993883" y="750570"/>
                </a:lnTo>
                <a:lnTo>
                  <a:pt x="1017535" y="755650"/>
                </a:lnTo>
                <a:close/>
              </a:path>
              <a:path w="1263650" h="1224279">
                <a:moveTo>
                  <a:pt x="302769" y="774700"/>
                </a:moveTo>
                <a:lnTo>
                  <a:pt x="194888" y="774700"/>
                </a:lnTo>
                <a:lnTo>
                  <a:pt x="200666" y="773429"/>
                </a:lnTo>
                <a:lnTo>
                  <a:pt x="206445" y="770889"/>
                </a:lnTo>
                <a:lnTo>
                  <a:pt x="210775" y="769620"/>
                </a:lnTo>
                <a:lnTo>
                  <a:pt x="216554" y="765810"/>
                </a:lnTo>
                <a:lnTo>
                  <a:pt x="220897" y="765810"/>
                </a:lnTo>
                <a:lnTo>
                  <a:pt x="244192" y="758189"/>
                </a:lnTo>
                <a:lnTo>
                  <a:pt x="256045" y="755650"/>
                </a:lnTo>
                <a:lnTo>
                  <a:pt x="268573" y="753110"/>
                </a:lnTo>
                <a:lnTo>
                  <a:pt x="274352" y="753110"/>
                </a:lnTo>
                <a:lnTo>
                  <a:pt x="278682" y="754379"/>
                </a:lnTo>
                <a:lnTo>
                  <a:pt x="281578" y="758189"/>
                </a:lnTo>
                <a:lnTo>
                  <a:pt x="283026" y="758189"/>
                </a:lnTo>
                <a:lnTo>
                  <a:pt x="283026" y="759460"/>
                </a:lnTo>
                <a:lnTo>
                  <a:pt x="296537" y="759460"/>
                </a:lnTo>
                <a:lnTo>
                  <a:pt x="302769" y="774700"/>
                </a:lnTo>
                <a:close/>
              </a:path>
              <a:path w="1263650" h="1224279">
                <a:moveTo>
                  <a:pt x="1022258" y="1092200"/>
                </a:moveTo>
                <a:lnTo>
                  <a:pt x="837838" y="1092200"/>
                </a:lnTo>
                <a:lnTo>
                  <a:pt x="840721" y="1090930"/>
                </a:lnTo>
                <a:lnTo>
                  <a:pt x="845064" y="1089660"/>
                </a:lnTo>
                <a:lnTo>
                  <a:pt x="850843" y="1087119"/>
                </a:lnTo>
                <a:lnTo>
                  <a:pt x="856621" y="1080769"/>
                </a:lnTo>
                <a:lnTo>
                  <a:pt x="859504" y="1066800"/>
                </a:lnTo>
                <a:lnTo>
                  <a:pt x="859504" y="1059180"/>
                </a:lnTo>
                <a:lnTo>
                  <a:pt x="856621" y="1051560"/>
                </a:lnTo>
                <a:lnTo>
                  <a:pt x="856621" y="1050289"/>
                </a:lnTo>
                <a:lnTo>
                  <a:pt x="855173" y="1050289"/>
                </a:lnTo>
                <a:lnTo>
                  <a:pt x="855173" y="1049019"/>
                </a:lnTo>
                <a:lnTo>
                  <a:pt x="852278" y="1046480"/>
                </a:lnTo>
                <a:lnTo>
                  <a:pt x="849395" y="1040130"/>
                </a:lnTo>
                <a:lnTo>
                  <a:pt x="846499" y="1036319"/>
                </a:lnTo>
                <a:lnTo>
                  <a:pt x="842169" y="1031239"/>
                </a:lnTo>
                <a:lnTo>
                  <a:pt x="840721" y="1028700"/>
                </a:lnTo>
                <a:lnTo>
                  <a:pt x="836390" y="1024889"/>
                </a:lnTo>
                <a:lnTo>
                  <a:pt x="836390" y="1021080"/>
                </a:lnTo>
                <a:lnTo>
                  <a:pt x="829326" y="1012189"/>
                </a:lnTo>
                <a:lnTo>
                  <a:pt x="823209" y="1000760"/>
                </a:lnTo>
                <a:lnTo>
                  <a:pt x="817904" y="990600"/>
                </a:lnTo>
                <a:lnTo>
                  <a:pt x="813276" y="979169"/>
                </a:lnTo>
                <a:lnTo>
                  <a:pt x="811828" y="975360"/>
                </a:lnTo>
                <a:lnTo>
                  <a:pt x="811828" y="969010"/>
                </a:lnTo>
                <a:lnTo>
                  <a:pt x="814711" y="965200"/>
                </a:lnTo>
                <a:lnTo>
                  <a:pt x="814711" y="963930"/>
                </a:lnTo>
                <a:lnTo>
                  <a:pt x="816159" y="963930"/>
                </a:lnTo>
                <a:lnTo>
                  <a:pt x="811828" y="952500"/>
                </a:lnTo>
                <a:lnTo>
                  <a:pt x="853855" y="922019"/>
                </a:lnTo>
                <a:lnTo>
                  <a:pt x="891097" y="886460"/>
                </a:lnTo>
                <a:lnTo>
                  <a:pt x="922931" y="847089"/>
                </a:lnTo>
                <a:lnTo>
                  <a:pt x="948731" y="802639"/>
                </a:lnTo>
                <a:lnTo>
                  <a:pt x="967873" y="754379"/>
                </a:lnTo>
                <a:lnTo>
                  <a:pt x="979430" y="755650"/>
                </a:lnTo>
                <a:lnTo>
                  <a:pt x="1017535" y="755650"/>
                </a:lnTo>
                <a:lnTo>
                  <a:pt x="1029025" y="759460"/>
                </a:lnTo>
                <a:lnTo>
                  <a:pt x="1040111" y="763270"/>
                </a:lnTo>
                <a:lnTo>
                  <a:pt x="1041559" y="763270"/>
                </a:lnTo>
                <a:lnTo>
                  <a:pt x="1047337" y="765810"/>
                </a:lnTo>
                <a:lnTo>
                  <a:pt x="1050220" y="765810"/>
                </a:lnTo>
                <a:lnTo>
                  <a:pt x="1055999" y="769620"/>
                </a:lnTo>
                <a:lnTo>
                  <a:pt x="1060342" y="772160"/>
                </a:lnTo>
                <a:lnTo>
                  <a:pt x="1066120" y="773429"/>
                </a:lnTo>
                <a:lnTo>
                  <a:pt x="1067568" y="773429"/>
                </a:lnTo>
                <a:lnTo>
                  <a:pt x="1069003" y="774700"/>
                </a:lnTo>
                <a:lnTo>
                  <a:pt x="1073347" y="774700"/>
                </a:lnTo>
                <a:lnTo>
                  <a:pt x="1077677" y="778510"/>
                </a:lnTo>
                <a:lnTo>
                  <a:pt x="1261033" y="778510"/>
                </a:lnTo>
                <a:lnTo>
                  <a:pt x="1260453" y="782320"/>
                </a:lnTo>
                <a:lnTo>
                  <a:pt x="1254492" y="800100"/>
                </a:lnTo>
                <a:lnTo>
                  <a:pt x="1245279" y="815339"/>
                </a:lnTo>
                <a:lnTo>
                  <a:pt x="1022258" y="1092200"/>
                </a:lnTo>
                <a:close/>
              </a:path>
              <a:path w="1263650" h="1224279">
                <a:moveTo>
                  <a:pt x="296537" y="759460"/>
                </a:moveTo>
                <a:lnTo>
                  <a:pt x="283026" y="759460"/>
                </a:lnTo>
                <a:lnTo>
                  <a:pt x="296018" y="758189"/>
                </a:lnTo>
                <a:lnTo>
                  <a:pt x="296537" y="759460"/>
                </a:lnTo>
                <a:close/>
              </a:path>
              <a:path w="1263650" h="1224279">
                <a:moveTo>
                  <a:pt x="304327" y="778510"/>
                </a:moveTo>
                <a:lnTo>
                  <a:pt x="184766" y="778510"/>
                </a:lnTo>
                <a:lnTo>
                  <a:pt x="187661" y="775970"/>
                </a:lnTo>
                <a:lnTo>
                  <a:pt x="189109" y="775970"/>
                </a:lnTo>
                <a:lnTo>
                  <a:pt x="189109" y="773429"/>
                </a:lnTo>
                <a:lnTo>
                  <a:pt x="193440" y="774700"/>
                </a:lnTo>
                <a:lnTo>
                  <a:pt x="302769" y="774700"/>
                </a:lnTo>
                <a:lnTo>
                  <a:pt x="304327" y="778510"/>
                </a:lnTo>
                <a:close/>
              </a:path>
              <a:path w="1263650" h="1224279">
                <a:moveTo>
                  <a:pt x="644342" y="934719"/>
                </a:moveTo>
                <a:lnTo>
                  <a:pt x="628339" y="934719"/>
                </a:lnTo>
                <a:lnTo>
                  <a:pt x="605380" y="933450"/>
                </a:lnTo>
                <a:lnTo>
                  <a:pt x="582284" y="930910"/>
                </a:lnTo>
                <a:lnTo>
                  <a:pt x="537305" y="920750"/>
                </a:lnTo>
                <a:lnTo>
                  <a:pt x="608108" y="791210"/>
                </a:lnTo>
                <a:lnTo>
                  <a:pt x="611714" y="786129"/>
                </a:lnTo>
                <a:lnTo>
                  <a:pt x="616413" y="783589"/>
                </a:lnTo>
                <a:lnTo>
                  <a:pt x="626523" y="781050"/>
                </a:lnTo>
                <a:lnTo>
                  <a:pt x="631946" y="782320"/>
                </a:lnTo>
                <a:lnTo>
                  <a:pt x="637000" y="784860"/>
                </a:lnTo>
                <a:lnTo>
                  <a:pt x="648557" y="795020"/>
                </a:lnTo>
                <a:lnTo>
                  <a:pt x="717912" y="922019"/>
                </a:lnTo>
                <a:lnTo>
                  <a:pt x="697802" y="925830"/>
                </a:lnTo>
                <a:lnTo>
                  <a:pt x="690467" y="927100"/>
                </a:lnTo>
                <a:lnTo>
                  <a:pt x="675271" y="930910"/>
                </a:lnTo>
                <a:lnTo>
                  <a:pt x="659941" y="932180"/>
                </a:lnTo>
                <a:lnTo>
                  <a:pt x="644342" y="934719"/>
                </a:lnTo>
                <a:close/>
              </a:path>
              <a:path w="1263650" h="1224279">
                <a:moveTo>
                  <a:pt x="833495" y="1092200"/>
                </a:moveTo>
                <a:lnTo>
                  <a:pt x="427501" y="1092200"/>
                </a:lnTo>
                <a:lnTo>
                  <a:pt x="435854" y="1090930"/>
                </a:lnTo>
                <a:lnTo>
                  <a:pt x="443397" y="1088389"/>
                </a:lnTo>
                <a:lnTo>
                  <a:pt x="449856" y="1082039"/>
                </a:lnTo>
                <a:lnTo>
                  <a:pt x="454958" y="1075689"/>
                </a:lnTo>
                <a:lnTo>
                  <a:pt x="454958" y="1074419"/>
                </a:lnTo>
                <a:lnTo>
                  <a:pt x="456393" y="1074419"/>
                </a:lnTo>
                <a:lnTo>
                  <a:pt x="456393" y="1071880"/>
                </a:lnTo>
                <a:lnTo>
                  <a:pt x="459289" y="1069339"/>
                </a:lnTo>
                <a:lnTo>
                  <a:pt x="460737" y="1064260"/>
                </a:lnTo>
                <a:lnTo>
                  <a:pt x="463620" y="1059180"/>
                </a:lnTo>
                <a:lnTo>
                  <a:pt x="465068" y="1054100"/>
                </a:lnTo>
                <a:lnTo>
                  <a:pt x="467963" y="1045210"/>
                </a:lnTo>
                <a:lnTo>
                  <a:pt x="486746" y="999489"/>
                </a:lnTo>
                <a:lnTo>
                  <a:pt x="498303" y="990600"/>
                </a:lnTo>
                <a:lnTo>
                  <a:pt x="499739" y="990600"/>
                </a:lnTo>
                <a:lnTo>
                  <a:pt x="499739" y="989330"/>
                </a:lnTo>
                <a:lnTo>
                  <a:pt x="505530" y="977900"/>
                </a:lnTo>
                <a:lnTo>
                  <a:pt x="536138" y="988060"/>
                </a:lnTo>
                <a:lnTo>
                  <a:pt x="567290" y="995680"/>
                </a:lnTo>
                <a:lnTo>
                  <a:pt x="598984" y="999489"/>
                </a:lnTo>
                <a:lnTo>
                  <a:pt x="631222" y="1000760"/>
                </a:lnTo>
                <a:lnTo>
                  <a:pt x="775456" y="1000760"/>
                </a:lnTo>
                <a:lnTo>
                  <a:pt x="779636" y="1009650"/>
                </a:lnTo>
                <a:lnTo>
                  <a:pt x="784739" y="1019810"/>
                </a:lnTo>
                <a:lnTo>
                  <a:pt x="789299" y="1031239"/>
                </a:lnTo>
                <a:lnTo>
                  <a:pt x="793045" y="1043939"/>
                </a:lnTo>
                <a:lnTo>
                  <a:pt x="793045" y="1045210"/>
                </a:lnTo>
                <a:lnTo>
                  <a:pt x="795941" y="1054100"/>
                </a:lnTo>
                <a:lnTo>
                  <a:pt x="798824" y="1065530"/>
                </a:lnTo>
                <a:lnTo>
                  <a:pt x="801719" y="1069339"/>
                </a:lnTo>
                <a:lnTo>
                  <a:pt x="803154" y="1070610"/>
                </a:lnTo>
                <a:lnTo>
                  <a:pt x="803154" y="1071880"/>
                </a:lnTo>
                <a:lnTo>
                  <a:pt x="804602" y="1074419"/>
                </a:lnTo>
                <a:lnTo>
                  <a:pt x="804602" y="1075689"/>
                </a:lnTo>
                <a:lnTo>
                  <a:pt x="806050" y="1075689"/>
                </a:lnTo>
                <a:lnTo>
                  <a:pt x="811151" y="1082039"/>
                </a:lnTo>
                <a:lnTo>
                  <a:pt x="817605" y="1088389"/>
                </a:lnTo>
                <a:lnTo>
                  <a:pt x="825143" y="1090930"/>
                </a:lnTo>
                <a:lnTo>
                  <a:pt x="833495" y="1092200"/>
                </a:lnTo>
                <a:close/>
              </a:path>
              <a:path w="1263650" h="1224279">
                <a:moveTo>
                  <a:pt x="775456" y="1000760"/>
                </a:moveTo>
                <a:lnTo>
                  <a:pt x="650729" y="1000760"/>
                </a:lnTo>
                <a:lnTo>
                  <a:pt x="670236" y="999489"/>
                </a:lnTo>
                <a:lnTo>
                  <a:pt x="689743" y="995680"/>
                </a:lnTo>
                <a:lnTo>
                  <a:pt x="709250" y="990600"/>
                </a:lnTo>
                <a:lnTo>
                  <a:pt x="732903" y="985519"/>
                </a:lnTo>
                <a:lnTo>
                  <a:pt x="755478" y="977900"/>
                </a:lnTo>
                <a:lnTo>
                  <a:pt x="761257" y="988060"/>
                </a:lnTo>
                <a:lnTo>
                  <a:pt x="762705" y="988060"/>
                </a:lnTo>
                <a:lnTo>
                  <a:pt x="762705" y="989330"/>
                </a:lnTo>
                <a:lnTo>
                  <a:pt x="767035" y="990600"/>
                </a:lnTo>
                <a:lnTo>
                  <a:pt x="771379" y="994410"/>
                </a:lnTo>
                <a:lnTo>
                  <a:pt x="774262" y="998219"/>
                </a:lnTo>
                <a:lnTo>
                  <a:pt x="775456" y="10007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3747" y="4076484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ube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3036506"/>
            <a:ext cx="10269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8780" algn="l"/>
              </a:tabLst>
            </a:pPr>
            <a:r>
              <a:rPr sz="6000" spc="-35" dirty="0">
                <a:solidFill>
                  <a:srgbClr val="136BD7"/>
                </a:solidFill>
              </a:rPr>
              <a:t>Verifying</a:t>
            </a:r>
            <a:r>
              <a:rPr sz="6000" spc="15" dirty="0">
                <a:solidFill>
                  <a:srgbClr val="136BD7"/>
                </a:solidFill>
              </a:rPr>
              <a:t> </a:t>
            </a:r>
            <a:r>
              <a:rPr sz="6000" spc="-5" dirty="0">
                <a:solidFill>
                  <a:srgbClr val="136BD7"/>
                </a:solidFill>
              </a:rPr>
              <a:t>SQL	Server</a:t>
            </a:r>
            <a:r>
              <a:rPr sz="6000" spc="-50" dirty="0">
                <a:solidFill>
                  <a:srgbClr val="136BD7"/>
                </a:solidFill>
              </a:rPr>
              <a:t> </a:t>
            </a:r>
            <a:r>
              <a:rPr sz="6000" spc="-30" dirty="0">
                <a:solidFill>
                  <a:srgbClr val="136BD7"/>
                </a:solidFill>
              </a:rPr>
              <a:t>Environment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520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 MT</vt:lpstr>
      <vt:lpstr>Calibri</vt:lpstr>
      <vt:lpstr>Calibri Light</vt:lpstr>
      <vt:lpstr>Office Theme</vt:lpstr>
      <vt:lpstr>Getting Started with SQL Server</vt:lpstr>
      <vt:lpstr>Agenda</vt:lpstr>
      <vt:lpstr>Introduction to Database</vt:lpstr>
      <vt:lpstr>Types of Database</vt:lpstr>
      <vt:lpstr>Introduction to SQL Server</vt:lpstr>
      <vt:lpstr>Version History of SQL Server</vt:lpstr>
      <vt:lpstr>SQL Server Editions</vt:lpstr>
      <vt:lpstr>Setting Up SQL Server 2017/2019</vt:lpstr>
      <vt:lpstr>Verifying SQL Server Environment</vt:lpstr>
      <vt:lpstr>SQL Server Components and Services</vt:lpstr>
      <vt:lpstr>System Defined Databases</vt:lpstr>
      <vt:lpstr>Demo : Creating A Database</vt:lpstr>
      <vt:lpstr>Database Table</vt:lpstr>
      <vt:lpstr>Demo : Creating A Table</vt:lpstr>
      <vt:lpstr>SQL Keys</vt:lpstr>
      <vt:lpstr>Demo : SQL Keys</vt:lpstr>
      <vt:lpstr>SQL Commands</vt:lpstr>
      <vt:lpstr>Demo : DDL Commands</vt:lpstr>
      <vt:lpstr>Demo : DML Commands</vt:lpstr>
      <vt:lpstr>Demo : DQL Commands</vt:lpstr>
      <vt:lpstr>Demo : DCL Commands</vt:lpstr>
      <vt:lpstr>SQL Constraints</vt:lpstr>
      <vt:lpstr>Demo : SQL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SQL Server</dc:title>
  <cp:lastModifiedBy>Bhawna Gunwani</cp:lastModifiedBy>
  <cp:revision>1</cp:revision>
  <dcterms:created xsi:type="dcterms:W3CDTF">2021-09-27T08:27:09Z</dcterms:created>
  <dcterms:modified xsi:type="dcterms:W3CDTF">2021-09-27T12:30:36Z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2021-09-27T00:00:00Z</vt:filetime>
  </property>
</Properties>
</file>