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sldIdLst>
    <p:sldId id="266" r:id="rId2"/>
    <p:sldId id="257" r:id="rId3"/>
    <p:sldId id="279" r:id="rId4"/>
    <p:sldId id="258" r:id="rId5"/>
    <p:sldId id="345" r:id="rId6"/>
    <p:sldId id="371" r:id="rId7"/>
    <p:sldId id="372" r:id="rId8"/>
    <p:sldId id="290" r:id="rId9"/>
    <p:sldId id="376" r:id="rId10"/>
    <p:sldId id="377" r:id="rId11"/>
    <p:sldId id="378" r:id="rId12"/>
    <p:sldId id="374" r:id="rId13"/>
    <p:sldId id="375" r:id="rId14"/>
    <p:sldId id="373" r:id="rId15"/>
    <p:sldId id="298" r:id="rId16"/>
  </p:sldIdLst>
  <p:sldSz cx="12192000" cy="6858000"/>
  <p:notesSz cx="12192000" cy="6858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Lato Black" panose="020F0502020204030203" pitchFamily="34" charset="0"/>
      <p:bold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2060"/>
    <a:srgbClr val="C2DAF0"/>
    <a:srgbClr val="9DC3E6"/>
    <a:srgbClr val="317ABD"/>
    <a:srgbClr val="70A8DA"/>
    <a:srgbClr val="DAE3F3"/>
    <a:srgbClr val="D3D3D3"/>
    <a:srgbClr val="EB856E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38C97-D259-4821-80E1-5D11A146A146}" v="201" dt="2023-05-11T15:18:06.676"/>
  </p1510:revLst>
</p1510:revInfo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98" y="8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wna Gunwani" userId="6a8f5cafce9d9ecc" providerId="LiveId" clId="{DE938C97-D259-4821-80E1-5D11A146A146}"/>
    <pc:docChg chg="undo custSel addSld delSld modSld sldOrd">
      <pc:chgData name="Bhawna Gunwani" userId="6a8f5cafce9d9ecc" providerId="LiveId" clId="{DE938C97-D259-4821-80E1-5D11A146A146}" dt="2023-05-11T16:19:36.907" v="228"/>
      <pc:docMkLst>
        <pc:docMk/>
      </pc:docMkLst>
      <pc:sldChg chg="modSp ord modAnim">
        <pc:chgData name="Bhawna Gunwani" userId="6a8f5cafce9d9ecc" providerId="LiveId" clId="{DE938C97-D259-4821-80E1-5D11A146A146}" dt="2023-05-11T08:49:57.966" v="82" actId="20577"/>
        <pc:sldMkLst>
          <pc:docMk/>
          <pc:sldMk cId="2295887906" sldId="290"/>
        </pc:sldMkLst>
        <pc:spChg chg="mod">
          <ac:chgData name="Bhawna Gunwani" userId="6a8f5cafce9d9ecc" providerId="LiveId" clId="{DE938C97-D259-4821-80E1-5D11A146A146}" dt="2023-05-11T08:49:57.966" v="82" actId="20577"/>
          <ac:spMkLst>
            <pc:docMk/>
            <pc:sldMk cId="2295887906" sldId="290"/>
            <ac:spMk id="5" creationId="{295F307D-D134-4F14-A087-7AD567D01C73}"/>
          </ac:spMkLst>
        </pc:spChg>
      </pc:sldChg>
      <pc:sldChg chg="ord">
        <pc:chgData name="Bhawna Gunwani" userId="6a8f5cafce9d9ecc" providerId="LiveId" clId="{DE938C97-D259-4821-80E1-5D11A146A146}" dt="2023-05-11T16:19:36.907" v="228"/>
        <pc:sldMkLst>
          <pc:docMk/>
          <pc:sldMk cId="2623539371" sldId="298"/>
        </pc:sldMkLst>
      </pc:sldChg>
      <pc:sldChg chg="modSp">
        <pc:chgData name="Bhawna Gunwani" userId="6a8f5cafce9d9ecc" providerId="LiveId" clId="{DE938C97-D259-4821-80E1-5D11A146A146}" dt="2023-05-11T08:39:06.029" v="26" actId="20577"/>
        <pc:sldMkLst>
          <pc:docMk/>
          <pc:sldMk cId="1391927547" sldId="345"/>
        </pc:sldMkLst>
        <pc:spChg chg="mod">
          <ac:chgData name="Bhawna Gunwani" userId="6a8f5cafce9d9ecc" providerId="LiveId" clId="{DE938C97-D259-4821-80E1-5D11A146A146}" dt="2023-05-11T08:39:06.029" v="26" actId="20577"/>
          <ac:spMkLst>
            <pc:docMk/>
            <pc:sldMk cId="1391927547" sldId="345"/>
            <ac:spMk id="2" creationId="{75551CE2-E4C9-4FD9-B806-63BBFAE24904}"/>
          </ac:spMkLst>
        </pc:spChg>
      </pc:sldChg>
      <pc:sldChg chg="ord">
        <pc:chgData name="Bhawna Gunwani" userId="6a8f5cafce9d9ecc" providerId="LiveId" clId="{DE938C97-D259-4821-80E1-5D11A146A146}" dt="2023-05-11T08:49:33.740" v="33"/>
        <pc:sldMkLst>
          <pc:docMk/>
          <pc:sldMk cId="741871353" sldId="373"/>
        </pc:sldMkLst>
      </pc:sldChg>
      <pc:sldChg chg="new del">
        <pc:chgData name="Bhawna Gunwani" userId="6a8f5cafce9d9ecc" providerId="LiveId" clId="{DE938C97-D259-4821-80E1-5D11A146A146}" dt="2023-05-11T08:49:35.081" v="34" actId="47"/>
        <pc:sldMkLst>
          <pc:docMk/>
          <pc:sldMk cId="867233066" sldId="376"/>
        </pc:sldMkLst>
      </pc:sldChg>
      <pc:sldChg chg="modSp add mod ord modAnim">
        <pc:chgData name="Bhawna Gunwani" userId="6a8f5cafce9d9ecc" providerId="LiveId" clId="{DE938C97-D259-4821-80E1-5D11A146A146}" dt="2023-05-11T09:07:32.927" v="118" actId="1076"/>
        <pc:sldMkLst>
          <pc:docMk/>
          <pc:sldMk cId="1249797428" sldId="376"/>
        </pc:sldMkLst>
        <pc:spChg chg="mod">
          <ac:chgData name="Bhawna Gunwani" userId="6a8f5cafce9d9ecc" providerId="LiveId" clId="{DE938C97-D259-4821-80E1-5D11A146A146}" dt="2023-05-11T09:07:32.927" v="118" actId="1076"/>
          <ac:spMkLst>
            <pc:docMk/>
            <pc:sldMk cId="1249797428" sldId="376"/>
            <ac:spMk id="5" creationId="{295F307D-D134-4F14-A087-7AD567D01C73}"/>
          </ac:spMkLst>
        </pc:spChg>
      </pc:sldChg>
      <pc:sldChg chg="new del">
        <pc:chgData name="Bhawna Gunwani" userId="6a8f5cafce9d9ecc" providerId="LiveId" clId="{DE938C97-D259-4821-80E1-5D11A146A146}" dt="2023-05-11T09:05:27.413" v="84" actId="47"/>
        <pc:sldMkLst>
          <pc:docMk/>
          <pc:sldMk cId="35942103" sldId="377"/>
        </pc:sldMkLst>
      </pc:sldChg>
      <pc:sldChg chg="modSp add modAnim">
        <pc:chgData name="Bhawna Gunwani" userId="6a8f5cafce9d9ecc" providerId="LiveId" clId="{DE938C97-D259-4821-80E1-5D11A146A146}" dt="2023-05-11T12:25:08.023" v="162" actId="20577"/>
        <pc:sldMkLst>
          <pc:docMk/>
          <pc:sldMk cId="592438511" sldId="377"/>
        </pc:sldMkLst>
        <pc:spChg chg="mod">
          <ac:chgData name="Bhawna Gunwani" userId="6a8f5cafce9d9ecc" providerId="LiveId" clId="{DE938C97-D259-4821-80E1-5D11A146A146}" dt="2023-05-11T12:25:08.023" v="162" actId="20577"/>
          <ac:spMkLst>
            <pc:docMk/>
            <pc:sldMk cId="592438511" sldId="377"/>
            <ac:spMk id="5" creationId="{295F307D-D134-4F14-A087-7AD567D01C73}"/>
          </ac:spMkLst>
        </pc:spChg>
      </pc:sldChg>
      <pc:sldChg chg="modSp add modAnim">
        <pc:chgData name="Bhawna Gunwani" userId="6a8f5cafce9d9ecc" providerId="LiveId" clId="{DE938C97-D259-4821-80E1-5D11A146A146}" dt="2023-05-11T15:18:06.676" v="222" actId="20577"/>
        <pc:sldMkLst>
          <pc:docMk/>
          <pc:sldMk cId="1807476673" sldId="378"/>
        </pc:sldMkLst>
        <pc:spChg chg="mod">
          <ac:chgData name="Bhawna Gunwani" userId="6a8f5cafce9d9ecc" providerId="LiveId" clId="{DE938C97-D259-4821-80E1-5D11A146A146}" dt="2023-05-11T15:18:06.676" v="222" actId="20577"/>
          <ac:spMkLst>
            <pc:docMk/>
            <pc:sldMk cId="1807476673" sldId="378"/>
            <ac:spMk id="5" creationId="{295F307D-D134-4F14-A087-7AD567D01C73}"/>
          </ac:spMkLst>
        </pc:spChg>
      </pc:sldChg>
      <pc:sldChg chg="new del">
        <pc:chgData name="Bhawna Gunwani" userId="6a8f5cafce9d9ecc" providerId="LiveId" clId="{DE938C97-D259-4821-80E1-5D11A146A146}" dt="2023-05-11T15:37:20.605" v="224" actId="47"/>
        <pc:sldMkLst>
          <pc:docMk/>
          <pc:sldMk cId="545645852" sldId="3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Google Shape;79;p16">
            <a:extLst>
              <a:ext uri="{FF2B5EF4-FFF2-40B4-BE49-F238E27FC236}">
                <a16:creationId xmlns:a16="http://schemas.microsoft.com/office/drawing/2014/main" id="{3B65AF20-716B-FB15-5B4D-697B092FDC57}"/>
              </a:ext>
            </a:extLst>
          </p:cNvPr>
          <p:cNvSpPr/>
          <p:nvPr/>
        </p:nvSpPr>
        <p:spPr>
          <a:xfrm>
            <a:off x="1755300" y="961724"/>
            <a:ext cx="10436700" cy="4719300"/>
          </a:xfrm>
          <a:prstGeom prst="rect">
            <a:avLst/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858295" y="3778833"/>
            <a:ext cx="10264877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858296" y="992767"/>
            <a:ext cx="10264877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FE9B7AA1-A29F-6D81-3D4B-A46137AE888E}"/>
              </a:ext>
            </a:extLst>
          </p:cNvPr>
          <p:cNvSpPr/>
          <p:nvPr/>
        </p:nvSpPr>
        <p:spPr>
          <a:xfrm rot="-2573517">
            <a:off x="10446466" y="4538934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839B7C1A-8666-5747-CC25-3E1214004BDF}"/>
              </a:ext>
            </a:extLst>
          </p:cNvPr>
          <p:cNvSpPr/>
          <p:nvPr/>
        </p:nvSpPr>
        <p:spPr>
          <a:xfrm flipH="1">
            <a:off x="11253675" y="4489065"/>
            <a:ext cx="350700" cy="350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5C2ECBA1-A536-4159-65FC-4A74EABFED3C}"/>
              </a:ext>
            </a:extLst>
          </p:cNvPr>
          <p:cNvSpPr/>
          <p:nvPr/>
        </p:nvSpPr>
        <p:spPr>
          <a:xfrm flipH="1">
            <a:off x="9917800" y="5019074"/>
            <a:ext cx="505200" cy="5052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70CDBBE8-A6AF-BA9F-9803-6A5F322AEAC7}"/>
              </a:ext>
            </a:extLst>
          </p:cNvPr>
          <p:cNvSpPr/>
          <p:nvPr/>
        </p:nvSpPr>
        <p:spPr>
          <a:xfrm flipH="1">
            <a:off x="9469525" y="4839774"/>
            <a:ext cx="122700" cy="122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574040" y="1010234"/>
            <a:ext cx="11043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600" b="1" i="0">
                <a:solidFill>
                  <a:srgbClr val="A33E2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">
  <p:cSld name="Title and Content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09600" y="6477000"/>
            <a:ext cx="10974705" cy="0"/>
          </a:xfrm>
          <a:custGeom>
            <a:avLst/>
            <a:gdLst/>
            <a:ahLst/>
            <a:cxnLst/>
            <a:rect l="l" t="t" r="r" b="b"/>
            <a:pathLst>
              <a:path w="10974705" h="120000" extrusionOk="0">
                <a:moveTo>
                  <a:pt x="0" y="0"/>
                </a:moveTo>
                <a:lnTo>
                  <a:pt x="10974578" y="0"/>
                </a:lnTo>
              </a:path>
            </a:pathLst>
          </a:custGeom>
          <a:noFill/>
          <a:ln w="9525" cap="flat" cmpd="sng">
            <a:solidFill>
              <a:srgbClr val="D15A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74040" y="1010234"/>
            <a:ext cx="11043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600" b="1" i="0">
                <a:solidFill>
                  <a:srgbClr val="A33E2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15847" y="1822830"/>
            <a:ext cx="10560300" cy="3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marL="1828800" lvl="3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marL="2286000" lvl="4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marL="2743200" lvl="5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marL="3200400" lvl="6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marL="3657600" lvl="7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marL="4114800" lvl="8" indent="-228600" algn="l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09600" y="320040"/>
            <a:ext cx="9651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09600" y="1609416"/>
            <a:ext cx="9651900" cy="4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039" algn="l">
              <a:spcBef>
                <a:spcPts val="600"/>
              </a:spcBef>
              <a:spcAft>
                <a:spcPts val="0"/>
              </a:spcAft>
              <a:buSzPts val="1314"/>
              <a:buChar char="●"/>
              <a:defRPr/>
            </a:lvl1pPr>
            <a:lvl2pPr marL="914400" lvl="1" indent="-320040" algn="l">
              <a:spcBef>
                <a:spcPts val="21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297180" algn="l">
              <a:spcBef>
                <a:spcPts val="2100"/>
              </a:spcBef>
              <a:spcAft>
                <a:spcPts val="0"/>
              </a:spcAft>
              <a:buSzPts val="1080"/>
              <a:buChar char="■"/>
              <a:defRPr/>
            </a:lvl3pPr>
            <a:lvl4pPr marL="1828800" lvl="3" indent="-320039" algn="l">
              <a:spcBef>
                <a:spcPts val="21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08610" algn="l">
              <a:spcBef>
                <a:spcPts val="21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20039" algn="l">
              <a:spcBef>
                <a:spcPts val="21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spcBef>
                <a:spcPts val="21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42900" algn="l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5661248" y="6557946"/>
            <a:ext cx="26700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335264" y="6556248"/>
            <a:ext cx="784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7;p18">
            <a:extLst>
              <a:ext uri="{FF2B5EF4-FFF2-40B4-BE49-F238E27FC236}">
                <a16:creationId xmlns:a16="http://schemas.microsoft.com/office/drawing/2014/main" id="{35A95127-1827-4A1B-B0E1-42C43A48394D}"/>
              </a:ext>
            </a:extLst>
          </p:cNvPr>
          <p:cNvSpPr/>
          <p:nvPr/>
        </p:nvSpPr>
        <p:spPr>
          <a:xfrm rot="10800000" flipH="1">
            <a:off x="0" y="0"/>
            <a:ext cx="5498400" cy="6896400"/>
          </a:xfrm>
          <a:prstGeom prst="round1Rect">
            <a:avLst>
              <a:gd name="adj" fmla="val 1666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29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FE9B7AA1-A29F-6D81-3D4B-A46137AE888E}"/>
              </a:ext>
            </a:extLst>
          </p:cNvPr>
          <p:cNvSpPr/>
          <p:nvPr/>
        </p:nvSpPr>
        <p:spPr>
          <a:xfrm rot="-2573517">
            <a:off x="10446466" y="4538934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839B7C1A-8666-5747-CC25-3E1214004BDF}"/>
              </a:ext>
            </a:extLst>
          </p:cNvPr>
          <p:cNvSpPr/>
          <p:nvPr/>
        </p:nvSpPr>
        <p:spPr>
          <a:xfrm flipH="1">
            <a:off x="11253675" y="4489065"/>
            <a:ext cx="350700" cy="350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5C2ECBA1-A536-4159-65FC-4A74EABFED3C}"/>
              </a:ext>
            </a:extLst>
          </p:cNvPr>
          <p:cNvSpPr/>
          <p:nvPr/>
        </p:nvSpPr>
        <p:spPr>
          <a:xfrm flipH="1">
            <a:off x="9917800" y="5019074"/>
            <a:ext cx="505200" cy="5052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70CDBBE8-A6AF-BA9F-9803-6A5F322AEAC7}"/>
              </a:ext>
            </a:extLst>
          </p:cNvPr>
          <p:cNvSpPr/>
          <p:nvPr/>
        </p:nvSpPr>
        <p:spPr>
          <a:xfrm flipH="1">
            <a:off x="9469525" y="4839774"/>
            <a:ext cx="122700" cy="122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Google Shape;78;p16">
            <a:extLst>
              <a:ext uri="{FF2B5EF4-FFF2-40B4-BE49-F238E27FC236}">
                <a16:creationId xmlns:a16="http://schemas.microsoft.com/office/drawing/2014/main" id="{D94E991A-9EFF-4B65-BCC3-F9383B0FD1C2}"/>
              </a:ext>
            </a:extLst>
          </p:cNvPr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8677071" y="-3701643"/>
            <a:ext cx="12192000" cy="8135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9;p16">
            <a:extLst>
              <a:ext uri="{FF2B5EF4-FFF2-40B4-BE49-F238E27FC236}">
                <a16:creationId xmlns:a16="http://schemas.microsoft.com/office/drawing/2014/main" id="{E4662EFA-9AD5-466E-92CF-15C8F262B99C}"/>
              </a:ext>
            </a:extLst>
          </p:cNvPr>
          <p:cNvSpPr/>
          <p:nvPr userDrawn="1"/>
        </p:nvSpPr>
        <p:spPr>
          <a:xfrm>
            <a:off x="1772383" y="1088281"/>
            <a:ext cx="10436700" cy="4719300"/>
          </a:xfrm>
          <a:prstGeom prst="rect">
            <a:avLst/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6BE0C581-BCF5-4DD1-AA50-6EAF940B26D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58294" y="1156657"/>
            <a:ext cx="10264877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Google Shape;15;p2">
            <a:extLst>
              <a:ext uri="{FF2B5EF4-FFF2-40B4-BE49-F238E27FC236}">
                <a16:creationId xmlns:a16="http://schemas.microsoft.com/office/drawing/2014/main" id="{D3049E27-3662-49B5-A3E6-67022085BD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9000" y="3996912"/>
            <a:ext cx="10264877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42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19">
            <a:extLst>
              <a:ext uri="{FF2B5EF4-FFF2-40B4-BE49-F238E27FC236}">
                <a16:creationId xmlns:a16="http://schemas.microsoft.com/office/drawing/2014/main" id="{C11553E2-BCCD-F3CC-5988-04C42B803CEE}"/>
              </a:ext>
            </a:extLst>
          </p:cNvPr>
          <p:cNvSpPr/>
          <p:nvPr/>
        </p:nvSpPr>
        <p:spPr>
          <a:xfrm rot="-2573517">
            <a:off x="10659016" y="-338566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115;p19">
            <a:extLst>
              <a:ext uri="{FF2B5EF4-FFF2-40B4-BE49-F238E27FC236}">
                <a16:creationId xmlns:a16="http://schemas.microsoft.com/office/drawing/2014/main" id="{5F20BD3F-69AE-577C-5F8E-4451741DA67D}"/>
              </a:ext>
            </a:extLst>
          </p:cNvPr>
          <p:cNvSpPr/>
          <p:nvPr/>
        </p:nvSpPr>
        <p:spPr>
          <a:xfrm flipH="1">
            <a:off x="11208850" y="1502615"/>
            <a:ext cx="350700" cy="350700"/>
          </a:xfrm>
          <a:prstGeom prst="ellipse">
            <a:avLst/>
          </a:prstGeom>
          <a:solidFill>
            <a:srgbClr val="FCA1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16;p19">
            <a:extLst>
              <a:ext uri="{FF2B5EF4-FFF2-40B4-BE49-F238E27FC236}">
                <a16:creationId xmlns:a16="http://schemas.microsoft.com/office/drawing/2014/main" id="{4D7C8D56-EC84-3363-9AAB-1104FEB0F017}"/>
              </a:ext>
            </a:extLst>
          </p:cNvPr>
          <p:cNvSpPr/>
          <p:nvPr/>
        </p:nvSpPr>
        <p:spPr>
          <a:xfrm flipH="1">
            <a:off x="10569025" y="96724"/>
            <a:ext cx="505200" cy="505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" name="Google Shape;106;p19">
            <a:extLst>
              <a:ext uri="{FF2B5EF4-FFF2-40B4-BE49-F238E27FC236}">
                <a16:creationId xmlns:a16="http://schemas.microsoft.com/office/drawing/2014/main" id="{D59AB6AD-A2AB-49D9-A5D2-3183F4DC62EC}"/>
              </a:ext>
            </a:extLst>
          </p:cNvPr>
          <p:cNvCxnSpPr>
            <a:cxnSpLocks/>
          </p:cNvCxnSpPr>
          <p:nvPr/>
        </p:nvCxnSpPr>
        <p:spPr>
          <a:xfrm>
            <a:off x="795786" y="1421954"/>
            <a:ext cx="2578350" cy="0"/>
          </a:xfrm>
          <a:prstGeom prst="straightConnector1">
            <a:avLst/>
          </a:prstGeom>
          <a:noFill/>
          <a:ln w="762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7;p19">
            <a:extLst>
              <a:ext uri="{FF2B5EF4-FFF2-40B4-BE49-F238E27FC236}">
                <a16:creationId xmlns:a16="http://schemas.microsoft.com/office/drawing/2014/main" id="{20EB50BF-4407-4A93-8C68-D85C9398F612}"/>
              </a:ext>
            </a:extLst>
          </p:cNvPr>
          <p:cNvSpPr/>
          <p:nvPr/>
        </p:nvSpPr>
        <p:spPr>
          <a:xfrm rot="3710394">
            <a:off x="-3789042" y="2528568"/>
            <a:ext cx="8251739" cy="3598327"/>
          </a:xfrm>
          <a:prstGeom prst="round1Rect">
            <a:avLst>
              <a:gd name="adj" fmla="val 1666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Google Shape;111;p19">
            <a:extLst>
              <a:ext uri="{FF2B5EF4-FFF2-40B4-BE49-F238E27FC236}">
                <a16:creationId xmlns:a16="http://schemas.microsoft.com/office/drawing/2014/main" id="{4C1E3F15-6FF3-4CA7-9D35-9B63B660456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185" y="1748847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3;p19">
            <a:extLst>
              <a:ext uri="{FF2B5EF4-FFF2-40B4-BE49-F238E27FC236}">
                <a16:creationId xmlns:a16="http://schemas.microsoft.com/office/drawing/2014/main" id="{2401D89F-174F-4632-A216-94C9D1AB02D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2626" y="2289777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9;p19">
            <a:extLst>
              <a:ext uri="{FF2B5EF4-FFF2-40B4-BE49-F238E27FC236}">
                <a16:creationId xmlns:a16="http://schemas.microsoft.com/office/drawing/2014/main" id="{03D74B2B-1B86-4BA2-BB07-43C2CE1F35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85071" y="2768755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9;p19">
            <a:extLst>
              <a:ext uri="{FF2B5EF4-FFF2-40B4-BE49-F238E27FC236}">
                <a16:creationId xmlns:a16="http://schemas.microsoft.com/office/drawing/2014/main" id="{7DD02F1D-67F8-470E-8049-5325546B0AC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885" y="3318176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9;p19">
            <a:extLst>
              <a:ext uri="{FF2B5EF4-FFF2-40B4-BE49-F238E27FC236}">
                <a16:creationId xmlns:a16="http://schemas.microsoft.com/office/drawing/2014/main" id="{175A39CC-BAE4-4925-A090-8EDC57CBB7B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51218" y="3867597"/>
            <a:ext cx="428076" cy="42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72233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cxnSp>
        <p:nvCxnSpPr>
          <p:cNvPr id="9" name="Google Shape;131;p20">
            <a:extLst>
              <a:ext uri="{FF2B5EF4-FFF2-40B4-BE49-F238E27FC236}">
                <a16:creationId xmlns:a16="http://schemas.microsoft.com/office/drawing/2014/main" id="{DD1EE105-D957-4456-9C50-A22431472A02}"/>
              </a:ext>
            </a:extLst>
          </p:cNvPr>
          <p:cNvCxnSpPr/>
          <p:nvPr/>
        </p:nvCxnSpPr>
        <p:spPr>
          <a:xfrm>
            <a:off x="415600" y="1536633"/>
            <a:ext cx="48108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32;p20">
            <a:extLst>
              <a:ext uri="{FF2B5EF4-FFF2-40B4-BE49-F238E27FC236}">
                <a16:creationId xmlns:a16="http://schemas.microsoft.com/office/drawing/2014/main" id="{BD3A11E4-1A2A-497B-B3D0-6AB7853B87FE}"/>
              </a:ext>
            </a:extLst>
          </p:cNvPr>
          <p:cNvSpPr/>
          <p:nvPr/>
        </p:nvSpPr>
        <p:spPr>
          <a:xfrm rot="-2573517">
            <a:off x="10909766" y="-109966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33;p20">
            <a:extLst>
              <a:ext uri="{FF2B5EF4-FFF2-40B4-BE49-F238E27FC236}">
                <a16:creationId xmlns:a16="http://schemas.microsoft.com/office/drawing/2014/main" id="{78A1EC21-A2C0-4E03-BB3E-387BB10C18ED}"/>
              </a:ext>
            </a:extLst>
          </p:cNvPr>
          <p:cNvSpPr/>
          <p:nvPr/>
        </p:nvSpPr>
        <p:spPr>
          <a:xfrm flipH="1">
            <a:off x="11208850" y="1731215"/>
            <a:ext cx="350700" cy="350700"/>
          </a:xfrm>
          <a:prstGeom prst="ellipse">
            <a:avLst/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34;p20">
            <a:extLst>
              <a:ext uri="{FF2B5EF4-FFF2-40B4-BE49-F238E27FC236}">
                <a16:creationId xmlns:a16="http://schemas.microsoft.com/office/drawing/2014/main" id="{55D6CACD-57EF-4A2D-ABEE-DA3EE7D19064}"/>
              </a:ext>
            </a:extLst>
          </p:cNvPr>
          <p:cNvSpPr/>
          <p:nvPr/>
        </p:nvSpPr>
        <p:spPr>
          <a:xfrm flipH="1">
            <a:off x="10870900" y="96724"/>
            <a:ext cx="505200" cy="505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612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4" r:id="rId2"/>
    <p:sldLayoutId id="2147483650" r:id="rId3"/>
    <p:sldLayoutId id="214748366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5" r:id="rId16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00" b="0" i="0" u="none" strike="noStrike" cap="none">
          <a:solidFill>
            <a:srgbClr val="000000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5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1E175D-C307-4D57-9949-7F125A79EEF2}"/>
              </a:ext>
            </a:extLst>
          </p:cNvPr>
          <p:cNvSpPr/>
          <p:nvPr/>
        </p:nvSpPr>
        <p:spPr>
          <a:xfrm>
            <a:off x="2296595" y="3728870"/>
            <a:ext cx="493058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rgbClr val="FDCA7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By: </a:t>
            </a:r>
            <a:r>
              <a:rPr lang="en-US" sz="3400" b="1" dirty="0">
                <a:solidFill>
                  <a:srgbClr val="FDCA7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Bhawna Gunwani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A9B30AF-1631-4B7D-A1E0-E25C67DE5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866" y="1831264"/>
            <a:ext cx="9947564" cy="2008443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INTRODUCTION TO ASP.NET CORE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D20C3DA-A18D-42A0-AE35-FBC029283E69}"/>
              </a:ext>
            </a:extLst>
          </p:cNvPr>
          <p:cNvSpPr txBox="1">
            <a:spLocks/>
          </p:cNvSpPr>
          <p:nvPr/>
        </p:nvSpPr>
        <p:spPr>
          <a:xfrm>
            <a:off x="1490742" y="2939232"/>
            <a:ext cx="3368127" cy="2008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5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DEMO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295F307D-D134-4F14-A087-7AD567D01C73}"/>
              </a:ext>
            </a:extLst>
          </p:cNvPr>
          <p:cNvSpPr txBox="1">
            <a:spLocks/>
          </p:cNvSpPr>
          <p:nvPr/>
        </p:nvSpPr>
        <p:spPr>
          <a:xfrm>
            <a:off x="5616822" y="2729157"/>
            <a:ext cx="6386917" cy="13996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chemeClr val="dk1"/>
              </a:buClr>
              <a:buSzPts val="3700"/>
            </a:pPr>
            <a:r>
              <a:rPr lang="en-US" sz="3600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Creating Database using EF Core for Web API</a:t>
            </a:r>
            <a:endParaRPr lang="en-IN" sz="3600" dirty="0">
              <a:solidFill>
                <a:srgbClr val="0066CC"/>
              </a:solidFill>
              <a:latin typeface="Lato Black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59243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D20C3DA-A18D-42A0-AE35-FBC029283E69}"/>
              </a:ext>
            </a:extLst>
          </p:cNvPr>
          <p:cNvSpPr txBox="1">
            <a:spLocks/>
          </p:cNvSpPr>
          <p:nvPr/>
        </p:nvSpPr>
        <p:spPr>
          <a:xfrm>
            <a:off x="1490742" y="2939232"/>
            <a:ext cx="3368127" cy="2008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5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DEMO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295F307D-D134-4F14-A087-7AD567D01C73}"/>
              </a:ext>
            </a:extLst>
          </p:cNvPr>
          <p:cNvSpPr txBox="1">
            <a:spLocks/>
          </p:cNvSpPr>
          <p:nvPr/>
        </p:nvSpPr>
        <p:spPr>
          <a:xfrm>
            <a:off x="5616822" y="2729157"/>
            <a:ext cx="6386917" cy="13996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chemeClr val="dk1"/>
              </a:buClr>
              <a:buSzPts val="3700"/>
            </a:pPr>
            <a:r>
              <a:rPr lang="en-US" sz="3600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ASP.NET CORE </a:t>
            </a:r>
          </a:p>
          <a:p>
            <a:pPr algn="ctr">
              <a:lnSpc>
                <a:spcPct val="100000"/>
              </a:lnSpc>
              <a:buClr>
                <a:schemeClr val="dk1"/>
              </a:buClr>
              <a:buSzPts val="3700"/>
            </a:pPr>
            <a:r>
              <a:rPr lang="en-US" sz="3600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WEB API</a:t>
            </a:r>
          </a:p>
          <a:p>
            <a:pPr algn="ctr">
              <a:lnSpc>
                <a:spcPct val="100000"/>
              </a:lnSpc>
              <a:buClr>
                <a:schemeClr val="dk1"/>
              </a:buClr>
              <a:buSzPts val="3700"/>
            </a:pPr>
            <a:r>
              <a:rPr lang="en-US" sz="3600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CRUD OPERATIONS</a:t>
            </a:r>
            <a:endParaRPr lang="en-IN" sz="3600" dirty="0">
              <a:solidFill>
                <a:srgbClr val="0066CC"/>
              </a:solidFill>
              <a:latin typeface="Lato Black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80747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331" y="2496843"/>
            <a:ext cx="10264877" cy="1649157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sz="4400" b="1" dirty="0">
                <a:solidFill>
                  <a:schemeClr val="bg1"/>
                </a:solidFill>
              </a:rPr>
              <a:t>Testing WEB API using Postman 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3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426776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APIs are commonly used in development.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Postman is a most powerful HTTP Client that can be used for API Testing.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provides a user-friendly interface for developers to create, test, and document APIs.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POSTMAN is used to send HTTP requests to web servers and receive responses.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supports various HTTP request methods such as GET, POST, PUT, DELETE, and others.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With POSTMAN, developers can test the functionality and performance of APIs and diagnose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any issues with them.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9"/>
            <a:ext cx="11360150" cy="67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POSTMAN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8DAAA-1928-467E-A75A-A4403E2B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70" y="5089018"/>
            <a:ext cx="4087905" cy="126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1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D20C3DA-A18D-42A0-AE35-FBC029283E69}"/>
              </a:ext>
            </a:extLst>
          </p:cNvPr>
          <p:cNvSpPr txBox="1">
            <a:spLocks/>
          </p:cNvSpPr>
          <p:nvPr/>
        </p:nvSpPr>
        <p:spPr>
          <a:xfrm>
            <a:off x="1490742" y="2939232"/>
            <a:ext cx="3368127" cy="2008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5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DEMO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295F307D-D134-4F14-A087-7AD567D01C73}"/>
              </a:ext>
            </a:extLst>
          </p:cNvPr>
          <p:cNvSpPr txBox="1">
            <a:spLocks/>
          </p:cNvSpPr>
          <p:nvPr/>
        </p:nvSpPr>
        <p:spPr>
          <a:xfrm>
            <a:off x="5616822" y="2939232"/>
            <a:ext cx="6386917" cy="13996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chemeClr val="dk1"/>
              </a:buClr>
              <a:buSzPts val="3700"/>
            </a:pPr>
            <a:r>
              <a:rPr lang="en-US" sz="3600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Consuming Web API in ASP.NET MVC </a:t>
            </a:r>
            <a:endParaRPr lang="en-IN" sz="3600" dirty="0">
              <a:solidFill>
                <a:srgbClr val="0066CC"/>
              </a:solidFill>
              <a:latin typeface="Lato Black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74187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6;p34">
            <a:extLst>
              <a:ext uri="{FF2B5EF4-FFF2-40B4-BE49-F238E27FC236}">
                <a16:creationId xmlns:a16="http://schemas.microsoft.com/office/drawing/2014/main" id="{2B8EE55D-E7BC-346B-DA2B-9247FAC54F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945"/>
          <a:stretch/>
        </p:blipFill>
        <p:spPr>
          <a:xfrm>
            <a:off x="7203233" y="2169268"/>
            <a:ext cx="4781817" cy="46887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7;p34">
            <a:extLst>
              <a:ext uri="{FF2B5EF4-FFF2-40B4-BE49-F238E27FC236}">
                <a16:creationId xmlns:a16="http://schemas.microsoft.com/office/drawing/2014/main" id="{52723FD2-2D8B-4D14-F30F-28E3F3340F91}"/>
              </a:ext>
            </a:extLst>
          </p:cNvPr>
          <p:cNvSpPr txBox="1"/>
          <p:nvPr/>
        </p:nvSpPr>
        <p:spPr>
          <a:xfrm>
            <a:off x="1008457" y="2821069"/>
            <a:ext cx="582265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8000"/>
              <a:buFont typeface="Calibri"/>
              <a:buNone/>
            </a:pPr>
            <a:r>
              <a:rPr lang="en-US" sz="8000" b="0" i="0" u="none" strike="noStrike" cap="none" dirty="0">
                <a:solidFill>
                  <a:srgbClr val="0070C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  <a:sym typeface="Calibri"/>
              </a:rPr>
              <a:t>Thank You</a:t>
            </a:r>
            <a:endParaRPr b="0" i="0" u="none" strike="noStrike" cap="none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5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3978" y="2682922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ASP.NET CORE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0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Building RESTful Services with ASP.NET Web API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;p19">
            <a:extLst>
              <a:ext uri="{FF2B5EF4-FFF2-40B4-BE49-F238E27FC236}">
                <a16:creationId xmlns:a16="http://schemas.microsoft.com/office/drawing/2014/main" id="{1DA0F844-76D8-4122-B016-E3DB59DBCAD9}"/>
              </a:ext>
            </a:extLst>
          </p:cNvPr>
          <p:cNvSpPr txBox="1"/>
          <p:nvPr/>
        </p:nvSpPr>
        <p:spPr>
          <a:xfrm>
            <a:off x="843491" y="866313"/>
            <a:ext cx="9658254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AGENDA</a:t>
            </a:r>
            <a:endParaRPr sz="340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" name="Google Shape;109;p19">
            <a:extLst>
              <a:ext uri="{FF2B5EF4-FFF2-40B4-BE49-F238E27FC236}">
                <a16:creationId xmlns:a16="http://schemas.microsoft.com/office/drawing/2014/main" id="{0FB838EE-3883-4907-B595-5E8A067F7BE6}"/>
              </a:ext>
            </a:extLst>
          </p:cNvPr>
          <p:cNvSpPr txBox="1"/>
          <p:nvPr/>
        </p:nvSpPr>
        <p:spPr>
          <a:xfrm>
            <a:off x="1342619" y="1712626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Introduction to ASP.NET Web API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97029BD7-0DAD-44B3-825D-1ECE8CF80583}"/>
              </a:ext>
            </a:extLst>
          </p:cNvPr>
          <p:cNvSpPr txBox="1"/>
          <p:nvPr/>
        </p:nvSpPr>
        <p:spPr>
          <a:xfrm>
            <a:off x="1604053" y="2266818"/>
            <a:ext cx="6036531" cy="32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Building ASP.NET Web API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109;p19">
            <a:extLst>
              <a:ext uri="{FF2B5EF4-FFF2-40B4-BE49-F238E27FC236}">
                <a16:creationId xmlns:a16="http://schemas.microsoft.com/office/drawing/2014/main" id="{79433DB2-CDC8-4B39-82AE-2F97BC7F851A}"/>
              </a:ext>
            </a:extLst>
          </p:cNvPr>
          <p:cNvSpPr txBox="1"/>
          <p:nvPr/>
        </p:nvSpPr>
        <p:spPr>
          <a:xfrm>
            <a:off x="1892890" y="2751082"/>
            <a:ext cx="7639037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</a:rPr>
              <a:t>Demo: Performing CRUD Operations using ASP.NET MVC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09;p19">
            <a:extLst>
              <a:ext uri="{FF2B5EF4-FFF2-40B4-BE49-F238E27FC236}">
                <a16:creationId xmlns:a16="http://schemas.microsoft.com/office/drawing/2014/main" id="{00BC49A3-DA41-445D-8815-DA5DA62DFDAD}"/>
              </a:ext>
            </a:extLst>
          </p:cNvPr>
          <p:cNvSpPr txBox="1"/>
          <p:nvPr/>
        </p:nvSpPr>
        <p:spPr>
          <a:xfrm>
            <a:off x="2202308" y="3275135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Testing Web API using Postman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109;p19">
            <a:extLst>
              <a:ext uri="{FF2B5EF4-FFF2-40B4-BE49-F238E27FC236}">
                <a16:creationId xmlns:a16="http://schemas.microsoft.com/office/drawing/2014/main" id="{D27E8C24-249D-4585-B657-5029D437433A}"/>
              </a:ext>
            </a:extLst>
          </p:cNvPr>
          <p:cNvSpPr txBox="1"/>
          <p:nvPr/>
        </p:nvSpPr>
        <p:spPr>
          <a:xfrm>
            <a:off x="2474782" y="3827186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Demo: </a:t>
            </a: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</a:rPr>
              <a:t>Consuming Web API in ASP.NET MVC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1490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331" y="2496843"/>
            <a:ext cx="10264877" cy="1649157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sz="4400" b="1" dirty="0">
                <a:solidFill>
                  <a:schemeClr val="bg1"/>
                </a:solidFill>
              </a:rPr>
              <a:t>ASP.NET CORE WEB API 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2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426776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term API stands for Application Programming Interface. 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ASP.NET Web API is a framework for building Web APIs, i.e. HTTP based services on top of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.NET Framework.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most common case of using Web API is building RESTful services. 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These services can then be consumed by a broad range of clients like,</a:t>
            </a:r>
          </a:p>
          <a:p>
            <a:pPr lvl="1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Browsers</a:t>
            </a:r>
          </a:p>
          <a:p>
            <a:pPr lvl="1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Mobile Applications </a:t>
            </a:r>
          </a:p>
          <a:p>
            <a:pPr lvl="1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Desktop Applications </a:t>
            </a:r>
          </a:p>
          <a:p>
            <a:pPr lvl="1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IOT’s.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9"/>
            <a:ext cx="11360150" cy="67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INTRODUCTION TO ASP.NET WEB API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78407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426776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ASP.NET Web API is much similar to ASP.NET MVC.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contains similar features as ASP.NET MVC like:</a:t>
            </a:r>
          </a:p>
          <a:p>
            <a:pPr lvl="1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Routing</a:t>
            </a:r>
          </a:p>
          <a:p>
            <a:pPr lvl="1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Controllers</a:t>
            </a:r>
          </a:p>
          <a:p>
            <a:pPr lvl="1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Action results</a:t>
            </a:r>
          </a:p>
          <a:p>
            <a:pPr lvl="1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Filter</a:t>
            </a:r>
          </a:p>
          <a:p>
            <a:pPr lvl="1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Model, etc.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Stand-alone services can be developed using the Web API.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ASP.NET Web API framework is widely used to develop RESTful services.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9"/>
            <a:ext cx="11360150" cy="67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FEATURES OF ASP.NET WEB API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03766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D20C3DA-A18D-42A0-AE35-FBC029283E69}"/>
              </a:ext>
            </a:extLst>
          </p:cNvPr>
          <p:cNvSpPr txBox="1">
            <a:spLocks/>
          </p:cNvSpPr>
          <p:nvPr/>
        </p:nvSpPr>
        <p:spPr>
          <a:xfrm>
            <a:off x="1490742" y="2939232"/>
            <a:ext cx="3368127" cy="2008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5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DEMO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295F307D-D134-4F14-A087-7AD567D01C73}"/>
              </a:ext>
            </a:extLst>
          </p:cNvPr>
          <p:cNvSpPr txBox="1">
            <a:spLocks/>
          </p:cNvSpPr>
          <p:nvPr/>
        </p:nvSpPr>
        <p:spPr>
          <a:xfrm>
            <a:off x="5616822" y="2939232"/>
            <a:ext cx="6386917" cy="13996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chemeClr val="dk1"/>
              </a:buClr>
              <a:buSzPts val="3700"/>
            </a:pPr>
            <a:r>
              <a:rPr lang="en-US" sz="3600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Building ASP.NET CORE</a:t>
            </a:r>
          </a:p>
          <a:p>
            <a:pPr algn="ctr">
              <a:lnSpc>
                <a:spcPct val="100000"/>
              </a:lnSpc>
              <a:buClr>
                <a:schemeClr val="dk1"/>
              </a:buClr>
              <a:buSzPts val="3700"/>
            </a:pPr>
            <a:r>
              <a:rPr lang="en-US" sz="3600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WEB API</a:t>
            </a:r>
            <a:endParaRPr lang="en-IN" sz="3600" dirty="0">
              <a:solidFill>
                <a:srgbClr val="0066CC"/>
              </a:solidFill>
              <a:latin typeface="Lato Black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29588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D20C3DA-A18D-42A0-AE35-FBC029283E69}"/>
              </a:ext>
            </a:extLst>
          </p:cNvPr>
          <p:cNvSpPr txBox="1">
            <a:spLocks/>
          </p:cNvSpPr>
          <p:nvPr/>
        </p:nvSpPr>
        <p:spPr>
          <a:xfrm>
            <a:off x="1490742" y="2939232"/>
            <a:ext cx="3368127" cy="2008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5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DEMO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295F307D-D134-4F14-A087-7AD567D01C73}"/>
              </a:ext>
            </a:extLst>
          </p:cNvPr>
          <p:cNvSpPr txBox="1">
            <a:spLocks/>
          </p:cNvSpPr>
          <p:nvPr/>
        </p:nvSpPr>
        <p:spPr>
          <a:xfrm>
            <a:off x="5616822" y="2729157"/>
            <a:ext cx="6386917" cy="13996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chemeClr val="dk1"/>
              </a:buClr>
              <a:buSzPts val="3700"/>
            </a:pPr>
            <a:r>
              <a:rPr lang="en-US" sz="3600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Performing CRUD Operations using ASP.NET CORE </a:t>
            </a:r>
          </a:p>
          <a:p>
            <a:pPr algn="ctr">
              <a:lnSpc>
                <a:spcPct val="100000"/>
              </a:lnSpc>
              <a:buClr>
                <a:schemeClr val="dk1"/>
              </a:buClr>
              <a:buSzPts val="3700"/>
            </a:pPr>
            <a:r>
              <a:rPr lang="en-US" sz="3600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WEB API</a:t>
            </a:r>
            <a:endParaRPr lang="en-IN" sz="3600" dirty="0">
              <a:solidFill>
                <a:srgbClr val="0066CC"/>
              </a:solidFill>
              <a:latin typeface="Lato Black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24979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CB21AB-1B17-4D7F-8631-F94519B4BF0B}" vid="{3DE2DD11-3490-48C2-86D1-83AD55FD42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3495</TotalTime>
  <Words>356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Lato Black</vt:lpstr>
      <vt:lpstr>Calibri</vt:lpstr>
      <vt:lpstr>Lato</vt:lpstr>
      <vt:lpstr>Arial</vt:lpstr>
      <vt:lpstr>Trebuchet MS</vt:lpstr>
      <vt:lpstr>Theme1</vt:lpstr>
      <vt:lpstr>INTRODUCTION TO ASP.NET CORE</vt:lpstr>
      <vt:lpstr>PowerPoint Presentation</vt:lpstr>
      <vt:lpstr>PowerPoint Presentation</vt:lpstr>
      <vt:lpstr>PowerPoint Presentation</vt:lpstr>
      <vt:lpstr>PowerPoint Presentation</vt:lpstr>
      <vt:lpstr>INTRODUCTION TO ASP.NET WEB API</vt:lpstr>
      <vt:lpstr>FEATURES OF ASP.NET WEB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POSTMAN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 Dhameja</dc:creator>
  <cp:lastModifiedBy>Bhawna Gunwani</cp:lastModifiedBy>
  <cp:revision>410</cp:revision>
  <dcterms:created xsi:type="dcterms:W3CDTF">2023-04-12T08:52:19Z</dcterms:created>
  <dcterms:modified xsi:type="dcterms:W3CDTF">2023-07-27T03:49:53Z</dcterms:modified>
</cp:coreProperties>
</file>