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744" r:id="rId5"/>
    <p:sldId id="1246" r:id="rId6"/>
    <p:sldId id="1247" r:id="rId7"/>
    <p:sldId id="1248" r:id="rId8"/>
    <p:sldId id="1140" r:id="rId9"/>
    <p:sldId id="1249" r:id="rId10"/>
    <p:sldId id="1250" r:id="rId11"/>
    <p:sldId id="1251" r:id="rId12"/>
    <p:sldId id="1252" r:id="rId13"/>
    <p:sldId id="1253" r:id="rId14"/>
    <p:sldId id="1143" r:id="rId15"/>
    <p:sldId id="1254" r:id="rId16"/>
    <p:sldId id="1256" r:id="rId17"/>
    <p:sldId id="1257" r:id="rId18"/>
    <p:sldId id="1258" r:id="rId19"/>
    <p:sldId id="1259" r:id="rId20"/>
    <p:sldId id="1260" r:id="rId21"/>
    <p:sldId id="1261" r:id="rId22"/>
    <p:sldId id="1262" r:id="rId23"/>
    <p:sldId id="1263" r:id="rId24"/>
    <p:sldId id="1264" r:id="rId25"/>
    <p:sldId id="1265" r:id="rId26"/>
    <p:sldId id="1266"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0A82629E-63B3-E5BD-70E9-0FC7B6B5A7E7}" name="YASH GUPTA" initials="YG" userId="3e4bb0a5c05f7a2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3C"/>
    <a:srgbClr val="1B1834"/>
    <a:srgbClr val="002E45"/>
    <a:srgbClr val="6EE3EF"/>
    <a:srgbClr val="F15B2A"/>
    <a:srgbClr val="00CEE5"/>
    <a:srgbClr val="A773F4"/>
    <a:srgbClr val="171717"/>
    <a:srgbClr val="F26E24"/>
    <a:srgbClr val="2A9F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D23DAE-1727-4B62-919E-5481B1DC5217}" v="320" dt="2024-07-15T08:52:06.664"/>
    <p1510:client id="{9D2EF93E-A407-49B1-9629-643802BB39A8}" v="20" dt="2024-07-14T09:11:52.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2941" autoAdjust="0"/>
  </p:normalViewPr>
  <p:slideViewPr>
    <p:cSldViewPr snapToGrid="0">
      <p:cViewPr varScale="1">
        <p:scale>
          <a:sx n="76" d="100"/>
          <a:sy n="76" d="100"/>
        </p:scale>
        <p:origin x="936" y="67"/>
      </p:cViewPr>
      <p:guideLst/>
    </p:cSldViewPr>
  </p:slideViewPr>
  <p:notesTextViewPr>
    <p:cViewPr>
      <p:scale>
        <a:sx n="1" d="1"/>
        <a:sy n="1" d="1"/>
      </p:scale>
      <p:origin x="0" y="0"/>
    </p:cViewPr>
  </p:notesTextViewPr>
  <p:sorterViewPr>
    <p:cViewPr>
      <p:scale>
        <a:sx n="100" d="100"/>
        <a:sy n="100" d="100"/>
      </p:scale>
      <p:origin x="0" y="-215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realmec15@gmail.com" userId="96ecc678ac4d3d61" providerId="LiveId" clId="{9D2EF93E-A407-49B1-9629-643802BB39A8}"/>
    <pc:docChg chg="undo redo custSel addSld delSld modSld sldOrd">
      <pc:chgData name="yashrealmec15@gmail.com" userId="96ecc678ac4d3d61" providerId="LiveId" clId="{9D2EF93E-A407-49B1-9629-643802BB39A8}" dt="2024-07-14T09:11:52.321" v="49"/>
      <pc:docMkLst>
        <pc:docMk/>
      </pc:docMkLst>
      <pc:sldChg chg="modSp mod">
        <pc:chgData name="yashrealmec15@gmail.com" userId="96ecc678ac4d3d61" providerId="LiveId" clId="{9D2EF93E-A407-49B1-9629-643802BB39A8}" dt="2024-07-14T09:11:51.896" v="38"/>
        <pc:sldMkLst>
          <pc:docMk/>
          <pc:sldMk cId="3243435926" sldId="634"/>
        </pc:sldMkLst>
        <pc:spChg chg="mod">
          <ac:chgData name="yashrealmec15@gmail.com" userId="96ecc678ac4d3d61" providerId="LiveId" clId="{9D2EF93E-A407-49B1-9629-643802BB39A8}" dt="2024-07-14T09:11:51.896" v="38"/>
          <ac:spMkLst>
            <pc:docMk/>
            <pc:sldMk cId="3243435926" sldId="634"/>
            <ac:spMk id="4" creationId="{589D8245-E8BD-5155-E4C1-8A4C6DDCAD34}"/>
          </ac:spMkLst>
        </pc:spChg>
      </pc:sldChg>
      <pc:sldChg chg="addSp delSp modSp mod ord addAnim delAnim modAnim">
        <pc:chgData name="yashrealmec15@gmail.com" userId="96ecc678ac4d3d61" providerId="LiveId" clId="{9D2EF93E-A407-49B1-9629-643802BB39A8}" dt="2024-07-14T09:11:52.216" v="47" actId="20578"/>
        <pc:sldMkLst>
          <pc:docMk/>
          <pc:sldMk cId="3643253203" sldId="639"/>
        </pc:sldMkLst>
        <pc:spChg chg="mod">
          <ac:chgData name="yashrealmec15@gmail.com" userId="96ecc678ac4d3d61" providerId="LiveId" clId="{9D2EF93E-A407-49B1-9629-643802BB39A8}" dt="2024-07-14T09:11:52.183" v="46" actId="20577"/>
          <ac:spMkLst>
            <pc:docMk/>
            <pc:sldMk cId="3643253203" sldId="639"/>
            <ac:spMk id="2" creationId="{F84C86F3-DA51-F012-B62D-5124A687DDFF}"/>
          </ac:spMkLst>
        </pc:spChg>
        <pc:spChg chg="add mod">
          <ac:chgData name="yashrealmec15@gmail.com" userId="96ecc678ac4d3d61" providerId="LiveId" clId="{9D2EF93E-A407-49B1-9629-643802BB39A8}" dt="2024-07-14T09:10:52.246" v="30"/>
          <ac:spMkLst>
            <pc:docMk/>
            <pc:sldMk cId="3643253203" sldId="639"/>
            <ac:spMk id="3" creationId="{287BA198-98BA-67F4-849F-29A48E29A5CA}"/>
          </ac:spMkLst>
        </pc:spChg>
        <pc:spChg chg="add del mod">
          <ac:chgData name="yashrealmec15@gmail.com" userId="96ecc678ac4d3d61" providerId="LiveId" clId="{9D2EF93E-A407-49B1-9629-643802BB39A8}" dt="2024-07-14T09:11:52.021" v="42" actId="478"/>
          <ac:spMkLst>
            <pc:docMk/>
            <pc:sldMk cId="3643253203" sldId="639"/>
            <ac:spMk id="4" creationId="{97463037-CE49-9CFF-324C-04ACA6AFC1DE}"/>
          </ac:spMkLst>
        </pc:spChg>
        <pc:spChg chg="add del mod">
          <ac:chgData name="yashrealmec15@gmail.com" userId="96ecc678ac4d3d61" providerId="LiveId" clId="{9D2EF93E-A407-49B1-9629-643802BB39A8}" dt="2024-07-14T09:11:51.973" v="40" actId="478"/>
          <ac:spMkLst>
            <pc:docMk/>
            <pc:sldMk cId="3643253203" sldId="639"/>
            <ac:spMk id="6" creationId="{25E56DC5-75D2-AB97-1697-FEA744AC24B2}"/>
          </ac:spMkLst>
        </pc:spChg>
        <pc:spChg chg="add del">
          <ac:chgData name="yashrealmec15@gmail.com" userId="96ecc678ac4d3d61" providerId="LiveId" clId="{9D2EF93E-A407-49B1-9629-643802BB39A8}" dt="2024-07-14T09:11:52.121" v="45" actId="21"/>
          <ac:spMkLst>
            <pc:docMk/>
            <pc:sldMk cId="3643253203" sldId="639"/>
            <ac:spMk id="8" creationId="{287BA198-98BA-67F4-849F-29A48E29A5CA}"/>
          </ac:spMkLst>
        </pc:spChg>
        <pc:picChg chg="mod">
          <ac:chgData name="yashrealmec15@gmail.com" userId="96ecc678ac4d3d61" providerId="LiveId" clId="{9D2EF93E-A407-49B1-9629-643802BB39A8}" dt="2024-07-02T11:08:57.929" v="0" actId="1076"/>
          <ac:picMkLst>
            <pc:docMk/>
            <pc:sldMk cId="3643253203" sldId="639"/>
            <ac:picMk id="9" creationId="{8FB31B4C-5351-1359-C357-CA8330ACA347}"/>
          </ac:picMkLst>
        </pc:picChg>
      </pc:sldChg>
      <pc:sldChg chg="modSp modAnim">
        <pc:chgData name="yashrealmec15@gmail.com" userId="96ecc678ac4d3d61" providerId="LiveId" clId="{9D2EF93E-A407-49B1-9629-643802BB39A8}" dt="2024-07-14T09:11:52.321" v="49"/>
        <pc:sldMkLst>
          <pc:docMk/>
          <pc:sldMk cId="3813672006" sldId="744"/>
        </pc:sldMkLst>
        <pc:spChg chg="mod">
          <ac:chgData name="yashrealmec15@gmail.com" userId="96ecc678ac4d3d61" providerId="LiveId" clId="{9D2EF93E-A407-49B1-9629-643802BB39A8}" dt="2024-07-14T09:09:33.185" v="9"/>
          <ac:spMkLst>
            <pc:docMk/>
            <pc:sldMk cId="3813672006" sldId="744"/>
            <ac:spMk id="2" creationId="{6A6A7D09-5AE8-1B80-5788-7810E161878F}"/>
          </ac:spMkLst>
        </pc:spChg>
      </pc:sldChg>
      <pc:sldChg chg="add del">
        <pc:chgData name="yashrealmec15@gmail.com" userId="96ecc678ac4d3d61" providerId="LiveId" clId="{9D2EF93E-A407-49B1-9629-643802BB39A8}" dt="2024-07-14T09:11:52.321" v="48" actId="2890"/>
        <pc:sldMkLst>
          <pc:docMk/>
          <pc:sldMk cId="4015688016" sldId="755"/>
        </pc:sldMkLst>
      </pc:sldChg>
    </pc:docChg>
  </pc:docChgLst>
  <pc:docChgLst>
    <pc:chgData name="yashrealmec15@gmail.com" userId="96ecc678ac4d3d61" providerId="LiveId" clId="{49D23DAE-1727-4B62-919E-5481B1DC5217}"/>
    <pc:docChg chg="undo redo custSel addSld delSld modSld sldOrd modMainMaster">
      <pc:chgData name="yashrealmec15@gmail.com" userId="96ecc678ac4d3d61" providerId="LiveId" clId="{49D23DAE-1727-4B62-919E-5481B1DC5217}" dt="2024-07-15T08:52:06.664" v="776" actId="20577"/>
      <pc:docMkLst>
        <pc:docMk/>
      </pc:docMkLst>
      <pc:sldChg chg="modSp mod">
        <pc:chgData name="yashrealmec15@gmail.com" userId="96ecc678ac4d3d61" providerId="LiveId" clId="{49D23DAE-1727-4B62-919E-5481B1DC5217}" dt="2024-07-15T08:41:50.908" v="712" actId="1076"/>
        <pc:sldMkLst>
          <pc:docMk/>
          <pc:sldMk cId="3243435926" sldId="634"/>
        </pc:sldMkLst>
        <pc:spChg chg="mod">
          <ac:chgData name="yashrealmec15@gmail.com" userId="96ecc678ac4d3d61" providerId="LiveId" clId="{49D23DAE-1727-4B62-919E-5481B1DC5217}" dt="2024-07-15T08:41:50.908" v="712" actId="1076"/>
          <ac:spMkLst>
            <pc:docMk/>
            <pc:sldMk cId="3243435926" sldId="634"/>
            <ac:spMk id="4" creationId="{589D8245-E8BD-5155-E4C1-8A4C6DDCAD34}"/>
          </ac:spMkLst>
        </pc:spChg>
      </pc:sldChg>
      <pc:sldChg chg="delSp modSp mod ord delAnim modAnim">
        <pc:chgData name="yashrealmec15@gmail.com" userId="96ecc678ac4d3d61" providerId="LiveId" clId="{49D23DAE-1727-4B62-919E-5481B1DC5217}" dt="2024-07-14T09:33:25.364" v="40" actId="20577"/>
        <pc:sldMkLst>
          <pc:docMk/>
          <pc:sldMk cId="3643253203" sldId="639"/>
        </pc:sldMkLst>
        <pc:spChg chg="mod">
          <ac:chgData name="yashrealmec15@gmail.com" userId="96ecc678ac4d3d61" providerId="LiveId" clId="{49D23DAE-1727-4B62-919E-5481B1DC5217}" dt="2024-07-14T09:33:25.364" v="40" actId="20577"/>
          <ac:spMkLst>
            <pc:docMk/>
            <pc:sldMk cId="3643253203" sldId="639"/>
            <ac:spMk id="2" creationId="{F84C86F3-DA51-F012-B62D-5124A687DDFF}"/>
          </ac:spMkLst>
        </pc:spChg>
        <pc:spChg chg="mod">
          <ac:chgData name="yashrealmec15@gmail.com" userId="96ecc678ac4d3d61" providerId="LiveId" clId="{49D23DAE-1727-4B62-919E-5481B1DC5217}" dt="2024-07-14T09:32:42.481" v="35" actId="20577"/>
          <ac:spMkLst>
            <pc:docMk/>
            <pc:sldMk cId="3643253203" sldId="639"/>
            <ac:spMk id="8" creationId="{287BA198-98BA-67F4-849F-29A48E29A5CA}"/>
          </ac:spMkLst>
        </pc:spChg>
        <pc:picChg chg="del">
          <ac:chgData name="yashrealmec15@gmail.com" userId="96ecc678ac4d3d61" providerId="LiveId" clId="{49D23DAE-1727-4B62-919E-5481B1DC5217}" dt="2024-07-14T09:30:21.987" v="22" actId="478"/>
          <ac:picMkLst>
            <pc:docMk/>
            <pc:sldMk cId="3643253203" sldId="639"/>
            <ac:picMk id="9" creationId="{8FB31B4C-5351-1359-C357-CA8330ACA347}"/>
          </ac:picMkLst>
        </pc:picChg>
      </pc:sldChg>
      <pc:sldChg chg="addSp delSp modSp mod delAnim modAnim">
        <pc:chgData name="yashrealmec15@gmail.com" userId="96ecc678ac4d3d61" providerId="LiveId" clId="{49D23DAE-1727-4B62-919E-5481B1DC5217}" dt="2024-07-15T08:43:38.672" v="723" actId="1076"/>
        <pc:sldMkLst>
          <pc:docMk/>
          <pc:sldMk cId="1045065311" sldId="640"/>
        </pc:sldMkLst>
        <pc:spChg chg="mod">
          <ac:chgData name="yashrealmec15@gmail.com" userId="96ecc678ac4d3d61" providerId="LiveId" clId="{49D23DAE-1727-4B62-919E-5481B1DC5217}" dt="2024-07-14T09:34:39.878" v="72"/>
          <ac:spMkLst>
            <pc:docMk/>
            <pc:sldMk cId="1045065311" sldId="640"/>
            <ac:spMk id="2" creationId="{F84C86F3-DA51-F012-B62D-5124A687DDFF}"/>
          </ac:spMkLst>
        </pc:spChg>
        <pc:spChg chg="del">
          <ac:chgData name="yashrealmec15@gmail.com" userId="96ecc678ac4d3d61" providerId="LiveId" clId="{49D23DAE-1727-4B62-919E-5481B1DC5217}" dt="2024-07-14T09:34:46.826" v="73" actId="478"/>
          <ac:spMkLst>
            <pc:docMk/>
            <pc:sldMk cId="1045065311" sldId="640"/>
            <ac:spMk id="3" creationId="{6EB04F52-81CD-F7CA-995B-F5F38920D28C}"/>
          </ac:spMkLst>
        </pc:spChg>
        <pc:spChg chg="mod">
          <ac:chgData name="yashrealmec15@gmail.com" userId="96ecc678ac4d3d61" providerId="LiveId" clId="{49D23DAE-1727-4B62-919E-5481B1DC5217}" dt="2024-07-14T09:34:54.199" v="74"/>
          <ac:spMkLst>
            <pc:docMk/>
            <pc:sldMk cId="1045065311" sldId="640"/>
            <ac:spMk id="6" creationId="{61B2032A-BD6F-7833-DD11-F3F47BE44BAD}"/>
          </ac:spMkLst>
        </pc:spChg>
        <pc:spChg chg="mod">
          <ac:chgData name="yashrealmec15@gmail.com" userId="96ecc678ac4d3d61" providerId="LiveId" clId="{49D23DAE-1727-4B62-919E-5481B1DC5217}" dt="2024-07-14T09:34:54.199" v="74"/>
          <ac:spMkLst>
            <pc:docMk/>
            <pc:sldMk cId="1045065311" sldId="640"/>
            <ac:spMk id="7" creationId="{04D059D2-1CD4-CE51-66A6-423257A83E4F}"/>
          </ac:spMkLst>
        </pc:spChg>
        <pc:spChg chg="mod">
          <ac:chgData name="yashrealmec15@gmail.com" userId="96ecc678ac4d3d61" providerId="LiveId" clId="{49D23DAE-1727-4B62-919E-5481B1DC5217}" dt="2024-07-14T09:34:54.199" v="74"/>
          <ac:spMkLst>
            <pc:docMk/>
            <pc:sldMk cId="1045065311" sldId="640"/>
            <ac:spMk id="8" creationId="{44778B3F-E145-85D3-A58D-3EC0F17D30D3}"/>
          </ac:spMkLst>
        </pc:spChg>
        <pc:spChg chg="mod">
          <ac:chgData name="yashrealmec15@gmail.com" userId="96ecc678ac4d3d61" providerId="LiveId" clId="{49D23DAE-1727-4B62-919E-5481B1DC5217}" dt="2024-07-14T09:35:27.437" v="76" actId="207"/>
          <ac:spMkLst>
            <pc:docMk/>
            <pc:sldMk cId="1045065311" sldId="640"/>
            <ac:spMk id="9" creationId="{A453FFCC-BDD0-A3E8-B70F-A4A1703EFB96}"/>
          </ac:spMkLst>
        </pc:spChg>
        <pc:spChg chg="mod">
          <ac:chgData name="yashrealmec15@gmail.com" userId="96ecc678ac4d3d61" providerId="LiveId" clId="{49D23DAE-1727-4B62-919E-5481B1DC5217}" dt="2024-07-14T09:35:31.418" v="77" actId="207"/>
          <ac:spMkLst>
            <pc:docMk/>
            <pc:sldMk cId="1045065311" sldId="640"/>
            <ac:spMk id="10" creationId="{BE6789CE-52A2-EC98-E23D-1A69A6C36BD2}"/>
          </ac:spMkLst>
        </pc:spChg>
        <pc:grpChg chg="add mod">
          <ac:chgData name="yashrealmec15@gmail.com" userId="96ecc678ac4d3d61" providerId="LiveId" clId="{49D23DAE-1727-4B62-919E-5481B1DC5217}" dt="2024-07-15T08:43:38.672" v="723" actId="1076"/>
          <ac:grpSpMkLst>
            <pc:docMk/>
            <pc:sldMk cId="1045065311" sldId="640"/>
            <ac:grpSpMk id="4" creationId="{CA007AC0-3A46-BE50-6A78-3F2B25B7F4D0}"/>
          </ac:grpSpMkLst>
        </pc:grpChg>
        <pc:cxnChg chg="mod">
          <ac:chgData name="yashrealmec15@gmail.com" userId="96ecc678ac4d3d61" providerId="LiveId" clId="{49D23DAE-1727-4B62-919E-5481B1DC5217}" dt="2024-07-14T09:34:54.199" v="74"/>
          <ac:cxnSpMkLst>
            <pc:docMk/>
            <pc:sldMk cId="1045065311" sldId="640"/>
            <ac:cxnSpMk id="11" creationId="{0670845C-4E91-6938-B91A-35F210136B03}"/>
          </ac:cxnSpMkLst>
        </pc:cxnChg>
        <pc:cxnChg chg="mod">
          <ac:chgData name="yashrealmec15@gmail.com" userId="96ecc678ac4d3d61" providerId="LiveId" clId="{49D23DAE-1727-4B62-919E-5481B1DC5217}" dt="2024-07-14T09:34:54.199" v="74"/>
          <ac:cxnSpMkLst>
            <pc:docMk/>
            <pc:sldMk cId="1045065311" sldId="640"/>
            <ac:cxnSpMk id="12" creationId="{225D76D4-0BB4-7F06-420F-0543CEF0ED63}"/>
          </ac:cxnSpMkLst>
        </pc:cxnChg>
        <pc:cxnChg chg="mod">
          <ac:chgData name="yashrealmec15@gmail.com" userId="96ecc678ac4d3d61" providerId="LiveId" clId="{49D23DAE-1727-4B62-919E-5481B1DC5217}" dt="2024-07-14T09:34:54.199" v="74"/>
          <ac:cxnSpMkLst>
            <pc:docMk/>
            <pc:sldMk cId="1045065311" sldId="640"/>
            <ac:cxnSpMk id="13" creationId="{2BD701FB-CAAB-ED36-33FD-077C1FE1EF36}"/>
          </ac:cxnSpMkLst>
        </pc:cxnChg>
        <pc:cxnChg chg="mod">
          <ac:chgData name="yashrealmec15@gmail.com" userId="96ecc678ac4d3d61" providerId="LiveId" clId="{49D23DAE-1727-4B62-919E-5481B1DC5217}" dt="2024-07-14T09:34:54.199" v="74"/>
          <ac:cxnSpMkLst>
            <pc:docMk/>
            <pc:sldMk cId="1045065311" sldId="640"/>
            <ac:cxnSpMk id="14" creationId="{085AB2E7-B4E8-2389-FB6E-2E732DADF939}"/>
          </ac:cxnSpMkLst>
        </pc:cxnChg>
        <pc:cxnChg chg="mod">
          <ac:chgData name="yashrealmec15@gmail.com" userId="96ecc678ac4d3d61" providerId="LiveId" clId="{49D23DAE-1727-4B62-919E-5481B1DC5217}" dt="2024-07-14T09:34:54.199" v="74"/>
          <ac:cxnSpMkLst>
            <pc:docMk/>
            <pc:sldMk cId="1045065311" sldId="640"/>
            <ac:cxnSpMk id="15" creationId="{527F375E-5A41-53A8-A261-9B34EC3FDF82}"/>
          </ac:cxnSpMkLst>
        </pc:cxnChg>
        <pc:cxnChg chg="mod">
          <ac:chgData name="yashrealmec15@gmail.com" userId="96ecc678ac4d3d61" providerId="LiveId" clId="{49D23DAE-1727-4B62-919E-5481B1DC5217}" dt="2024-07-14T09:34:54.199" v="74"/>
          <ac:cxnSpMkLst>
            <pc:docMk/>
            <pc:sldMk cId="1045065311" sldId="640"/>
            <ac:cxnSpMk id="16" creationId="{3DDAE011-D717-39C9-F041-ABA13EFDF7DC}"/>
          </ac:cxnSpMkLst>
        </pc:cxnChg>
        <pc:cxnChg chg="mod">
          <ac:chgData name="yashrealmec15@gmail.com" userId="96ecc678ac4d3d61" providerId="LiveId" clId="{49D23DAE-1727-4B62-919E-5481B1DC5217}" dt="2024-07-14T09:34:54.199" v="74"/>
          <ac:cxnSpMkLst>
            <pc:docMk/>
            <pc:sldMk cId="1045065311" sldId="640"/>
            <ac:cxnSpMk id="17" creationId="{BFEF2157-F414-25F2-A44F-87F7DA6BEABC}"/>
          </ac:cxnSpMkLst>
        </pc:cxnChg>
        <pc:cxnChg chg="mod">
          <ac:chgData name="yashrealmec15@gmail.com" userId="96ecc678ac4d3d61" providerId="LiveId" clId="{49D23DAE-1727-4B62-919E-5481B1DC5217}" dt="2024-07-14T09:34:54.199" v="74"/>
          <ac:cxnSpMkLst>
            <pc:docMk/>
            <pc:sldMk cId="1045065311" sldId="640"/>
            <ac:cxnSpMk id="18" creationId="{45F7788C-B239-24B4-677C-D8C7414D82D8}"/>
          </ac:cxnSpMkLst>
        </pc:cxnChg>
      </pc:sldChg>
      <pc:sldChg chg="modSp mod">
        <pc:chgData name="yashrealmec15@gmail.com" userId="96ecc678ac4d3d61" providerId="LiveId" clId="{49D23DAE-1727-4B62-919E-5481B1DC5217}" dt="2024-07-15T08:43:58.300" v="724" actId="1076"/>
        <pc:sldMkLst>
          <pc:docMk/>
          <pc:sldMk cId="1354810265" sldId="641"/>
        </pc:sldMkLst>
        <pc:spChg chg="mod">
          <ac:chgData name="yashrealmec15@gmail.com" userId="96ecc678ac4d3d61" providerId="LiveId" clId="{49D23DAE-1727-4B62-919E-5481B1DC5217}" dt="2024-07-15T08:43:58.300" v="724" actId="1076"/>
          <ac:spMkLst>
            <pc:docMk/>
            <pc:sldMk cId="1354810265" sldId="641"/>
            <ac:spMk id="4" creationId="{589D8245-E8BD-5155-E4C1-8A4C6DDCAD34}"/>
          </ac:spMkLst>
        </pc:spChg>
      </pc:sldChg>
      <pc:sldChg chg="addSp delSp modSp mod delAnim modAnim">
        <pc:chgData name="yashrealmec15@gmail.com" userId="96ecc678ac4d3d61" providerId="LiveId" clId="{49D23DAE-1727-4B62-919E-5481B1DC5217}" dt="2024-07-15T08:44:57.013" v="743" actId="20577"/>
        <pc:sldMkLst>
          <pc:docMk/>
          <pc:sldMk cId="4210244079" sldId="642"/>
        </pc:sldMkLst>
        <pc:spChg chg="mod">
          <ac:chgData name="yashrealmec15@gmail.com" userId="96ecc678ac4d3d61" providerId="LiveId" clId="{49D23DAE-1727-4B62-919E-5481B1DC5217}" dt="2024-07-14T09:36:24.102" v="80"/>
          <ac:spMkLst>
            <pc:docMk/>
            <pc:sldMk cId="4210244079" sldId="642"/>
            <ac:spMk id="2" creationId="{F84C86F3-DA51-F012-B62D-5124A687DDFF}"/>
          </ac:spMkLst>
        </pc:spChg>
        <pc:spChg chg="add mod">
          <ac:chgData name="yashrealmec15@gmail.com" userId="96ecc678ac4d3d61" providerId="LiveId" clId="{49D23DAE-1727-4B62-919E-5481B1DC5217}" dt="2024-07-15T08:44:57.013" v="743" actId="20577"/>
          <ac:spMkLst>
            <pc:docMk/>
            <pc:sldMk cId="4210244079" sldId="642"/>
            <ac:spMk id="3" creationId="{81C40EAD-6905-EC31-3B08-9C185FFC9166}"/>
          </ac:spMkLst>
        </pc:spChg>
        <pc:spChg chg="del">
          <ac:chgData name="yashrealmec15@gmail.com" userId="96ecc678ac4d3d61" providerId="LiveId" clId="{49D23DAE-1727-4B62-919E-5481B1DC5217}" dt="2024-07-14T09:36:31.193" v="81" actId="478"/>
          <ac:spMkLst>
            <pc:docMk/>
            <pc:sldMk cId="4210244079" sldId="642"/>
            <ac:spMk id="4" creationId="{AE4190A4-BED3-D71C-69F7-E53B6EC7BE9A}"/>
          </ac:spMkLst>
        </pc:spChg>
        <pc:graphicFrameChg chg="del">
          <ac:chgData name="yashrealmec15@gmail.com" userId="96ecc678ac4d3d61" providerId="LiveId" clId="{49D23DAE-1727-4B62-919E-5481B1DC5217}" dt="2024-07-14T09:36:35.236" v="82" actId="478"/>
          <ac:graphicFrameMkLst>
            <pc:docMk/>
            <pc:sldMk cId="4210244079" sldId="642"/>
            <ac:graphicFrameMk id="6" creationId="{3AB2385A-EB77-B39D-2F4C-0695EA7C5AC0}"/>
          </ac:graphicFrameMkLst>
        </pc:graphicFrameChg>
      </pc:sldChg>
      <pc:sldChg chg="addSp modSp mod modAnim">
        <pc:chgData name="yashrealmec15@gmail.com" userId="96ecc678ac4d3d61" providerId="LiveId" clId="{49D23DAE-1727-4B62-919E-5481B1DC5217}" dt="2024-07-14T12:53:11.966" v="501"/>
        <pc:sldMkLst>
          <pc:docMk/>
          <pc:sldMk cId="3269597727" sldId="643"/>
        </pc:sldMkLst>
        <pc:spChg chg="mod">
          <ac:chgData name="yashrealmec15@gmail.com" userId="96ecc678ac4d3d61" providerId="LiveId" clId="{49D23DAE-1727-4B62-919E-5481B1DC5217}" dt="2024-07-14T12:11:46.051" v="225"/>
          <ac:spMkLst>
            <pc:docMk/>
            <pc:sldMk cId="3269597727" sldId="643"/>
            <ac:spMk id="2" creationId="{F84C86F3-DA51-F012-B62D-5124A687DDFF}"/>
          </ac:spMkLst>
        </pc:spChg>
        <pc:spChg chg="mod">
          <ac:chgData name="yashrealmec15@gmail.com" userId="96ecc678ac4d3d61" providerId="LiveId" clId="{49D23DAE-1727-4B62-919E-5481B1DC5217}" dt="2024-07-14T12:12:44.730" v="233" actId="20577"/>
          <ac:spMkLst>
            <pc:docMk/>
            <pc:sldMk cId="3269597727" sldId="643"/>
            <ac:spMk id="3" creationId="{1A2165BC-2C65-050D-730D-8D462E50A505}"/>
          </ac:spMkLst>
        </pc:spChg>
        <pc:spChg chg="mod">
          <ac:chgData name="yashrealmec15@gmail.com" userId="96ecc678ac4d3d61" providerId="LiveId" clId="{49D23DAE-1727-4B62-919E-5481B1DC5217}" dt="2024-07-14T12:12:29.651" v="230"/>
          <ac:spMkLst>
            <pc:docMk/>
            <pc:sldMk cId="3269597727" sldId="643"/>
            <ac:spMk id="9" creationId="{5A7D927A-C0C2-E5F8-10F7-793A0B183EAC}"/>
          </ac:spMkLst>
        </pc:spChg>
        <pc:spChg chg="mod">
          <ac:chgData name="yashrealmec15@gmail.com" userId="96ecc678ac4d3d61" providerId="LiveId" clId="{49D23DAE-1727-4B62-919E-5481B1DC5217}" dt="2024-07-14T12:12:29.651" v="230"/>
          <ac:spMkLst>
            <pc:docMk/>
            <pc:sldMk cId="3269597727" sldId="643"/>
            <ac:spMk id="10" creationId="{D32127E7-564E-2849-6DE6-A58CF0E9DBD8}"/>
          </ac:spMkLst>
        </pc:spChg>
        <pc:spChg chg="mod">
          <ac:chgData name="yashrealmec15@gmail.com" userId="96ecc678ac4d3d61" providerId="LiveId" clId="{49D23DAE-1727-4B62-919E-5481B1DC5217}" dt="2024-07-14T12:12:29.651" v="230"/>
          <ac:spMkLst>
            <pc:docMk/>
            <pc:sldMk cId="3269597727" sldId="643"/>
            <ac:spMk id="11" creationId="{82A00E2B-925D-BC35-60F4-72E11D306290}"/>
          </ac:spMkLst>
        </pc:spChg>
        <pc:grpChg chg="add mod">
          <ac:chgData name="yashrealmec15@gmail.com" userId="96ecc678ac4d3d61" providerId="LiveId" clId="{49D23DAE-1727-4B62-919E-5481B1DC5217}" dt="2024-07-14T12:12:51.282" v="234" actId="1076"/>
          <ac:grpSpMkLst>
            <pc:docMk/>
            <pc:sldMk cId="3269597727" sldId="643"/>
            <ac:grpSpMk id="4" creationId="{E435A077-505C-C496-F5BE-FD8449A9288E}"/>
          </ac:grpSpMkLst>
        </pc:grpChg>
        <pc:picChg chg="add mod">
          <ac:chgData name="yashrealmec15@gmail.com" userId="96ecc678ac4d3d61" providerId="LiveId" clId="{49D23DAE-1727-4B62-919E-5481B1DC5217}" dt="2024-07-14T12:14:38.079" v="236"/>
          <ac:picMkLst>
            <pc:docMk/>
            <pc:sldMk cId="3269597727" sldId="643"/>
            <ac:picMk id="12" creationId="{D712E955-F44D-5D94-86EB-421644B25618}"/>
          </ac:picMkLst>
        </pc:picChg>
        <pc:cxnChg chg="mod">
          <ac:chgData name="yashrealmec15@gmail.com" userId="96ecc678ac4d3d61" providerId="LiveId" clId="{49D23DAE-1727-4B62-919E-5481B1DC5217}" dt="2024-07-14T12:12:29.651" v="230"/>
          <ac:cxnSpMkLst>
            <pc:docMk/>
            <pc:sldMk cId="3269597727" sldId="643"/>
            <ac:cxnSpMk id="6" creationId="{4E38649D-942C-95F2-83A0-8C7F12191A1D}"/>
          </ac:cxnSpMkLst>
        </pc:cxnChg>
        <pc:cxnChg chg="mod">
          <ac:chgData name="yashrealmec15@gmail.com" userId="96ecc678ac4d3d61" providerId="LiveId" clId="{49D23DAE-1727-4B62-919E-5481B1DC5217}" dt="2024-07-14T12:12:29.651" v="230"/>
          <ac:cxnSpMkLst>
            <pc:docMk/>
            <pc:sldMk cId="3269597727" sldId="643"/>
            <ac:cxnSpMk id="7" creationId="{C89B50E2-5F0F-23EB-D8A5-FEFF4F91F21C}"/>
          </ac:cxnSpMkLst>
        </pc:cxnChg>
        <pc:cxnChg chg="mod">
          <ac:chgData name="yashrealmec15@gmail.com" userId="96ecc678ac4d3d61" providerId="LiveId" clId="{49D23DAE-1727-4B62-919E-5481B1DC5217}" dt="2024-07-14T12:12:29.651" v="230"/>
          <ac:cxnSpMkLst>
            <pc:docMk/>
            <pc:sldMk cId="3269597727" sldId="643"/>
            <ac:cxnSpMk id="8" creationId="{E87CA952-6339-69AA-EAEC-42037E8139E6}"/>
          </ac:cxnSpMkLst>
        </pc:cxnChg>
      </pc:sldChg>
      <pc:sldChg chg="modSp mod modAnim">
        <pc:chgData name="yashrealmec15@gmail.com" userId="96ecc678ac4d3d61" providerId="LiveId" clId="{49D23DAE-1727-4B62-919E-5481B1DC5217}" dt="2024-07-14T16:18:54.017" v="710"/>
        <pc:sldMkLst>
          <pc:docMk/>
          <pc:sldMk cId="3611363544" sldId="644"/>
        </pc:sldMkLst>
        <pc:spChg chg="mod">
          <ac:chgData name="yashrealmec15@gmail.com" userId="96ecc678ac4d3d61" providerId="LiveId" clId="{49D23DAE-1727-4B62-919E-5481B1DC5217}" dt="2024-07-14T15:47:30.082" v="593"/>
          <ac:spMkLst>
            <pc:docMk/>
            <pc:sldMk cId="3611363544" sldId="644"/>
            <ac:spMk id="2" creationId="{F84C86F3-DA51-F012-B62D-5124A687DDFF}"/>
          </ac:spMkLst>
        </pc:spChg>
        <pc:spChg chg="mod">
          <ac:chgData name="yashrealmec15@gmail.com" userId="96ecc678ac4d3d61" providerId="LiveId" clId="{49D23DAE-1727-4B62-919E-5481B1DC5217}" dt="2024-07-14T15:49:16.508" v="639" actId="20577"/>
          <ac:spMkLst>
            <pc:docMk/>
            <pc:sldMk cId="3611363544" sldId="644"/>
            <ac:spMk id="4" creationId="{24B9606C-C12D-9197-F817-2CCFE9913BFE}"/>
          </ac:spMkLst>
        </pc:spChg>
      </pc:sldChg>
      <pc:sldChg chg="del">
        <pc:chgData name="yashrealmec15@gmail.com" userId="96ecc678ac4d3d61" providerId="LiveId" clId="{49D23DAE-1727-4B62-919E-5481B1DC5217}" dt="2024-07-14T15:51:55.013" v="662" actId="47"/>
        <pc:sldMkLst>
          <pc:docMk/>
          <pc:sldMk cId="3453915232" sldId="645"/>
        </pc:sldMkLst>
      </pc:sldChg>
      <pc:sldChg chg="modSp modAnim">
        <pc:chgData name="yashrealmec15@gmail.com" userId="96ecc678ac4d3d61" providerId="LiveId" clId="{49D23DAE-1727-4B62-919E-5481B1DC5217}" dt="2024-07-14T09:16:18.840" v="4"/>
        <pc:sldMkLst>
          <pc:docMk/>
          <pc:sldMk cId="3813672006" sldId="744"/>
        </pc:sldMkLst>
        <pc:spChg chg="mod">
          <ac:chgData name="yashrealmec15@gmail.com" userId="96ecc678ac4d3d61" providerId="LiveId" clId="{49D23DAE-1727-4B62-919E-5481B1DC5217}" dt="2024-07-14T09:16:18.840" v="4"/>
          <ac:spMkLst>
            <pc:docMk/>
            <pc:sldMk cId="3813672006" sldId="744"/>
            <ac:spMk id="2" creationId="{6A6A7D09-5AE8-1B80-5788-7810E161878F}"/>
          </ac:spMkLst>
        </pc:spChg>
      </pc:sldChg>
      <pc:sldChg chg="del">
        <pc:chgData name="yashrealmec15@gmail.com" userId="96ecc678ac4d3d61" providerId="LiveId" clId="{49D23DAE-1727-4B62-919E-5481B1DC5217}" dt="2024-07-14T15:51:53.384" v="661" actId="47"/>
        <pc:sldMkLst>
          <pc:docMk/>
          <pc:sldMk cId="2351109913" sldId="754"/>
        </pc:sldMkLst>
      </pc:sldChg>
      <pc:sldChg chg="addSp delSp modSp add mod delAnim modAnim">
        <pc:chgData name="yashrealmec15@gmail.com" userId="96ecc678ac4d3d61" providerId="LiveId" clId="{49D23DAE-1727-4B62-919E-5481B1DC5217}" dt="2024-07-15T08:42:47.017" v="722" actId="113"/>
        <pc:sldMkLst>
          <pc:docMk/>
          <pc:sldMk cId="3629905229" sldId="755"/>
        </pc:sldMkLst>
        <pc:spChg chg="mod">
          <ac:chgData name="yashrealmec15@gmail.com" userId="96ecc678ac4d3d61" providerId="LiveId" clId="{49D23DAE-1727-4B62-919E-5481B1DC5217}" dt="2024-07-14T09:33:50.211" v="71" actId="20577"/>
          <ac:spMkLst>
            <pc:docMk/>
            <pc:sldMk cId="3629905229" sldId="755"/>
            <ac:spMk id="2" creationId="{F84C86F3-DA51-F012-B62D-5124A687DDFF}"/>
          </ac:spMkLst>
        </pc:spChg>
        <pc:spChg chg="mod">
          <ac:chgData name="yashrealmec15@gmail.com" userId="96ecc678ac4d3d61" providerId="LiveId" clId="{49D23DAE-1727-4B62-919E-5481B1DC5217}" dt="2024-07-15T08:42:47.017" v="722" actId="113"/>
          <ac:spMkLst>
            <pc:docMk/>
            <pc:sldMk cId="3629905229" sldId="755"/>
            <ac:spMk id="8" creationId="{287BA198-98BA-67F4-849F-29A48E29A5CA}"/>
          </ac:spMkLst>
        </pc:spChg>
        <pc:picChg chg="del">
          <ac:chgData name="yashrealmec15@gmail.com" userId="96ecc678ac4d3d61" providerId="LiveId" clId="{49D23DAE-1727-4B62-919E-5481B1DC5217}" dt="2024-07-14T12:42:24.219" v="356" actId="478"/>
          <ac:picMkLst>
            <pc:docMk/>
            <pc:sldMk cId="3629905229" sldId="755"/>
            <ac:picMk id="9" creationId="{8FB31B4C-5351-1359-C357-CA8330ACA347}"/>
          </ac:picMkLst>
        </pc:picChg>
        <pc:picChg chg="add mod">
          <ac:chgData name="yashrealmec15@gmail.com" userId="96ecc678ac4d3d61" providerId="LiveId" clId="{49D23DAE-1727-4B62-919E-5481B1DC5217}" dt="2024-07-14T12:42:37.737" v="361" actId="1076"/>
          <ac:picMkLst>
            <pc:docMk/>
            <pc:sldMk cId="3629905229" sldId="755"/>
            <ac:picMk id="3074" creationId="{EA7C09C1-C34E-786D-5053-0086F99E5A14}"/>
          </ac:picMkLst>
        </pc:picChg>
      </pc:sldChg>
      <pc:sldChg chg="addSp delSp modSp add del mod modAnim">
        <pc:chgData name="yashrealmec15@gmail.com" userId="96ecc678ac4d3d61" providerId="LiveId" clId="{49D23DAE-1727-4B62-919E-5481B1DC5217}" dt="2024-07-14T12:44:20.988" v="368"/>
        <pc:sldMkLst>
          <pc:docMk/>
          <pc:sldMk cId="625651050" sldId="756"/>
        </pc:sldMkLst>
        <pc:spChg chg="mod">
          <ac:chgData name="yashrealmec15@gmail.com" userId="96ecc678ac4d3d61" providerId="LiveId" clId="{49D23DAE-1727-4B62-919E-5481B1DC5217}" dt="2024-07-14T11:24:00.129" v="121" actId="113"/>
          <ac:spMkLst>
            <pc:docMk/>
            <pc:sldMk cId="625651050" sldId="756"/>
            <ac:spMk id="3" creationId="{81C40EAD-6905-EC31-3B08-9C185FFC9166}"/>
          </ac:spMkLst>
        </pc:spChg>
        <pc:spChg chg="add mod">
          <ac:chgData name="yashrealmec15@gmail.com" userId="96ecc678ac4d3d61" providerId="LiveId" clId="{49D23DAE-1727-4B62-919E-5481B1DC5217}" dt="2024-07-14T11:23:39.124" v="109" actId="1076"/>
          <ac:spMkLst>
            <pc:docMk/>
            <pc:sldMk cId="625651050" sldId="756"/>
            <ac:spMk id="4" creationId="{B6FEAEB5-1AD9-CFE3-CD8E-B5E6596058D8}"/>
          </ac:spMkLst>
        </pc:spChg>
        <pc:spChg chg="add mod">
          <ac:chgData name="yashrealmec15@gmail.com" userId="96ecc678ac4d3d61" providerId="LiveId" clId="{49D23DAE-1727-4B62-919E-5481B1DC5217}" dt="2024-07-14T11:23:39.124" v="109" actId="1076"/>
          <ac:spMkLst>
            <pc:docMk/>
            <pc:sldMk cId="625651050" sldId="756"/>
            <ac:spMk id="6" creationId="{3A15AB07-B5B3-60D1-824A-B78BE87388C7}"/>
          </ac:spMkLst>
        </pc:spChg>
        <pc:spChg chg="add mod">
          <ac:chgData name="yashrealmec15@gmail.com" userId="96ecc678ac4d3d61" providerId="LiveId" clId="{49D23DAE-1727-4B62-919E-5481B1DC5217}" dt="2024-07-14T11:23:39.124" v="109" actId="1076"/>
          <ac:spMkLst>
            <pc:docMk/>
            <pc:sldMk cId="625651050" sldId="756"/>
            <ac:spMk id="7" creationId="{92DDAA7E-195F-93FC-DB34-786FCD63C006}"/>
          </ac:spMkLst>
        </pc:spChg>
        <pc:spChg chg="add mod">
          <ac:chgData name="yashrealmec15@gmail.com" userId="96ecc678ac4d3d61" providerId="LiveId" clId="{49D23DAE-1727-4B62-919E-5481B1DC5217}" dt="2024-07-14T11:23:39.124" v="109" actId="1076"/>
          <ac:spMkLst>
            <pc:docMk/>
            <pc:sldMk cId="625651050" sldId="756"/>
            <ac:spMk id="8" creationId="{817EAD78-56F7-5A29-1B47-8F6E22D99BC7}"/>
          </ac:spMkLst>
        </pc:spChg>
        <pc:spChg chg="add mod">
          <ac:chgData name="yashrealmec15@gmail.com" userId="96ecc678ac4d3d61" providerId="LiveId" clId="{49D23DAE-1727-4B62-919E-5481B1DC5217}" dt="2024-07-14T11:23:39.124" v="109" actId="1076"/>
          <ac:spMkLst>
            <pc:docMk/>
            <pc:sldMk cId="625651050" sldId="756"/>
            <ac:spMk id="9" creationId="{C22878CC-8C4F-776F-A32E-FA62CF7B6342}"/>
          </ac:spMkLst>
        </pc:spChg>
        <pc:spChg chg="add mod">
          <ac:chgData name="yashrealmec15@gmail.com" userId="96ecc678ac4d3d61" providerId="LiveId" clId="{49D23DAE-1727-4B62-919E-5481B1DC5217}" dt="2024-07-14T11:23:39.124" v="109" actId="1076"/>
          <ac:spMkLst>
            <pc:docMk/>
            <pc:sldMk cId="625651050" sldId="756"/>
            <ac:spMk id="10" creationId="{EF2E346B-0E47-1939-5AFD-065EB7EAF917}"/>
          </ac:spMkLst>
        </pc:spChg>
        <pc:spChg chg="add mod">
          <ac:chgData name="yashrealmec15@gmail.com" userId="96ecc678ac4d3d61" providerId="LiveId" clId="{49D23DAE-1727-4B62-919E-5481B1DC5217}" dt="2024-07-14T11:23:39.124" v="109" actId="1076"/>
          <ac:spMkLst>
            <pc:docMk/>
            <pc:sldMk cId="625651050" sldId="756"/>
            <ac:spMk id="11" creationId="{F6BEBA25-47BF-2F19-5444-1A4B3FF2471A}"/>
          </ac:spMkLst>
        </pc:spChg>
        <pc:spChg chg="add mod">
          <ac:chgData name="yashrealmec15@gmail.com" userId="96ecc678ac4d3d61" providerId="LiveId" clId="{49D23DAE-1727-4B62-919E-5481B1DC5217}" dt="2024-07-14T11:23:39.124" v="109" actId="1076"/>
          <ac:spMkLst>
            <pc:docMk/>
            <pc:sldMk cId="625651050" sldId="756"/>
            <ac:spMk id="12" creationId="{1F2FD050-F5A9-4EBB-4292-27D7330DD73E}"/>
          </ac:spMkLst>
        </pc:spChg>
        <pc:spChg chg="add mod">
          <ac:chgData name="yashrealmec15@gmail.com" userId="96ecc678ac4d3d61" providerId="LiveId" clId="{49D23DAE-1727-4B62-919E-5481B1DC5217}" dt="2024-07-14T11:23:39.124" v="109" actId="1076"/>
          <ac:spMkLst>
            <pc:docMk/>
            <pc:sldMk cId="625651050" sldId="756"/>
            <ac:spMk id="13" creationId="{E8A80020-2470-9BD0-E8C1-B11045913854}"/>
          </ac:spMkLst>
        </pc:spChg>
        <pc:spChg chg="add mod">
          <ac:chgData name="yashrealmec15@gmail.com" userId="96ecc678ac4d3d61" providerId="LiveId" clId="{49D23DAE-1727-4B62-919E-5481B1DC5217}" dt="2024-07-14T11:23:39.124" v="109" actId="1076"/>
          <ac:spMkLst>
            <pc:docMk/>
            <pc:sldMk cId="625651050" sldId="756"/>
            <ac:spMk id="14" creationId="{6BA605F5-7DED-461D-5479-AB957CA95596}"/>
          </ac:spMkLst>
        </pc:spChg>
        <pc:spChg chg="add mod">
          <ac:chgData name="yashrealmec15@gmail.com" userId="96ecc678ac4d3d61" providerId="LiveId" clId="{49D23DAE-1727-4B62-919E-5481B1DC5217}" dt="2024-07-14T11:23:39.124" v="109" actId="1076"/>
          <ac:spMkLst>
            <pc:docMk/>
            <pc:sldMk cId="625651050" sldId="756"/>
            <ac:spMk id="19" creationId="{3A5C4AD2-D5C5-963C-8078-424661740FBE}"/>
          </ac:spMkLst>
        </pc:spChg>
        <pc:spChg chg="add mod">
          <ac:chgData name="yashrealmec15@gmail.com" userId="96ecc678ac4d3d61" providerId="LiveId" clId="{49D23DAE-1727-4B62-919E-5481B1DC5217}" dt="2024-07-14T11:23:39.124" v="109" actId="1076"/>
          <ac:spMkLst>
            <pc:docMk/>
            <pc:sldMk cId="625651050" sldId="756"/>
            <ac:spMk id="21" creationId="{C584CAAF-0EB0-00C6-5BC6-7A5264A2765B}"/>
          </ac:spMkLst>
        </pc:spChg>
        <pc:spChg chg="add mod">
          <ac:chgData name="yashrealmec15@gmail.com" userId="96ecc678ac4d3d61" providerId="LiveId" clId="{49D23DAE-1727-4B62-919E-5481B1DC5217}" dt="2024-07-14T11:23:39.124" v="109" actId="1076"/>
          <ac:spMkLst>
            <pc:docMk/>
            <pc:sldMk cId="625651050" sldId="756"/>
            <ac:spMk id="22" creationId="{50BAC3D4-8277-82FD-B3B5-4506E2D88D7A}"/>
          </ac:spMkLst>
        </pc:spChg>
        <pc:spChg chg="add mod">
          <ac:chgData name="yashrealmec15@gmail.com" userId="96ecc678ac4d3d61" providerId="LiveId" clId="{49D23DAE-1727-4B62-919E-5481B1DC5217}" dt="2024-07-14T11:30:38.989" v="191" actId="404"/>
          <ac:spMkLst>
            <pc:docMk/>
            <pc:sldMk cId="625651050" sldId="756"/>
            <ac:spMk id="24" creationId="{FA2FDE45-00A8-9CEC-3F65-F61B0009554B}"/>
          </ac:spMkLst>
        </pc:spChg>
        <pc:spChg chg="add mod">
          <ac:chgData name="yashrealmec15@gmail.com" userId="96ecc678ac4d3d61" providerId="LiveId" clId="{49D23DAE-1727-4B62-919E-5481B1DC5217}" dt="2024-07-14T11:26:33.576" v="128" actId="255"/>
          <ac:spMkLst>
            <pc:docMk/>
            <pc:sldMk cId="625651050" sldId="756"/>
            <ac:spMk id="25" creationId="{92E0B95E-6BC6-2E56-A79F-4EB092C5BA0F}"/>
          </ac:spMkLst>
        </pc:spChg>
        <pc:spChg chg="add mod">
          <ac:chgData name="yashrealmec15@gmail.com" userId="96ecc678ac4d3d61" providerId="LiveId" clId="{49D23DAE-1727-4B62-919E-5481B1DC5217}" dt="2024-07-14T11:30:38.989" v="191" actId="404"/>
          <ac:spMkLst>
            <pc:docMk/>
            <pc:sldMk cId="625651050" sldId="756"/>
            <ac:spMk id="26" creationId="{0558CF70-080F-BA7D-EBA4-6F82E5CA248E}"/>
          </ac:spMkLst>
        </pc:spChg>
        <pc:spChg chg="add mod">
          <ac:chgData name="yashrealmec15@gmail.com" userId="96ecc678ac4d3d61" providerId="LiveId" clId="{49D23DAE-1727-4B62-919E-5481B1DC5217}" dt="2024-07-14T11:30:38.989" v="191" actId="404"/>
          <ac:spMkLst>
            <pc:docMk/>
            <pc:sldMk cId="625651050" sldId="756"/>
            <ac:spMk id="27" creationId="{F5284B3B-3540-58C5-AB07-DF848D1ED6B0}"/>
          </ac:spMkLst>
        </pc:spChg>
        <pc:spChg chg="add mod">
          <ac:chgData name="yashrealmec15@gmail.com" userId="96ecc678ac4d3d61" providerId="LiveId" clId="{49D23DAE-1727-4B62-919E-5481B1DC5217}" dt="2024-07-14T11:30:38.989" v="191" actId="404"/>
          <ac:spMkLst>
            <pc:docMk/>
            <pc:sldMk cId="625651050" sldId="756"/>
            <ac:spMk id="28" creationId="{24CCA891-85EC-EDE7-4976-D4BC804B3335}"/>
          </ac:spMkLst>
        </pc:spChg>
        <pc:spChg chg="add mod">
          <ac:chgData name="yashrealmec15@gmail.com" userId="96ecc678ac4d3d61" providerId="LiveId" clId="{49D23DAE-1727-4B62-919E-5481B1DC5217}" dt="2024-07-14T11:30:38.989" v="191" actId="404"/>
          <ac:spMkLst>
            <pc:docMk/>
            <pc:sldMk cId="625651050" sldId="756"/>
            <ac:spMk id="29" creationId="{8701B698-6DCC-CE5A-CEDC-473A63796C13}"/>
          </ac:spMkLst>
        </pc:spChg>
        <pc:spChg chg="add mod">
          <ac:chgData name="yashrealmec15@gmail.com" userId="96ecc678ac4d3d61" providerId="LiveId" clId="{49D23DAE-1727-4B62-919E-5481B1DC5217}" dt="2024-07-14T11:30:38.989" v="191" actId="404"/>
          <ac:spMkLst>
            <pc:docMk/>
            <pc:sldMk cId="625651050" sldId="756"/>
            <ac:spMk id="30" creationId="{C8521A83-DFE7-69D5-7CE7-FB54067E1083}"/>
          </ac:spMkLst>
        </pc:spChg>
        <pc:spChg chg="add mod">
          <ac:chgData name="yashrealmec15@gmail.com" userId="96ecc678ac4d3d61" providerId="LiveId" clId="{49D23DAE-1727-4B62-919E-5481B1DC5217}" dt="2024-07-14T11:30:38.989" v="191" actId="404"/>
          <ac:spMkLst>
            <pc:docMk/>
            <pc:sldMk cId="625651050" sldId="756"/>
            <ac:spMk id="31" creationId="{040B3280-C7FB-9718-4694-4EB76E0021EF}"/>
          </ac:spMkLst>
        </pc:spChg>
        <pc:spChg chg="add mod">
          <ac:chgData name="yashrealmec15@gmail.com" userId="96ecc678ac4d3d61" providerId="LiveId" clId="{49D23DAE-1727-4B62-919E-5481B1DC5217}" dt="2024-07-14T11:30:46.141" v="192" actId="20577"/>
          <ac:spMkLst>
            <pc:docMk/>
            <pc:sldMk cId="625651050" sldId="756"/>
            <ac:spMk id="32" creationId="{C0A5ED93-19E0-5799-6447-E35F24F1B5C8}"/>
          </ac:spMkLst>
        </pc:spChg>
        <pc:spChg chg="add mod">
          <ac:chgData name="yashrealmec15@gmail.com" userId="96ecc678ac4d3d61" providerId="LiveId" clId="{49D23DAE-1727-4B62-919E-5481B1DC5217}" dt="2024-07-14T11:30:38.989" v="191" actId="404"/>
          <ac:spMkLst>
            <pc:docMk/>
            <pc:sldMk cId="625651050" sldId="756"/>
            <ac:spMk id="33" creationId="{215C4AE5-8A0C-FF04-D4F7-E75EB4D4B966}"/>
          </ac:spMkLst>
        </pc:spChg>
        <pc:spChg chg="add mod">
          <ac:chgData name="yashrealmec15@gmail.com" userId="96ecc678ac4d3d61" providerId="LiveId" clId="{49D23DAE-1727-4B62-919E-5481B1DC5217}" dt="2024-07-14T11:30:38.989" v="191" actId="404"/>
          <ac:spMkLst>
            <pc:docMk/>
            <pc:sldMk cId="625651050" sldId="756"/>
            <ac:spMk id="38" creationId="{A6992607-5E50-B736-AA98-F9238AE7C567}"/>
          </ac:spMkLst>
        </pc:spChg>
        <pc:spChg chg="add mod">
          <ac:chgData name="yashrealmec15@gmail.com" userId="96ecc678ac4d3d61" providerId="LiveId" clId="{49D23DAE-1727-4B62-919E-5481B1DC5217}" dt="2024-07-14T11:26:33.576" v="128" actId="255"/>
          <ac:spMkLst>
            <pc:docMk/>
            <pc:sldMk cId="625651050" sldId="756"/>
            <ac:spMk id="40" creationId="{23A28820-DA64-BD21-AE03-ABB216FAE71D}"/>
          </ac:spMkLst>
        </pc:spChg>
        <pc:spChg chg="add mod">
          <ac:chgData name="yashrealmec15@gmail.com" userId="96ecc678ac4d3d61" providerId="LiveId" clId="{49D23DAE-1727-4B62-919E-5481B1DC5217}" dt="2024-07-14T11:28:31.070" v="168" actId="1076"/>
          <ac:spMkLst>
            <pc:docMk/>
            <pc:sldMk cId="625651050" sldId="756"/>
            <ac:spMk id="41" creationId="{AEB68B81-8A18-F5F4-B55D-07D66EE60A46}"/>
          </ac:spMkLst>
        </pc:spChg>
        <pc:picChg chg="add mod">
          <ac:chgData name="yashrealmec15@gmail.com" userId="96ecc678ac4d3d61" providerId="LiveId" clId="{49D23DAE-1727-4B62-919E-5481B1DC5217}" dt="2024-07-14T11:23:39.124" v="109" actId="1076"/>
          <ac:picMkLst>
            <pc:docMk/>
            <pc:sldMk cId="625651050" sldId="756"/>
            <ac:picMk id="15" creationId="{8B2371D6-813D-5846-2965-AA1E2CDAA9BE}"/>
          </ac:picMkLst>
        </pc:picChg>
        <pc:picChg chg="add mod">
          <ac:chgData name="yashrealmec15@gmail.com" userId="96ecc678ac4d3d61" providerId="LiveId" clId="{49D23DAE-1727-4B62-919E-5481B1DC5217}" dt="2024-07-14T11:23:39.124" v="109" actId="1076"/>
          <ac:picMkLst>
            <pc:docMk/>
            <pc:sldMk cId="625651050" sldId="756"/>
            <ac:picMk id="16" creationId="{C6A7A1A4-123D-E718-0142-9CAA4A8CD3DC}"/>
          </ac:picMkLst>
        </pc:picChg>
        <pc:picChg chg="add mod">
          <ac:chgData name="yashrealmec15@gmail.com" userId="96ecc678ac4d3d61" providerId="LiveId" clId="{49D23DAE-1727-4B62-919E-5481B1DC5217}" dt="2024-07-14T11:23:39.124" v="109" actId="1076"/>
          <ac:picMkLst>
            <pc:docMk/>
            <pc:sldMk cId="625651050" sldId="756"/>
            <ac:picMk id="17" creationId="{D6FD1D0A-3B53-D631-E761-CE300BD38FED}"/>
          </ac:picMkLst>
        </pc:picChg>
        <pc:picChg chg="add mod">
          <ac:chgData name="yashrealmec15@gmail.com" userId="96ecc678ac4d3d61" providerId="LiveId" clId="{49D23DAE-1727-4B62-919E-5481B1DC5217}" dt="2024-07-14T11:23:39.124" v="109" actId="1076"/>
          <ac:picMkLst>
            <pc:docMk/>
            <pc:sldMk cId="625651050" sldId="756"/>
            <ac:picMk id="18" creationId="{9419F239-94CC-60BA-AA10-C3396E99749C}"/>
          </ac:picMkLst>
        </pc:picChg>
        <pc:picChg chg="add mod">
          <ac:chgData name="yashrealmec15@gmail.com" userId="96ecc678ac4d3d61" providerId="LiveId" clId="{49D23DAE-1727-4B62-919E-5481B1DC5217}" dt="2024-07-14T11:23:39.124" v="109" actId="1076"/>
          <ac:picMkLst>
            <pc:docMk/>
            <pc:sldMk cId="625651050" sldId="756"/>
            <ac:picMk id="20" creationId="{0129C00D-D74D-FE53-BF79-58357D6ACFBA}"/>
          </ac:picMkLst>
        </pc:picChg>
        <pc:picChg chg="add mod">
          <ac:chgData name="yashrealmec15@gmail.com" userId="96ecc678ac4d3d61" providerId="LiveId" clId="{49D23DAE-1727-4B62-919E-5481B1DC5217}" dt="2024-07-14T11:23:39.124" v="109" actId="1076"/>
          <ac:picMkLst>
            <pc:docMk/>
            <pc:sldMk cId="625651050" sldId="756"/>
            <ac:picMk id="23" creationId="{248ACB90-D5C9-43CD-AFF5-65E09C77CE26}"/>
          </ac:picMkLst>
        </pc:picChg>
        <pc:picChg chg="add del mod">
          <ac:chgData name="yashrealmec15@gmail.com" userId="96ecc678ac4d3d61" providerId="LiveId" clId="{49D23DAE-1727-4B62-919E-5481B1DC5217}" dt="2024-07-14T11:26:39.232" v="129" actId="478"/>
          <ac:picMkLst>
            <pc:docMk/>
            <pc:sldMk cId="625651050" sldId="756"/>
            <ac:picMk id="34" creationId="{1AB4C758-FB75-1DF3-D48A-8E6AFF80EF55}"/>
          </ac:picMkLst>
        </pc:picChg>
        <pc:picChg chg="add del mod">
          <ac:chgData name="yashrealmec15@gmail.com" userId="96ecc678ac4d3d61" providerId="LiveId" clId="{49D23DAE-1727-4B62-919E-5481B1DC5217}" dt="2024-07-14T11:26:51.351" v="131" actId="478"/>
          <ac:picMkLst>
            <pc:docMk/>
            <pc:sldMk cId="625651050" sldId="756"/>
            <ac:picMk id="35" creationId="{6116FFE0-71FE-3CA1-AA34-2B854D9663EC}"/>
          </ac:picMkLst>
        </pc:picChg>
        <pc:picChg chg="add del mod">
          <ac:chgData name="yashrealmec15@gmail.com" userId="96ecc678ac4d3d61" providerId="LiveId" clId="{49D23DAE-1727-4B62-919E-5481B1DC5217}" dt="2024-07-14T11:27:09.780" v="159" actId="478"/>
          <ac:picMkLst>
            <pc:docMk/>
            <pc:sldMk cId="625651050" sldId="756"/>
            <ac:picMk id="36" creationId="{32B61FC8-D689-3CB0-B25C-6971AA02DE56}"/>
          </ac:picMkLst>
        </pc:picChg>
        <pc:picChg chg="add del mod">
          <ac:chgData name="yashrealmec15@gmail.com" userId="96ecc678ac4d3d61" providerId="LiveId" clId="{49D23DAE-1727-4B62-919E-5481B1DC5217}" dt="2024-07-14T11:27:15.857" v="160" actId="478"/>
          <ac:picMkLst>
            <pc:docMk/>
            <pc:sldMk cId="625651050" sldId="756"/>
            <ac:picMk id="37" creationId="{2DFFCAF8-3213-F15C-8B51-312E3622B7F4}"/>
          </ac:picMkLst>
        </pc:picChg>
        <pc:picChg chg="add del mod">
          <ac:chgData name="yashrealmec15@gmail.com" userId="96ecc678ac4d3d61" providerId="LiveId" clId="{49D23DAE-1727-4B62-919E-5481B1DC5217}" dt="2024-07-14T11:27:22.481" v="161" actId="478"/>
          <ac:picMkLst>
            <pc:docMk/>
            <pc:sldMk cId="625651050" sldId="756"/>
            <ac:picMk id="39" creationId="{811BD573-8158-3EF6-7E87-BDFA3C264622}"/>
          </ac:picMkLst>
        </pc:picChg>
        <pc:picChg chg="add del mod">
          <ac:chgData name="yashrealmec15@gmail.com" userId="96ecc678ac4d3d61" providerId="LiveId" clId="{49D23DAE-1727-4B62-919E-5481B1DC5217}" dt="2024-07-14T11:25:49.162" v="124" actId="478"/>
          <ac:picMkLst>
            <pc:docMk/>
            <pc:sldMk cId="625651050" sldId="756"/>
            <ac:picMk id="42" creationId="{67AAD570-7F2F-DBE2-9FB0-17015CF78FF3}"/>
          </ac:picMkLst>
        </pc:picChg>
      </pc:sldChg>
      <pc:sldChg chg="addSp delSp modSp add mod modAnim">
        <pc:chgData name="yashrealmec15@gmail.com" userId="96ecc678ac4d3d61" providerId="LiveId" clId="{49D23DAE-1727-4B62-919E-5481B1DC5217}" dt="2024-07-14T12:44:25.487" v="369"/>
        <pc:sldMkLst>
          <pc:docMk/>
          <pc:sldMk cId="1267826958" sldId="757"/>
        </pc:sldMkLst>
        <pc:spChg chg="del">
          <ac:chgData name="yashrealmec15@gmail.com" userId="96ecc678ac4d3d61" providerId="LiveId" clId="{49D23DAE-1727-4B62-919E-5481B1DC5217}" dt="2024-07-14T11:31:42.262" v="196" actId="478"/>
          <ac:spMkLst>
            <pc:docMk/>
            <pc:sldMk cId="1267826958" sldId="757"/>
            <ac:spMk id="3" creationId="{81C40EAD-6905-EC31-3B08-9C185FFC9166}"/>
          </ac:spMkLst>
        </pc:spChg>
        <pc:spChg chg="del">
          <ac:chgData name="yashrealmec15@gmail.com" userId="96ecc678ac4d3d61" providerId="LiveId" clId="{49D23DAE-1727-4B62-919E-5481B1DC5217}" dt="2024-07-14T11:31:39.711" v="195" actId="478"/>
          <ac:spMkLst>
            <pc:docMk/>
            <pc:sldMk cId="1267826958" sldId="757"/>
            <ac:spMk id="24" creationId="{FA2FDE45-00A8-9CEC-3F65-F61B0009554B}"/>
          </ac:spMkLst>
        </pc:spChg>
        <pc:spChg chg="del">
          <ac:chgData name="yashrealmec15@gmail.com" userId="96ecc678ac4d3d61" providerId="LiveId" clId="{49D23DAE-1727-4B62-919E-5481B1DC5217}" dt="2024-07-14T11:31:34.550" v="194" actId="478"/>
          <ac:spMkLst>
            <pc:docMk/>
            <pc:sldMk cId="1267826958" sldId="757"/>
            <ac:spMk id="25" creationId="{92E0B95E-6BC6-2E56-A79F-4EB092C5BA0F}"/>
          </ac:spMkLst>
        </pc:spChg>
        <pc:spChg chg="del">
          <ac:chgData name="yashrealmec15@gmail.com" userId="96ecc678ac4d3d61" providerId="LiveId" clId="{49D23DAE-1727-4B62-919E-5481B1DC5217}" dt="2024-07-14T11:31:39.711" v="195" actId="478"/>
          <ac:spMkLst>
            <pc:docMk/>
            <pc:sldMk cId="1267826958" sldId="757"/>
            <ac:spMk id="26" creationId="{0558CF70-080F-BA7D-EBA4-6F82E5CA248E}"/>
          </ac:spMkLst>
        </pc:spChg>
        <pc:spChg chg="del">
          <ac:chgData name="yashrealmec15@gmail.com" userId="96ecc678ac4d3d61" providerId="LiveId" clId="{49D23DAE-1727-4B62-919E-5481B1DC5217}" dt="2024-07-14T11:31:39.711" v="195" actId="478"/>
          <ac:spMkLst>
            <pc:docMk/>
            <pc:sldMk cId="1267826958" sldId="757"/>
            <ac:spMk id="27" creationId="{F5284B3B-3540-58C5-AB07-DF848D1ED6B0}"/>
          </ac:spMkLst>
        </pc:spChg>
        <pc:spChg chg="del">
          <ac:chgData name="yashrealmec15@gmail.com" userId="96ecc678ac4d3d61" providerId="LiveId" clId="{49D23DAE-1727-4B62-919E-5481B1DC5217}" dt="2024-07-14T11:31:39.711" v="195" actId="478"/>
          <ac:spMkLst>
            <pc:docMk/>
            <pc:sldMk cId="1267826958" sldId="757"/>
            <ac:spMk id="28" creationId="{24CCA891-85EC-EDE7-4976-D4BC804B3335}"/>
          </ac:spMkLst>
        </pc:spChg>
        <pc:spChg chg="del">
          <ac:chgData name="yashrealmec15@gmail.com" userId="96ecc678ac4d3d61" providerId="LiveId" clId="{49D23DAE-1727-4B62-919E-5481B1DC5217}" dt="2024-07-14T11:31:39.711" v="195" actId="478"/>
          <ac:spMkLst>
            <pc:docMk/>
            <pc:sldMk cId="1267826958" sldId="757"/>
            <ac:spMk id="29" creationId="{8701B698-6DCC-CE5A-CEDC-473A63796C13}"/>
          </ac:spMkLst>
        </pc:spChg>
        <pc:spChg chg="del">
          <ac:chgData name="yashrealmec15@gmail.com" userId="96ecc678ac4d3d61" providerId="LiveId" clId="{49D23DAE-1727-4B62-919E-5481B1DC5217}" dt="2024-07-14T11:31:39.711" v="195" actId="478"/>
          <ac:spMkLst>
            <pc:docMk/>
            <pc:sldMk cId="1267826958" sldId="757"/>
            <ac:spMk id="30" creationId="{C8521A83-DFE7-69D5-7CE7-FB54067E1083}"/>
          </ac:spMkLst>
        </pc:spChg>
        <pc:spChg chg="del">
          <ac:chgData name="yashrealmec15@gmail.com" userId="96ecc678ac4d3d61" providerId="LiveId" clId="{49D23DAE-1727-4B62-919E-5481B1DC5217}" dt="2024-07-14T11:31:39.711" v="195" actId="478"/>
          <ac:spMkLst>
            <pc:docMk/>
            <pc:sldMk cId="1267826958" sldId="757"/>
            <ac:spMk id="31" creationId="{040B3280-C7FB-9718-4694-4EB76E0021EF}"/>
          </ac:spMkLst>
        </pc:spChg>
        <pc:spChg chg="del">
          <ac:chgData name="yashrealmec15@gmail.com" userId="96ecc678ac4d3d61" providerId="LiveId" clId="{49D23DAE-1727-4B62-919E-5481B1DC5217}" dt="2024-07-14T11:31:39.711" v="195" actId="478"/>
          <ac:spMkLst>
            <pc:docMk/>
            <pc:sldMk cId="1267826958" sldId="757"/>
            <ac:spMk id="32" creationId="{C0A5ED93-19E0-5799-6447-E35F24F1B5C8}"/>
          </ac:spMkLst>
        </pc:spChg>
        <pc:spChg chg="del">
          <ac:chgData name="yashrealmec15@gmail.com" userId="96ecc678ac4d3d61" providerId="LiveId" clId="{49D23DAE-1727-4B62-919E-5481B1DC5217}" dt="2024-07-14T11:31:39.711" v="195" actId="478"/>
          <ac:spMkLst>
            <pc:docMk/>
            <pc:sldMk cId="1267826958" sldId="757"/>
            <ac:spMk id="33" creationId="{215C4AE5-8A0C-FF04-D4F7-E75EB4D4B966}"/>
          </ac:spMkLst>
        </pc:spChg>
        <pc:spChg chg="del">
          <ac:chgData name="yashrealmec15@gmail.com" userId="96ecc678ac4d3d61" providerId="LiveId" clId="{49D23DAE-1727-4B62-919E-5481B1DC5217}" dt="2024-07-14T11:31:39.711" v="195" actId="478"/>
          <ac:spMkLst>
            <pc:docMk/>
            <pc:sldMk cId="1267826958" sldId="757"/>
            <ac:spMk id="38" creationId="{A6992607-5E50-B736-AA98-F9238AE7C567}"/>
          </ac:spMkLst>
        </pc:spChg>
        <pc:spChg chg="del">
          <ac:chgData name="yashrealmec15@gmail.com" userId="96ecc678ac4d3d61" providerId="LiveId" clId="{49D23DAE-1727-4B62-919E-5481B1DC5217}" dt="2024-07-14T11:31:39.711" v="195" actId="478"/>
          <ac:spMkLst>
            <pc:docMk/>
            <pc:sldMk cId="1267826958" sldId="757"/>
            <ac:spMk id="40" creationId="{23A28820-DA64-BD21-AE03-ABB216FAE71D}"/>
          </ac:spMkLst>
        </pc:spChg>
        <pc:spChg chg="del">
          <ac:chgData name="yashrealmec15@gmail.com" userId="96ecc678ac4d3d61" providerId="LiveId" clId="{49D23DAE-1727-4B62-919E-5481B1DC5217}" dt="2024-07-14T11:31:34.550" v="194" actId="478"/>
          <ac:spMkLst>
            <pc:docMk/>
            <pc:sldMk cId="1267826958" sldId="757"/>
            <ac:spMk id="41" creationId="{AEB68B81-8A18-F5F4-B55D-07D66EE60A46}"/>
          </ac:spMkLst>
        </pc:spChg>
        <pc:picChg chg="add del mod">
          <ac:chgData name="yashrealmec15@gmail.com" userId="96ecc678ac4d3d61" providerId="LiveId" clId="{49D23DAE-1727-4B62-919E-5481B1DC5217}" dt="2024-07-14T11:34:21.430" v="201" actId="478"/>
          <ac:picMkLst>
            <pc:docMk/>
            <pc:sldMk cId="1267826958" sldId="757"/>
            <ac:picMk id="6" creationId="{1D1014C0-31EC-5C01-A08F-B86F95667366}"/>
          </ac:picMkLst>
        </pc:picChg>
        <pc:picChg chg="add mod">
          <ac:chgData name="yashrealmec15@gmail.com" userId="96ecc678ac4d3d61" providerId="LiveId" clId="{49D23DAE-1727-4B62-919E-5481B1DC5217}" dt="2024-07-14T11:43:17.936" v="224" actId="1440"/>
          <ac:picMkLst>
            <pc:docMk/>
            <pc:sldMk cId="1267826958" sldId="757"/>
            <ac:picMk id="7" creationId="{E8D9DD51-5CCE-0B1F-52B4-1FCAA923B6A0}"/>
          </ac:picMkLst>
        </pc:picChg>
        <pc:inkChg chg="add del">
          <ac:chgData name="yashrealmec15@gmail.com" userId="96ecc678ac4d3d61" providerId="LiveId" clId="{49D23DAE-1727-4B62-919E-5481B1DC5217}" dt="2024-07-14T11:41:47.880" v="218" actId="9405"/>
          <ac:inkMkLst>
            <pc:docMk/>
            <pc:sldMk cId="1267826958" sldId="757"/>
            <ac:inkMk id="8" creationId="{69A3C9B5-D937-2043-9DE9-18DC7353ABCE}"/>
          </ac:inkMkLst>
        </pc:inkChg>
        <pc:inkChg chg="add del">
          <ac:chgData name="yashrealmec15@gmail.com" userId="96ecc678ac4d3d61" providerId="LiveId" clId="{49D23DAE-1727-4B62-919E-5481B1DC5217}" dt="2024-07-14T11:42:33.599" v="220" actId="9405"/>
          <ac:inkMkLst>
            <pc:docMk/>
            <pc:sldMk cId="1267826958" sldId="757"/>
            <ac:inkMk id="9" creationId="{63AA73C8-B154-AE13-8321-4ABC5CAB14C2}"/>
          </ac:inkMkLst>
        </pc:inkChg>
      </pc:sldChg>
      <pc:sldChg chg="addSp delSp modSp add mod modAnim">
        <pc:chgData name="yashrealmec15@gmail.com" userId="96ecc678ac4d3d61" providerId="LiveId" clId="{49D23DAE-1727-4B62-919E-5481B1DC5217}" dt="2024-07-14T12:53:12.568" v="503"/>
        <pc:sldMkLst>
          <pc:docMk/>
          <pc:sldMk cId="3366003121" sldId="758"/>
        </pc:sldMkLst>
        <pc:spChg chg="mod">
          <ac:chgData name="yashrealmec15@gmail.com" userId="96ecc678ac4d3d61" providerId="LiveId" clId="{49D23DAE-1727-4B62-919E-5481B1DC5217}" dt="2024-07-14T12:31:04.527" v="238"/>
          <ac:spMkLst>
            <pc:docMk/>
            <pc:sldMk cId="3366003121" sldId="758"/>
            <ac:spMk id="2" creationId="{F84C86F3-DA51-F012-B62D-5124A687DDFF}"/>
          </ac:spMkLst>
        </pc:spChg>
        <pc:spChg chg="mod">
          <ac:chgData name="yashrealmec15@gmail.com" userId="96ecc678ac4d3d61" providerId="LiveId" clId="{49D23DAE-1727-4B62-919E-5481B1DC5217}" dt="2024-07-14T12:32:01.603" v="247" actId="108"/>
          <ac:spMkLst>
            <pc:docMk/>
            <pc:sldMk cId="3366003121" sldId="758"/>
            <ac:spMk id="3" creationId="{1A2165BC-2C65-050D-730D-8D462E50A505}"/>
          </ac:spMkLst>
        </pc:spChg>
        <pc:spChg chg="mod">
          <ac:chgData name="yashrealmec15@gmail.com" userId="96ecc678ac4d3d61" providerId="LiveId" clId="{49D23DAE-1727-4B62-919E-5481B1DC5217}" dt="2024-07-14T12:32:33.071" v="253"/>
          <ac:spMkLst>
            <pc:docMk/>
            <pc:sldMk cId="3366003121" sldId="758"/>
            <ac:spMk id="18" creationId="{D53295FF-8E56-9E2F-286D-99F4F4BE9A41}"/>
          </ac:spMkLst>
        </pc:spChg>
        <pc:spChg chg="mod">
          <ac:chgData name="yashrealmec15@gmail.com" userId="96ecc678ac4d3d61" providerId="LiveId" clId="{49D23DAE-1727-4B62-919E-5481B1DC5217}" dt="2024-07-14T12:32:33.071" v="253"/>
          <ac:spMkLst>
            <pc:docMk/>
            <pc:sldMk cId="3366003121" sldId="758"/>
            <ac:spMk id="19" creationId="{D950EDF1-6B48-840B-3445-E065D880A555}"/>
          </ac:spMkLst>
        </pc:spChg>
        <pc:spChg chg="mod">
          <ac:chgData name="yashrealmec15@gmail.com" userId="96ecc678ac4d3d61" providerId="LiveId" clId="{49D23DAE-1727-4B62-919E-5481B1DC5217}" dt="2024-07-14T12:32:33.071" v="253"/>
          <ac:spMkLst>
            <pc:docMk/>
            <pc:sldMk cId="3366003121" sldId="758"/>
            <ac:spMk id="20" creationId="{9F14BF36-9CF6-BE01-2014-45B2468A44BC}"/>
          </ac:spMkLst>
        </pc:spChg>
        <pc:grpChg chg="del">
          <ac:chgData name="yashrealmec15@gmail.com" userId="96ecc678ac4d3d61" providerId="LiveId" clId="{49D23DAE-1727-4B62-919E-5481B1DC5217}" dt="2024-07-14T12:32:26.270" v="252" actId="478"/>
          <ac:grpSpMkLst>
            <pc:docMk/>
            <pc:sldMk cId="3366003121" sldId="758"/>
            <ac:grpSpMk id="4" creationId="{E435A077-505C-C496-F5BE-FD8449A9288E}"/>
          </ac:grpSpMkLst>
        </pc:grpChg>
        <pc:grpChg chg="add mod">
          <ac:chgData name="yashrealmec15@gmail.com" userId="96ecc678ac4d3d61" providerId="LiveId" clId="{49D23DAE-1727-4B62-919E-5481B1DC5217}" dt="2024-07-14T12:32:42.578" v="254" actId="1076"/>
          <ac:grpSpMkLst>
            <pc:docMk/>
            <pc:sldMk cId="3366003121" sldId="758"/>
            <ac:grpSpMk id="14" creationId="{2D262FF9-C6C0-715B-F789-ADB9F00F6D63}"/>
          </ac:grpSpMkLst>
        </pc:grpChg>
        <pc:picChg chg="del">
          <ac:chgData name="yashrealmec15@gmail.com" userId="96ecc678ac4d3d61" providerId="LiveId" clId="{49D23DAE-1727-4B62-919E-5481B1DC5217}" dt="2024-07-14T12:32:09.833" v="248" actId="478"/>
          <ac:picMkLst>
            <pc:docMk/>
            <pc:sldMk cId="3366003121" sldId="758"/>
            <ac:picMk id="12" creationId="{D712E955-F44D-5D94-86EB-421644B25618}"/>
          </ac:picMkLst>
        </pc:picChg>
        <pc:picChg chg="add mod">
          <ac:chgData name="yashrealmec15@gmail.com" userId="96ecc678ac4d3d61" providerId="LiveId" clId="{49D23DAE-1727-4B62-919E-5481B1DC5217}" dt="2024-07-14T12:32:17.950" v="251"/>
          <ac:picMkLst>
            <pc:docMk/>
            <pc:sldMk cId="3366003121" sldId="758"/>
            <ac:picMk id="13" creationId="{53BC50B8-B0D6-2CC2-58E5-599A19C095CD}"/>
          </ac:picMkLst>
        </pc:picChg>
        <pc:cxnChg chg="mod">
          <ac:chgData name="yashrealmec15@gmail.com" userId="96ecc678ac4d3d61" providerId="LiveId" clId="{49D23DAE-1727-4B62-919E-5481B1DC5217}" dt="2024-07-14T12:32:33.071" v="253"/>
          <ac:cxnSpMkLst>
            <pc:docMk/>
            <pc:sldMk cId="3366003121" sldId="758"/>
            <ac:cxnSpMk id="15" creationId="{AB0B908B-7D92-B095-A441-2F78A5E0AAB2}"/>
          </ac:cxnSpMkLst>
        </pc:cxnChg>
        <pc:cxnChg chg="mod">
          <ac:chgData name="yashrealmec15@gmail.com" userId="96ecc678ac4d3d61" providerId="LiveId" clId="{49D23DAE-1727-4B62-919E-5481B1DC5217}" dt="2024-07-14T12:32:33.071" v="253"/>
          <ac:cxnSpMkLst>
            <pc:docMk/>
            <pc:sldMk cId="3366003121" sldId="758"/>
            <ac:cxnSpMk id="16" creationId="{E12BA83D-A242-4D4E-19E5-AF85B9A865BD}"/>
          </ac:cxnSpMkLst>
        </pc:cxnChg>
        <pc:cxnChg chg="mod">
          <ac:chgData name="yashrealmec15@gmail.com" userId="96ecc678ac4d3d61" providerId="LiveId" clId="{49D23DAE-1727-4B62-919E-5481B1DC5217}" dt="2024-07-14T12:32:33.071" v="253"/>
          <ac:cxnSpMkLst>
            <pc:docMk/>
            <pc:sldMk cId="3366003121" sldId="758"/>
            <ac:cxnSpMk id="17" creationId="{A2D6CF1F-7029-2512-5CA0-252A0184E9E6}"/>
          </ac:cxnSpMkLst>
        </pc:cxnChg>
      </pc:sldChg>
      <pc:sldChg chg="addSp delSp modSp add mod modAnim">
        <pc:chgData name="yashrealmec15@gmail.com" userId="96ecc678ac4d3d61" providerId="LiveId" clId="{49D23DAE-1727-4B62-919E-5481B1DC5217}" dt="2024-07-14T15:43:53.435" v="573" actId="108"/>
        <pc:sldMkLst>
          <pc:docMk/>
          <pc:sldMk cId="44114973" sldId="759"/>
        </pc:sldMkLst>
        <pc:spChg chg="mod">
          <ac:chgData name="yashrealmec15@gmail.com" userId="96ecc678ac4d3d61" providerId="LiveId" clId="{49D23DAE-1727-4B62-919E-5481B1DC5217}" dt="2024-07-14T12:35:47.880" v="304" actId="1076"/>
          <ac:spMkLst>
            <pc:docMk/>
            <pc:sldMk cId="44114973" sldId="759"/>
            <ac:spMk id="2" creationId="{F84C86F3-DA51-F012-B62D-5124A687DDFF}"/>
          </ac:spMkLst>
        </pc:spChg>
        <pc:spChg chg="mod">
          <ac:chgData name="yashrealmec15@gmail.com" userId="96ecc678ac4d3d61" providerId="LiveId" clId="{49D23DAE-1727-4B62-919E-5481B1DC5217}" dt="2024-07-14T15:43:53.435" v="573" actId="108"/>
          <ac:spMkLst>
            <pc:docMk/>
            <pc:sldMk cId="44114973" sldId="759"/>
            <ac:spMk id="3" creationId="{1A2165BC-2C65-050D-730D-8D462E50A505}"/>
          </ac:spMkLst>
        </pc:spChg>
        <pc:grpChg chg="del">
          <ac:chgData name="yashrealmec15@gmail.com" userId="96ecc678ac4d3d61" providerId="LiveId" clId="{49D23DAE-1727-4B62-919E-5481B1DC5217}" dt="2024-07-14T12:37:21.653" v="328" actId="478"/>
          <ac:grpSpMkLst>
            <pc:docMk/>
            <pc:sldMk cId="44114973" sldId="759"/>
            <ac:grpSpMk id="14" creationId="{2D262FF9-C6C0-715B-F789-ADB9F00F6D63}"/>
          </ac:grpSpMkLst>
        </pc:grpChg>
        <pc:picChg chg="add mod">
          <ac:chgData name="yashrealmec15@gmail.com" userId="96ecc678ac4d3d61" providerId="LiveId" clId="{49D23DAE-1727-4B62-919E-5481B1DC5217}" dt="2024-07-14T12:37:19.023" v="327"/>
          <ac:picMkLst>
            <pc:docMk/>
            <pc:sldMk cId="44114973" sldId="759"/>
            <ac:picMk id="4" creationId="{5B6FBCF5-3ED6-ADB6-9711-961D5197C046}"/>
          </ac:picMkLst>
        </pc:picChg>
        <pc:picChg chg="add mod">
          <ac:chgData name="yashrealmec15@gmail.com" userId="96ecc678ac4d3d61" providerId="LiveId" clId="{49D23DAE-1727-4B62-919E-5481B1DC5217}" dt="2024-07-14T12:37:29.944" v="330" actId="1076"/>
          <ac:picMkLst>
            <pc:docMk/>
            <pc:sldMk cId="44114973" sldId="759"/>
            <ac:picMk id="6" creationId="{3F95FA86-90D5-6EAF-313E-11F9843D68B9}"/>
          </ac:picMkLst>
        </pc:picChg>
        <pc:picChg chg="del">
          <ac:chgData name="yashrealmec15@gmail.com" userId="96ecc678ac4d3d61" providerId="LiveId" clId="{49D23DAE-1727-4B62-919E-5481B1DC5217}" dt="2024-07-14T12:36:17.361" v="306" actId="478"/>
          <ac:picMkLst>
            <pc:docMk/>
            <pc:sldMk cId="44114973" sldId="759"/>
            <ac:picMk id="13" creationId="{53BC50B8-B0D6-2CC2-58E5-599A19C095CD}"/>
          </ac:picMkLst>
        </pc:picChg>
      </pc:sldChg>
      <pc:sldChg chg="addSp delSp modSp add del mod addAnim delAnim modAnim">
        <pc:chgData name="yashrealmec15@gmail.com" userId="96ecc678ac4d3d61" providerId="LiveId" clId="{49D23DAE-1727-4B62-919E-5481B1DC5217}" dt="2024-07-14T15:44:06.075" v="574" actId="108"/>
        <pc:sldMkLst>
          <pc:docMk/>
          <pc:sldMk cId="1948781454" sldId="760"/>
        </pc:sldMkLst>
        <pc:spChg chg="mod">
          <ac:chgData name="yashrealmec15@gmail.com" userId="96ecc678ac4d3d61" providerId="LiveId" clId="{49D23DAE-1727-4B62-919E-5481B1DC5217}" dt="2024-07-14T12:53:14.569" v="515" actId="14100"/>
          <ac:spMkLst>
            <pc:docMk/>
            <pc:sldMk cId="1948781454" sldId="760"/>
            <ac:spMk id="2" creationId="{F84C86F3-DA51-F012-B62D-5124A687DDFF}"/>
          </ac:spMkLst>
        </pc:spChg>
        <pc:spChg chg="add del mod">
          <ac:chgData name="yashrealmec15@gmail.com" userId="96ecc678ac4d3d61" providerId="LiveId" clId="{49D23DAE-1727-4B62-919E-5481B1DC5217}" dt="2024-07-14T15:44:06.075" v="574" actId="108"/>
          <ac:spMkLst>
            <pc:docMk/>
            <pc:sldMk cId="1948781454" sldId="760"/>
            <ac:spMk id="3" creationId="{1A2165BC-2C65-050D-730D-8D462E50A505}"/>
          </ac:spMkLst>
        </pc:spChg>
        <pc:picChg chg="mod">
          <ac:chgData name="yashrealmec15@gmail.com" userId="96ecc678ac4d3d61" providerId="LiveId" clId="{49D23DAE-1727-4B62-919E-5481B1DC5217}" dt="2024-07-14T12:58:08.205" v="544" actId="1076"/>
          <ac:picMkLst>
            <pc:docMk/>
            <pc:sldMk cId="1948781454" sldId="760"/>
            <ac:picMk id="4" creationId="{5B6FBCF5-3ED6-ADB6-9711-961D5197C046}"/>
          </ac:picMkLst>
        </pc:picChg>
        <pc:picChg chg="del">
          <ac:chgData name="yashrealmec15@gmail.com" userId="96ecc678ac4d3d61" providerId="LiveId" clId="{49D23DAE-1727-4B62-919E-5481B1DC5217}" dt="2024-07-14T15:41:28.529" v="556" actId="478"/>
          <ac:picMkLst>
            <pc:docMk/>
            <pc:sldMk cId="1948781454" sldId="760"/>
            <ac:picMk id="6" creationId="{3F95FA86-90D5-6EAF-313E-11F9843D68B9}"/>
          </ac:picMkLst>
        </pc:picChg>
        <pc:picChg chg="add mod">
          <ac:chgData name="yashrealmec15@gmail.com" userId="96ecc678ac4d3d61" providerId="LiveId" clId="{49D23DAE-1727-4B62-919E-5481B1DC5217}" dt="2024-07-14T15:41:58.284" v="559"/>
          <ac:picMkLst>
            <pc:docMk/>
            <pc:sldMk cId="1948781454" sldId="760"/>
            <ac:picMk id="7" creationId="{2CC55A1E-8CCE-CC0B-617D-6D9FC62C908D}"/>
          </ac:picMkLst>
        </pc:picChg>
        <pc:picChg chg="add mod">
          <ac:chgData name="yashrealmec15@gmail.com" userId="96ecc678ac4d3d61" providerId="LiveId" clId="{49D23DAE-1727-4B62-919E-5481B1DC5217}" dt="2024-07-14T15:42:10.535" v="562" actId="14100"/>
          <ac:picMkLst>
            <pc:docMk/>
            <pc:sldMk cId="1948781454" sldId="760"/>
            <ac:picMk id="8" creationId="{4B3781CB-7DD9-D1BF-489A-D0B472D221D9}"/>
          </ac:picMkLst>
        </pc:picChg>
      </pc:sldChg>
      <pc:sldChg chg="delSp modSp add mod delAnim modAnim">
        <pc:chgData name="yashrealmec15@gmail.com" userId="96ecc678ac4d3d61" providerId="LiveId" clId="{49D23DAE-1727-4B62-919E-5481B1DC5217}" dt="2024-07-14T15:44:12.857" v="575" actId="108"/>
        <pc:sldMkLst>
          <pc:docMk/>
          <pc:sldMk cId="1119150135" sldId="761"/>
        </pc:sldMkLst>
        <pc:spChg chg="mod">
          <ac:chgData name="yashrealmec15@gmail.com" userId="96ecc678ac4d3d61" providerId="LiveId" clId="{49D23DAE-1727-4B62-919E-5481B1DC5217}" dt="2024-07-14T15:43:19.589" v="568" actId="20577"/>
          <ac:spMkLst>
            <pc:docMk/>
            <pc:sldMk cId="1119150135" sldId="761"/>
            <ac:spMk id="2" creationId="{F84C86F3-DA51-F012-B62D-5124A687DDFF}"/>
          </ac:spMkLst>
        </pc:spChg>
        <pc:spChg chg="mod">
          <ac:chgData name="yashrealmec15@gmail.com" userId="96ecc678ac4d3d61" providerId="LiveId" clId="{49D23DAE-1727-4B62-919E-5481B1DC5217}" dt="2024-07-14T15:44:12.857" v="575" actId="108"/>
          <ac:spMkLst>
            <pc:docMk/>
            <pc:sldMk cId="1119150135" sldId="761"/>
            <ac:spMk id="3" creationId="{1A2165BC-2C65-050D-730D-8D462E50A505}"/>
          </ac:spMkLst>
        </pc:spChg>
        <pc:picChg chg="del">
          <ac:chgData name="yashrealmec15@gmail.com" userId="96ecc678ac4d3d61" providerId="LiveId" clId="{49D23DAE-1727-4B62-919E-5481B1DC5217}" dt="2024-07-14T15:43:28.614" v="570" actId="478"/>
          <ac:picMkLst>
            <pc:docMk/>
            <pc:sldMk cId="1119150135" sldId="761"/>
            <ac:picMk id="4" creationId="{5B6FBCF5-3ED6-ADB6-9711-961D5197C046}"/>
          </ac:picMkLst>
        </pc:picChg>
        <pc:picChg chg="del">
          <ac:chgData name="yashrealmec15@gmail.com" userId="96ecc678ac4d3d61" providerId="LiveId" clId="{49D23DAE-1727-4B62-919E-5481B1DC5217}" dt="2024-07-14T15:43:26.034" v="569" actId="478"/>
          <ac:picMkLst>
            <pc:docMk/>
            <pc:sldMk cId="1119150135" sldId="761"/>
            <ac:picMk id="7" creationId="{2CC55A1E-8CCE-CC0B-617D-6D9FC62C908D}"/>
          </ac:picMkLst>
        </pc:picChg>
        <pc:picChg chg="del">
          <ac:chgData name="yashrealmec15@gmail.com" userId="96ecc678ac4d3d61" providerId="LiveId" clId="{49D23DAE-1727-4B62-919E-5481B1DC5217}" dt="2024-07-14T15:43:31.222" v="571" actId="478"/>
          <ac:picMkLst>
            <pc:docMk/>
            <pc:sldMk cId="1119150135" sldId="761"/>
            <ac:picMk id="8" creationId="{4B3781CB-7DD9-D1BF-489A-D0B472D221D9}"/>
          </ac:picMkLst>
        </pc:picChg>
      </pc:sldChg>
      <pc:sldChg chg="modSp add mod ord">
        <pc:chgData name="yashrealmec15@gmail.com" userId="96ecc678ac4d3d61" providerId="LiveId" clId="{49D23DAE-1727-4B62-919E-5481B1DC5217}" dt="2024-07-15T08:49:14.476" v="744" actId="1076"/>
        <pc:sldMkLst>
          <pc:docMk/>
          <pc:sldMk cId="2192944446" sldId="762"/>
        </pc:sldMkLst>
        <pc:spChg chg="mod">
          <ac:chgData name="yashrealmec15@gmail.com" userId="96ecc678ac4d3d61" providerId="LiveId" clId="{49D23DAE-1727-4B62-919E-5481B1DC5217}" dt="2024-07-15T08:49:14.476" v="744" actId="1076"/>
          <ac:spMkLst>
            <pc:docMk/>
            <pc:sldMk cId="2192944446" sldId="762"/>
            <ac:spMk id="4" creationId="{589D8245-E8BD-5155-E4C1-8A4C6DDCAD34}"/>
          </ac:spMkLst>
        </pc:spChg>
      </pc:sldChg>
      <pc:sldChg chg="modSp add mod modAnim">
        <pc:chgData name="yashrealmec15@gmail.com" userId="96ecc678ac4d3d61" providerId="LiveId" clId="{49D23DAE-1727-4B62-919E-5481B1DC5217}" dt="2024-07-15T08:51:20.818" v="757" actId="207"/>
        <pc:sldMkLst>
          <pc:docMk/>
          <pc:sldMk cId="2466378390" sldId="763"/>
        </pc:sldMkLst>
        <pc:spChg chg="mod">
          <ac:chgData name="yashrealmec15@gmail.com" userId="96ecc678ac4d3d61" providerId="LiveId" clId="{49D23DAE-1727-4B62-919E-5481B1DC5217}" dt="2024-07-14T15:49:40.723" v="641"/>
          <ac:spMkLst>
            <pc:docMk/>
            <pc:sldMk cId="2466378390" sldId="763"/>
            <ac:spMk id="2" creationId="{F84C86F3-DA51-F012-B62D-5124A687DDFF}"/>
          </ac:spMkLst>
        </pc:spChg>
        <pc:spChg chg="mod">
          <ac:chgData name="yashrealmec15@gmail.com" userId="96ecc678ac4d3d61" providerId="LiveId" clId="{49D23DAE-1727-4B62-919E-5481B1DC5217}" dt="2024-07-15T08:51:20.818" v="757" actId="207"/>
          <ac:spMkLst>
            <pc:docMk/>
            <pc:sldMk cId="2466378390" sldId="763"/>
            <ac:spMk id="4" creationId="{24B9606C-C12D-9197-F817-2CCFE9913BFE}"/>
          </ac:spMkLst>
        </pc:spChg>
      </pc:sldChg>
      <pc:sldChg chg="modSp add mod modAnim">
        <pc:chgData name="yashrealmec15@gmail.com" userId="96ecc678ac4d3d61" providerId="LiveId" clId="{49D23DAE-1727-4B62-919E-5481B1DC5217}" dt="2024-07-15T08:52:06.664" v="776" actId="20577"/>
        <pc:sldMkLst>
          <pc:docMk/>
          <pc:sldMk cId="3685175293" sldId="764"/>
        </pc:sldMkLst>
        <pc:spChg chg="mod">
          <ac:chgData name="yashrealmec15@gmail.com" userId="96ecc678ac4d3d61" providerId="LiveId" clId="{49D23DAE-1727-4B62-919E-5481B1DC5217}" dt="2024-07-14T15:52:22.476" v="671"/>
          <ac:spMkLst>
            <pc:docMk/>
            <pc:sldMk cId="3685175293" sldId="764"/>
            <ac:spMk id="2" creationId="{F84C86F3-DA51-F012-B62D-5124A687DDFF}"/>
          </ac:spMkLst>
        </pc:spChg>
        <pc:spChg chg="mod">
          <ac:chgData name="yashrealmec15@gmail.com" userId="96ecc678ac4d3d61" providerId="LiveId" clId="{49D23DAE-1727-4B62-919E-5481B1DC5217}" dt="2024-07-15T08:52:06.664" v="776" actId="20577"/>
          <ac:spMkLst>
            <pc:docMk/>
            <pc:sldMk cId="3685175293" sldId="764"/>
            <ac:spMk id="4" creationId="{24B9606C-C12D-9197-F817-2CCFE9913BFE}"/>
          </ac:spMkLst>
        </pc:spChg>
      </pc:sldChg>
      <pc:sldMasterChg chg="modSldLayout">
        <pc:chgData name="yashrealmec15@gmail.com" userId="96ecc678ac4d3d61" providerId="LiveId" clId="{49D23DAE-1727-4B62-919E-5481B1DC5217}" dt="2024-07-14T12:42:09.315" v="355" actId="207"/>
        <pc:sldMasterMkLst>
          <pc:docMk/>
          <pc:sldMasterMk cId="1788353970" sldId="2147483648"/>
        </pc:sldMasterMkLst>
        <pc:sldLayoutChg chg="addSp delSp modSp mod">
          <pc:chgData name="yashrealmec15@gmail.com" userId="96ecc678ac4d3d61" providerId="LiveId" clId="{49D23DAE-1727-4B62-919E-5481B1DC5217}" dt="2024-07-14T12:42:09.315" v="355" actId="207"/>
          <pc:sldLayoutMkLst>
            <pc:docMk/>
            <pc:sldMasterMk cId="1788353970" sldId="2147483648"/>
            <pc:sldLayoutMk cId="2916498579" sldId="2147483649"/>
          </pc:sldLayoutMkLst>
          <pc:spChg chg="add mod">
            <ac:chgData name="yashrealmec15@gmail.com" userId="96ecc678ac4d3d61" providerId="LiveId" clId="{49D23DAE-1727-4B62-919E-5481B1DC5217}" dt="2024-07-14T12:40:31.226" v="339" actId="14100"/>
            <ac:spMkLst>
              <pc:docMk/>
              <pc:sldMasterMk cId="1788353970" sldId="2147483648"/>
              <pc:sldLayoutMk cId="2916498579" sldId="2147483649"/>
              <ac:spMk id="4" creationId="{F6FF5B9E-D728-E39C-4A10-0B479F93856B}"/>
            </ac:spMkLst>
          </pc:spChg>
          <pc:spChg chg="add mod">
            <ac:chgData name="yashrealmec15@gmail.com" userId="96ecc678ac4d3d61" providerId="LiveId" clId="{49D23DAE-1727-4B62-919E-5481B1DC5217}" dt="2024-07-14T12:40:41.442" v="345"/>
            <ac:spMkLst>
              <pc:docMk/>
              <pc:sldMasterMk cId="1788353970" sldId="2147483648"/>
              <pc:sldLayoutMk cId="2916498579" sldId="2147483649"/>
              <ac:spMk id="6" creationId="{566F72CA-FEE3-B8DC-DE80-4845DB8C6F82}"/>
            </ac:spMkLst>
          </pc:spChg>
          <pc:spChg chg="mod">
            <ac:chgData name="yashrealmec15@gmail.com" userId="96ecc678ac4d3d61" providerId="LiveId" clId="{49D23DAE-1727-4B62-919E-5481B1DC5217}" dt="2024-07-14T12:42:09.315" v="355" actId="207"/>
            <ac:spMkLst>
              <pc:docMk/>
              <pc:sldMasterMk cId="1788353970" sldId="2147483648"/>
              <pc:sldLayoutMk cId="2916498579" sldId="2147483649"/>
              <ac:spMk id="7" creationId="{40B25912-FA74-DA0F-51FD-FAC1B13434FA}"/>
            </ac:spMkLst>
          </pc:spChg>
          <pc:spChg chg="add del mod">
            <ac:chgData name="yashrealmec15@gmail.com" userId="96ecc678ac4d3d61" providerId="LiveId" clId="{49D23DAE-1727-4B62-919E-5481B1DC5217}" dt="2024-07-14T12:41:06.353" v="347" actId="478"/>
            <ac:spMkLst>
              <pc:docMk/>
              <pc:sldMasterMk cId="1788353970" sldId="2147483648"/>
              <pc:sldLayoutMk cId="2916498579" sldId="2147483649"/>
              <ac:spMk id="8" creationId="{6FA0F900-C95F-90A9-B598-EAC7AB5AA539}"/>
            </ac:spMkLst>
          </pc:spChg>
          <pc:spChg chg="mod">
            <ac:chgData name="yashrealmec15@gmail.com" userId="96ecc678ac4d3d61" providerId="LiveId" clId="{49D23DAE-1727-4B62-919E-5481B1DC5217}" dt="2024-07-14T12:42:01.770" v="354" actId="208"/>
            <ac:spMkLst>
              <pc:docMk/>
              <pc:sldMasterMk cId="1788353970" sldId="2147483648"/>
              <pc:sldLayoutMk cId="2916498579" sldId="2147483649"/>
              <ac:spMk id="11" creationId="{0A72116D-6F86-BD64-4466-FC5B3E593B08}"/>
            </ac:spMkLst>
          </pc:spChg>
          <pc:spChg chg="mod">
            <ac:chgData name="yashrealmec15@gmail.com" userId="96ecc678ac4d3d61" providerId="LiveId" clId="{49D23DAE-1727-4B62-919E-5481B1DC5217}" dt="2024-07-14T12:41:48.039" v="352" actId="207"/>
            <ac:spMkLst>
              <pc:docMk/>
              <pc:sldMasterMk cId="1788353970" sldId="2147483648"/>
              <pc:sldLayoutMk cId="2916498579" sldId="2147483649"/>
              <ac:spMk id="13" creationId="{61F3B831-39D2-F3BA-A6AA-9E6F43CE56B3}"/>
            </ac:spMkLst>
          </pc:spChg>
          <pc:spChg chg="mod">
            <ac:chgData name="yashrealmec15@gmail.com" userId="96ecc678ac4d3d61" providerId="LiveId" clId="{49D23DAE-1727-4B62-919E-5481B1DC5217}" dt="2024-07-14T12:41:53.959" v="353" actId="207"/>
            <ac:spMkLst>
              <pc:docMk/>
              <pc:sldMasterMk cId="1788353970" sldId="2147483648"/>
              <pc:sldLayoutMk cId="2916498579" sldId="2147483649"/>
              <ac:spMk id="15" creationId="{B5D5B257-C98E-B0DA-9E3F-C9309303B85D}"/>
            </ac:spMkLst>
          </pc:spChg>
          <pc:picChg chg="add del">
            <ac:chgData name="yashrealmec15@gmail.com" userId="96ecc678ac4d3d61" providerId="LiveId" clId="{49D23DAE-1727-4B62-919E-5481B1DC5217}" dt="2024-07-14T12:40:02.646" v="334" actId="478"/>
            <ac:picMkLst>
              <pc:docMk/>
              <pc:sldMasterMk cId="1788353970" sldId="2147483648"/>
              <pc:sldLayoutMk cId="2916498579" sldId="2147483649"/>
              <ac:picMk id="1026" creationId="{81478DD0-B197-0664-EB89-C9481158212E}"/>
            </ac:picMkLst>
          </pc:picChg>
          <pc:picChg chg="add del">
            <ac:chgData name="yashrealmec15@gmail.com" userId="96ecc678ac4d3d61" providerId="LiveId" clId="{49D23DAE-1727-4B62-919E-5481B1DC5217}" dt="2024-07-14T12:40:05.696" v="336" actId="478"/>
            <ac:picMkLst>
              <pc:docMk/>
              <pc:sldMasterMk cId="1788353970" sldId="2147483648"/>
              <pc:sldLayoutMk cId="2916498579" sldId="2147483649"/>
              <ac:picMk id="1028" creationId="{1FC2430D-7377-B690-8BF5-B888B133E842}"/>
            </ac:picMkLst>
          </pc:picChg>
          <pc:picChg chg="add mod">
            <ac:chgData name="yashrealmec15@gmail.com" userId="96ecc678ac4d3d61" providerId="LiveId" clId="{49D23DAE-1727-4B62-919E-5481B1DC5217}" dt="2024-07-14T12:41:31.391" v="350" actId="1076"/>
            <ac:picMkLst>
              <pc:docMk/>
              <pc:sldMasterMk cId="1788353970" sldId="2147483648"/>
              <pc:sldLayoutMk cId="2916498579" sldId="2147483649"/>
              <ac:picMk id="1034" creationId="{D198D5C4-79F4-AE90-E2DF-709C575C4CEF}"/>
            </ac:picMkLst>
          </pc:picChg>
        </pc:sldLayoutChg>
      </pc:sldMasterChg>
    </pc:docChg>
  </pc:docChgLst>
  <pc:docChgLst>
    <pc:chgData name="yashrealmec15@gmail.com" userId="96ecc678ac4d3d61" providerId="LiveId" clId="{C5B72574-E5E5-4A18-9B57-AB34AC2F9D7A}"/>
    <pc:docChg chg="delSld modSld">
      <pc:chgData name="yashrealmec15@gmail.com" userId="96ecc678ac4d3d61" providerId="LiveId" clId="{C5B72574-E5E5-4A18-9B57-AB34AC2F9D7A}" dt="2024-06-17T07:57:34.423" v="13" actId="20577"/>
      <pc:docMkLst>
        <pc:docMk/>
      </pc:docMkLst>
      <pc:sldChg chg="del">
        <pc:chgData name="yashrealmec15@gmail.com" userId="96ecc678ac4d3d61" providerId="LiveId" clId="{C5B72574-E5E5-4A18-9B57-AB34AC2F9D7A}" dt="2024-06-17T07:55:37.830" v="0" actId="47"/>
        <pc:sldMkLst>
          <pc:docMk/>
          <pc:sldMk cId="862281486" sldId="647"/>
        </pc:sldMkLst>
      </pc:sldChg>
      <pc:sldChg chg="del">
        <pc:chgData name="yashrealmec15@gmail.com" userId="96ecc678ac4d3d61" providerId="LiveId" clId="{C5B72574-E5E5-4A18-9B57-AB34AC2F9D7A}" dt="2024-06-17T07:55:37.830" v="0" actId="47"/>
        <pc:sldMkLst>
          <pc:docMk/>
          <pc:sldMk cId="2417702614" sldId="649"/>
        </pc:sldMkLst>
      </pc:sldChg>
      <pc:sldChg chg="del">
        <pc:chgData name="yashrealmec15@gmail.com" userId="96ecc678ac4d3d61" providerId="LiveId" clId="{C5B72574-E5E5-4A18-9B57-AB34AC2F9D7A}" dt="2024-06-17T07:55:37.830" v="0" actId="47"/>
        <pc:sldMkLst>
          <pc:docMk/>
          <pc:sldMk cId="2898016635" sldId="650"/>
        </pc:sldMkLst>
      </pc:sldChg>
      <pc:sldChg chg="del">
        <pc:chgData name="yashrealmec15@gmail.com" userId="96ecc678ac4d3d61" providerId="LiveId" clId="{C5B72574-E5E5-4A18-9B57-AB34AC2F9D7A}" dt="2024-06-17T07:55:37.830" v="0" actId="47"/>
        <pc:sldMkLst>
          <pc:docMk/>
          <pc:sldMk cId="343674283" sldId="651"/>
        </pc:sldMkLst>
      </pc:sldChg>
      <pc:sldChg chg="del">
        <pc:chgData name="yashrealmec15@gmail.com" userId="96ecc678ac4d3d61" providerId="LiveId" clId="{C5B72574-E5E5-4A18-9B57-AB34AC2F9D7A}" dt="2024-06-17T07:55:37.830" v="0" actId="47"/>
        <pc:sldMkLst>
          <pc:docMk/>
          <pc:sldMk cId="2930638635" sldId="652"/>
        </pc:sldMkLst>
      </pc:sldChg>
      <pc:sldChg chg="del">
        <pc:chgData name="yashrealmec15@gmail.com" userId="96ecc678ac4d3d61" providerId="LiveId" clId="{C5B72574-E5E5-4A18-9B57-AB34AC2F9D7A}" dt="2024-06-17T07:55:37.830" v="0" actId="47"/>
        <pc:sldMkLst>
          <pc:docMk/>
          <pc:sldMk cId="4253657519" sldId="653"/>
        </pc:sldMkLst>
      </pc:sldChg>
      <pc:sldChg chg="del">
        <pc:chgData name="yashrealmec15@gmail.com" userId="96ecc678ac4d3d61" providerId="LiveId" clId="{C5B72574-E5E5-4A18-9B57-AB34AC2F9D7A}" dt="2024-06-17T07:55:37.830" v="0" actId="47"/>
        <pc:sldMkLst>
          <pc:docMk/>
          <pc:sldMk cId="1150905127" sldId="654"/>
        </pc:sldMkLst>
      </pc:sldChg>
      <pc:sldChg chg="del">
        <pc:chgData name="yashrealmec15@gmail.com" userId="96ecc678ac4d3d61" providerId="LiveId" clId="{C5B72574-E5E5-4A18-9B57-AB34AC2F9D7A}" dt="2024-06-17T07:55:37.830" v="0" actId="47"/>
        <pc:sldMkLst>
          <pc:docMk/>
          <pc:sldMk cId="835069497" sldId="655"/>
        </pc:sldMkLst>
      </pc:sldChg>
      <pc:sldChg chg="del">
        <pc:chgData name="yashrealmec15@gmail.com" userId="96ecc678ac4d3d61" providerId="LiveId" clId="{C5B72574-E5E5-4A18-9B57-AB34AC2F9D7A}" dt="2024-06-17T07:55:37.830" v="0" actId="47"/>
        <pc:sldMkLst>
          <pc:docMk/>
          <pc:sldMk cId="3603636640" sldId="656"/>
        </pc:sldMkLst>
      </pc:sldChg>
      <pc:sldChg chg="del">
        <pc:chgData name="yashrealmec15@gmail.com" userId="96ecc678ac4d3d61" providerId="LiveId" clId="{C5B72574-E5E5-4A18-9B57-AB34AC2F9D7A}" dt="2024-06-17T07:55:37.830" v="0" actId="47"/>
        <pc:sldMkLst>
          <pc:docMk/>
          <pc:sldMk cId="2273660813" sldId="657"/>
        </pc:sldMkLst>
      </pc:sldChg>
      <pc:sldChg chg="del">
        <pc:chgData name="yashrealmec15@gmail.com" userId="96ecc678ac4d3d61" providerId="LiveId" clId="{C5B72574-E5E5-4A18-9B57-AB34AC2F9D7A}" dt="2024-06-17T07:55:37.830" v="0" actId="47"/>
        <pc:sldMkLst>
          <pc:docMk/>
          <pc:sldMk cId="229003604" sldId="658"/>
        </pc:sldMkLst>
      </pc:sldChg>
      <pc:sldChg chg="del">
        <pc:chgData name="yashrealmec15@gmail.com" userId="96ecc678ac4d3d61" providerId="LiveId" clId="{C5B72574-E5E5-4A18-9B57-AB34AC2F9D7A}" dt="2024-06-17T07:55:37.830" v="0" actId="47"/>
        <pc:sldMkLst>
          <pc:docMk/>
          <pc:sldMk cId="1677897784" sldId="659"/>
        </pc:sldMkLst>
      </pc:sldChg>
      <pc:sldChg chg="del">
        <pc:chgData name="yashrealmec15@gmail.com" userId="96ecc678ac4d3d61" providerId="LiveId" clId="{C5B72574-E5E5-4A18-9B57-AB34AC2F9D7A}" dt="2024-06-17T07:55:37.830" v="0" actId="47"/>
        <pc:sldMkLst>
          <pc:docMk/>
          <pc:sldMk cId="2389859563" sldId="660"/>
        </pc:sldMkLst>
      </pc:sldChg>
      <pc:sldChg chg="del">
        <pc:chgData name="yashrealmec15@gmail.com" userId="96ecc678ac4d3d61" providerId="LiveId" clId="{C5B72574-E5E5-4A18-9B57-AB34AC2F9D7A}" dt="2024-06-17T07:55:37.830" v="0" actId="47"/>
        <pc:sldMkLst>
          <pc:docMk/>
          <pc:sldMk cId="1596164690" sldId="661"/>
        </pc:sldMkLst>
      </pc:sldChg>
      <pc:sldChg chg="del">
        <pc:chgData name="yashrealmec15@gmail.com" userId="96ecc678ac4d3d61" providerId="LiveId" clId="{C5B72574-E5E5-4A18-9B57-AB34AC2F9D7A}" dt="2024-06-17T07:55:37.830" v="0" actId="47"/>
        <pc:sldMkLst>
          <pc:docMk/>
          <pc:sldMk cId="2555105972" sldId="662"/>
        </pc:sldMkLst>
      </pc:sldChg>
      <pc:sldChg chg="del">
        <pc:chgData name="yashrealmec15@gmail.com" userId="96ecc678ac4d3d61" providerId="LiveId" clId="{C5B72574-E5E5-4A18-9B57-AB34AC2F9D7A}" dt="2024-06-17T07:55:37.830" v="0" actId="47"/>
        <pc:sldMkLst>
          <pc:docMk/>
          <pc:sldMk cId="4045611350" sldId="663"/>
        </pc:sldMkLst>
      </pc:sldChg>
      <pc:sldChg chg="del">
        <pc:chgData name="yashrealmec15@gmail.com" userId="96ecc678ac4d3d61" providerId="LiveId" clId="{C5B72574-E5E5-4A18-9B57-AB34AC2F9D7A}" dt="2024-06-17T07:55:37.830" v="0" actId="47"/>
        <pc:sldMkLst>
          <pc:docMk/>
          <pc:sldMk cId="4147306443" sldId="664"/>
        </pc:sldMkLst>
      </pc:sldChg>
      <pc:sldChg chg="del">
        <pc:chgData name="yashrealmec15@gmail.com" userId="96ecc678ac4d3d61" providerId="LiveId" clId="{C5B72574-E5E5-4A18-9B57-AB34AC2F9D7A}" dt="2024-06-17T07:55:37.830" v="0" actId="47"/>
        <pc:sldMkLst>
          <pc:docMk/>
          <pc:sldMk cId="2751812055" sldId="665"/>
        </pc:sldMkLst>
      </pc:sldChg>
      <pc:sldChg chg="del">
        <pc:chgData name="yashrealmec15@gmail.com" userId="96ecc678ac4d3d61" providerId="LiveId" clId="{C5B72574-E5E5-4A18-9B57-AB34AC2F9D7A}" dt="2024-06-17T07:55:37.830" v="0" actId="47"/>
        <pc:sldMkLst>
          <pc:docMk/>
          <pc:sldMk cId="3222866762" sldId="666"/>
        </pc:sldMkLst>
      </pc:sldChg>
      <pc:sldChg chg="del">
        <pc:chgData name="yashrealmec15@gmail.com" userId="96ecc678ac4d3d61" providerId="LiveId" clId="{C5B72574-E5E5-4A18-9B57-AB34AC2F9D7A}" dt="2024-06-17T07:55:37.830" v="0" actId="47"/>
        <pc:sldMkLst>
          <pc:docMk/>
          <pc:sldMk cId="2661931999" sldId="667"/>
        </pc:sldMkLst>
      </pc:sldChg>
      <pc:sldChg chg="del">
        <pc:chgData name="yashrealmec15@gmail.com" userId="96ecc678ac4d3d61" providerId="LiveId" clId="{C5B72574-E5E5-4A18-9B57-AB34AC2F9D7A}" dt="2024-06-17T07:55:37.830" v="0" actId="47"/>
        <pc:sldMkLst>
          <pc:docMk/>
          <pc:sldMk cId="242302289" sldId="668"/>
        </pc:sldMkLst>
      </pc:sldChg>
      <pc:sldChg chg="del">
        <pc:chgData name="yashrealmec15@gmail.com" userId="96ecc678ac4d3d61" providerId="LiveId" clId="{C5B72574-E5E5-4A18-9B57-AB34AC2F9D7A}" dt="2024-06-17T07:55:37.830" v="0" actId="47"/>
        <pc:sldMkLst>
          <pc:docMk/>
          <pc:sldMk cId="216595097" sldId="669"/>
        </pc:sldMkLst>
      </pc:sldChg>
      <pc:sldChg chg="del">
        <pc:chgData name="yashrealmec15@gmail.com" userId="96ecc678ac4d3d61" providerId="LiveId" clId="{C5B72574-E5E5-4A18-9B57-AB34AC2F9D7A}" dt="2024-06-17T07:55:37.830" v="0" actId="47"/>
        <pc:sldMkLst>
          <pc:docMk/>
          <pc:sldMk cId="3459789132" sldId="670"/>
        </pc:sldMkLst>
      </pc:sldChg>
      <pc:sldChg chg="del">
        <pc:chgData name="yashrealmec15@gmail.com" userId="96ecc678ac4d3d61" providerId="LiveId" clId="{C5B72574-E5E5-4A18-9B57-AB34AC2F9D7A}" dt="2024-06-17T07:55:37.830" v="0" actId="47"/>
        <pc:sldMkLst>
          <pc:docMk/>
          <pc:sldMk cId="3231714402" sldId="672"/>
        </pc:sldMkLst>
      </pc:sldChg>
      <pc:sldChg chg="del">
        <pc:chgData name="yashrealmec15@gmail.com" userId="96ecc678ac4d3d61" providerId="LiveId" clId="{C5B72574-E5E5-4A18-9B57-AB34AC2F9D7A}" dt="2024-06-17T07:55:37.830" v="0" actId="47"/>
        <pc:sldMkLst>
          <pc:docMk/>
          <pc:sldMk cId="4280686333" sldId="673"/>
        </pc:sldMkLst>
      </pc:sldChg>
      <pc:sldChg chg="del">
        <pc:chgData name="yashrealmec15@gmail.com" userId="96ecc678ac4d3d61" providerId="LiveId" clId="{C5B72574-E5E5-4A18-9B57-AB34AC2F9D7A}" dt="2024-06-17T07:55:37.830" v="0" actId="47"/>
        <pc:sldMkLst>
          <pc:docMk/>
          <pc:sldMk cId="4016640017" sldId="674"/>
        </pc:sldMkLst>
      </pc:sldChg>
      <pc:sldChg chg="del">
        <pc:chgData name="yashrealmec15@gmail.com" userId="96ecc678ac4d3d61" providerId="LiveId" clId="{C5B72574-E5E5-4A18-9B57-AB34AC2F9D7A}" dt="2024-06-17T07:55:37.830" v="0" actId="47"/>
        <pc:sldMkLst>
          <pc:docMk/>
          <pc:sldMk cId="3409592970" sldId="675"/>
        </pc:sldMkLst>
      </pc:sldChg>
      <pc:sldChg chg="del">
        <pc:chgData name="yashrealmec15@gmail.com" userId="96ecc678ac4d3d61" providerId="LiveId" clId="{C5B72574-E5E5-4A18-9B57-AB34AC2F9D7A}" dt="2024-06-17T07:55:37.830" v="0" actId="47"/>
        <pc:sldMkLst>
          <pc:docMk/>
          <pc:sldMk cId="4167528899" sldId="676"/>
        </pc:sldMkLst>
      </pc:sldChg>
      <pc:sldChg chg="del">
        <pc:chgData name="yashrealmec15@gmail.com" userId="96ecc678ac4d3d61" providerId="LiveId" clId="{C5B72574-E5E5-4A18-9B57-AB34AC2F9D7A}" dt="2024-06-17T07:55:37.830" v="0" actId="47"/>
        <pc:sldMkLst>
          <pc:docMk/>
          <pc:sldMk cId="4121549345" sldId="677"/>
        </pc:sldMkLst>
      </pc:sldChg>
      <pc:sldChg chg="del">
        <pc:chgData name="yashrealmec15@gmail.com" userId="96ecc678ac4d3d61" providerId="LiveId" clId="{C5B72574-E5E5-4A18-9B57-AB34AC2F9D7A}" dt="2024-06-17T07:55:37.830" v="0" actId="47"/>
        <pc:sldMkLst>
          <pc:docMk/>
          <pc:sldMk cId="1345529746" sldId="678"/>
        </pc:sldMkLst>
      </pc:sldChg>
      <pc:sldChg chg="del">
        <pc:chgData name="yashrealmec15@gmail.com" userId="96ecc678ac4d3d61" providerId="LiveId" clId="{C5B72574-E5E5-4A18-9B57-AB34AC2F9D7A}" dt="2024-06-17T07:55:37.830" v="0" actId="47"/>
        <pc:sldMkLst>
          <pc:docMk/>
          <pc:sldMk cId="1520458233" sldId="679"/>
        </pc:sldMkLst>
      </pc:sldChg>
      <pc:sldChg chg="del">
        <pc:chgData name="yashrealmec15@gmail.com" userId="96ecc678ac4d3d61" providerId="LiveId" clId="{C5B72574-E5E5-4A18-9B57-AB34AC2F9D7A}" dt="2024-06-17T07:55:37.830" v="0" actId="47"/>
        <pc:sldMkLst>
          <pc:docMk/>
          <pc:sldMk cId="4114652368" sldId="680"/>
        </pc:sldMkLst>
      </pc:sldChg>
      <pc:sldChg chg="del">
        <pc:chgData name="yashrealmec15@gmail.com" userId="96ecc678ac4d3d61" providerId="LiveId" clId="{C5B72574-E5E5-4A18-9B57-AB34AC2F9D7A}" dt="2024-06-17T07:55:37.830" v="0" actId="47"/>
        <pc:sldMkLst>
          <pc:docMk/>
          <pc:sldMk cId="4160583060" sldId="681"/>
        </pc:sldMkLst>
      </pc:sldChg>
      <pc:sldChg chg="del">
        <pc:chgData name="yashrealmec15@gmail.com" userId="96ecc678ac4d3d61" providerId="LiveId" clId="{C5B72574-E5E5-4A18-9B57-AB34AC2F9D7A}" dt="2024-06-17T07:55:37.830" v="0" actId="47"/>
        <pc:sldMkLst>
          <pc:docMk/>
          <pc:sldMk cId="2941385338" sldId="682"/>
        </pc:sldMkLst>
      </pc:sldChg>
      <pc:sldChg chg="del">
        <pc:chgData name="yashrealmec15@gmail.com" userId="96ecc678ac4d3d61" providerId="LiveId" clId="{C5B72574-E5E5-4A18-9B57-AB34AC2F9D7A}" dt="2024-06-17T07:55:37.830" v="0" actId="47"/>
        <pc:sldMkLst>
          <pc:docMk/>
          <pc:sldMk cId="776433213" sldId="683"/>
        </pc:sldMkLst>
      </pc:sldChg>
      <pc:sldChg chg="del">
        <pc:chgData name="yashrealmec15@gmail.com" userId="96ecc678ac4d3d61" providerId="LiveId" clId="{C5B72574-E5E5-4A18-9B57-AB34AC2F9D7A}" dt="2024-06-17T07:55:37.830" v="0" actId="47"/>
        <pc:sldMkLst>
          <pc:docMk/>
          <pc:sldMk cId="1490464746" sldId="684"/>
        </pc:sldMkLst>
      </pc:sldChg>
      <pc:sldChg chg="del">
        <pc:chgData name="yashrealmec15@gmail.com" userId="96ecc678ac4d3d61" providerId="LiveId" clId="{C5B72574-E5E5-4A18-9B57-AB34AC2F9D7A}" dt="2024-06-17T07:55:37.830" v="0" actId="47"/>
        <pc:sldMkLst>
          <pc:docMk/>
          <pc:sldMk cId="1358883019" sldId="685"/>
        </pc:sldMkLst>
      </pc:sldChg>
      <pc:sldChg chg="del">
        <pc:chgData name="yashrealmec15@gmail.com" userId="96ecc678ac4d3d61" providerId="LiveId" clId="{C5B72574-E5E5-4A18-9B57-AB34AC2F9D7A}" dt="2024-06-17T07:55:37.830" v="0" actId="47"/>
        <pc:sldMkLst>
          <pc:docMk/>
          <pc:sldMk cId="713911257" sldId="686"/>
        </pc:sldMkLst>
      </pc:sldChg>
      <pc:sldChg chg="del">
        <pc:chgData name="yashrealmec15@gmail.com" userId="96ecc678ac4d3d61" providerId="LiveId" clId="{C5B72574-E5E5-4A18-9B57-AB34AC2F9D7A}" dt="2024-06-17T07:55:37.830" v="0" actId="47"/>
        <pc:sldMkLst>
          <pc:docMk/>
          <pc:sldMk cId="3389311865" sldId="687"/>
        </pc:sldMkLst>
      </pc:sldChg>
      <pc:sldChg chg="del">
        <pc:chgData name="yashrealmec15@gmail.com" userId="96ecc678ac4d3d61" providerId="LiveId" clId="{C5B72574-E5E5-4A18-9B57-AB34AC2F9D7A}" dt="2024-06-17T07:55:37.830" v="0" actId="47"/>
        <pc:sldMkLst>
          <pc:docMk/>
          <pc:sldMk cId="3342617985" sldId="688"/>
        </pc:sldMkLst>
      </pc:sldChg>
      <pc:sldChg chg="del">
        <pc:chgData name="yashrealmec15@gmail.com" userId="96ecc678ac4d3d61" providerId="LiveId" clId="{C5B72574-E5E5-4A18-9B57-AB34AC2F9D7A}" dt="2024-06-17T07:55:37.830" v="0" actId="47"/>
        <pc:sldMkLst>
          <pc:docMk/>
          <pc:sldMk cId="2003366215" sldId="689"/>
        </pc:sldMkLst>
      </pc:sldChg>
      <pc:sldChg chg="del">
        <pc:chgData name="yashrealmec15@gmail.com" userId="96ecc678ac4d3d61" providerId="LiveId" clId="{C5B72574-E5E5-4A18-9B57-AB34AC2F9D7A}" dt="2024-06-17T07:55:37.830" v="0" actId="47"/>
        <pc:sldMkLst>
          <pc:docMk/>
          <pc:sldMk cId="2953867184" sldId="690"/>
        </pc:sldMkLst>
      </pc:sldChg>
      <pc:sldChg chg="del">
        <pc:chgData name="yashrealmec15@gmail.com" userId="96ecc678ac4d3d61" providerId="LiveId" clId="{C5B72574-E5E5-4A18-9B57-AB34AC2F9D7A}" dt="2024-06-17T07:55:37.830" v="0" actId="47"/>
        <pc:sldMkLst>
          <pc:docMk/>
          <pc:sldMk cId="2876647941" sldId="692"/>
        </pc:sldMkLst>
      </pc:sldChg>
      <pc:sldChg chg="del">
        <pc:chgData name="yashrealmec15@gmail.com" userId="96ecc678ac4d3d61" providerId="LiveId" clId="{C5B72574-E5E5-4A18-9B57-AB34AC2F9D7A}" dt="2024-06-17T07:55:37.830" v="0" actId="47"/>
        <pc:sldMkLst>
          <pc:docMk/>
          <pc:sldMk cId="1670800081" sldId="693"/>
        </pc:sldMkLst>
      </pc:sldChg>
      <pc:sldChg chg="del">
        <pc:chgData name="yashrealmec15@gmail.com" userId="96ecc678ac4d3d61" providerId="LiveId" clId="{C5B72574-E5E5-4A18-9B57-AB34AC2F9D7A}" dt="2024-06-17T07:55:37.830" v="0" actId="47"/>
        <pc:sldMkLst>
          <pc:docMk/>
          <pc:sldMk cId="3680564958" sldId="694"/>
        </pc:sldMkLst>
      </pc:sldChg>
      <pc:sldChg chg="del">
        <pc:chgData name="yashrealmec15@gmail.com" userId="96ecc678ac4d3d61" providerId="LiveId" clId="{C5B72574-E5E5-4A18-9B57-AB34AC2F9D7A}" dt="2024-06-17T07:55:37.830" v="0" actId="47"/>
        <pc:sldMkLst>
          <pc:docMk/>
          <pc:sldMk cId="3938431830" sldId="695"/>
        </pc:sldMkLst>
      </pc:sldChg>
      <pc:sldChg chg="del">
        <pc:chgData name="yashrealmec15@gmail.com" userId="96ecc678ac4d3d61" providerId="LiveId" clId="{C5B72574-E5E5-4A18-9B57-AB34AC2F9D7A}" dt="2024-06-17T07:55:37.830" v="0" actId="47"/>
        <pc:sldMkLst>
          <pc:docMk/>
          <pc:sldMk cId="1009489129" sldId="696"/>
        </pc:sldMkLst>
      </pc:sldChg>
      <pc:sldChg chg="del">
        <pc:chgData name="yashrealmec15@gmail.com" userId="96ecc678ac4d3d61" providerId="LiveId" clId="{C5B72574-E5E5-4A18-9B57-AB34AC2F9D7A}" dt="2024-06-17T07:55:37.830" v="0" actId="47"/>
        <pc:sldMkLst>
          <pc:docMk/>
          <pc:sldMk cId="3833904051" sldId="697"/>
        </pc:sldMkLst>
      </pc:sldChg>
      <pc:sldChg chg="del">
        <pc:chgData name="yashrealmec15@gmail.com" userId="96ecc678ac4d3d61" providerId="LiveId" clId="{C5B72574-E5E5-4A18-9B57-AB34AC2F9D7A}" dt="2024-06-17T07:55:37.830" v="0" actId="47"/>
        <pc:sldMkLst>
          <pc:docMk/>
          <pc:sldMk cId="150893571" sldId="698"/>
        </pc:sldMkLst>
      </pc:sldChg>
      <pc:sldChg chg="del">
        <pc:chgData name="yashrealmec15@gmail.com" userId="96ecc678ac4d3d61" providerId="LiveId" clId="{C5B72574-E5E5-4A18-9B57-AB34AC2F9D7A}" dt="2024-06-17T07:55:37.830" v="0" actId="47"/>
        <pc:sldMkLst>
          <pc:docMk/>
          <pc:sldMk cId="3666064976" sldId="699"/>
        </pc:sldMkLst>
      </pc:sldChg>
      <pc:sldChg chg="del">
        <pc:chgData name="yashrealmec15@gmail.com" userId="96ecc678ac4d3d61" providerId="LiveId" clId="{C5B72574-E5E5-4A18-9B57-AB34AC2F9D7A}" dt="2024-06-17T07:55:37.830" v="0" actId="47"/>
        <pc:sldMkLst>
          <pc:docMk/>
          <pc:sldMk cId="2444180415" sldId="700"/>
        </pc:sldMkLst>
      </pc:sldChg>
      <pc:sldChg chg="del">
        <pc:chgData name="yashrealmec15@gmail.com" userId="96ecc678ac4d3d61" providerId="LiveId" clId="{C5B72574-E5E5-4A18-9B57-AB34AC2F9D7A}" dt="2024-06-17T07:55:37.830" v="0" actId="47"/>
        <pc:sldMkLst>
          <pc:docMk/>
          <pc:sldMk cId="2449028307" sldId="701"/>
        </pc:sldMkLst>
      </pc:sldChg>
      <pc:sldChg chg="del">
        <pc:chgData name="yashrealmec15@gmail.com" userId="96ecc678ac4d3d61" providerId="LiveId" clId="{C5B72574-E5E5-4A18-9B57-AB34AC2F9D7A}" dt="2024-06-17T07:55:37.830" v="0" actId="47"/>
        <pc:sldMkLst>
          <pc:docMk/>
          <pc:sldMk cId="472354377" sldId="702"/>
        </pc:sldMkLst>
      </pc:sldChg>
      <pc:sldChg chg="del">
        <pc:chgData name="yashrealmec15@gmail.com" userId="96ecc678ac4d3d61" providerId="LiveId" clId="{C5B72574-E5E5-4A18-9B57-AB34AC2F9D7A}" dt="2024-06-17T07:55:37.830" v="0" actId="47"/>
        <pc:sldMkLst>
          <pc:docMk/>
          <pc:sldMk cId="1837862864" sldId="703"/>
        </pc:sldMkLst>
      </pc:sldChg>
      <pc:sldChg chg="del">
        <pc:chgData name="yashrealmec15@gmail.com" userId="96ecc678ac4d3d61" providerId="LiveId" clId="{C5B72574-E5E5-4A18-9B57-AB34AC2F9D7A}" dt="2024-06-17T07:55:37.830" v="0" actId="47"/>
        <pc:sldMkLst>
          <pc:docMk/>
          <pc:sldMk cId="1313974907" sldId="704"/>
        </pc:sldMkLst>
      </pc:sldChg>
      <pc:sldChg chg="del">
        <pc:chgData name="yashrealmec15@gmail.com" userId="96ecc678ac4d3d61" providerId="LiveId" clId="{C5B72574-E5E5-4A18-9B57-AB34AC2F9D7A}" dt="2024-06-17T07:55:37.830" v="0" actId="47"/>
        <pc:sldMkLst>
          <pc:docMk/>
          <pc:sldMk cId="2530603169" sldId="705"/>
        </pc:sldMkLst>
      </pc:sldChg>
      <pc:sldChg chg="del">
        <pc:chgData name="yashrealmec15@gmail.com" userId="96ecc678ac4d3d61" providerId="LiveId" clId="{C5B72574-E5E5-4A18-9B57-AB34AC2F9D7A}" dt="2024-06-17T07:55:37.830" v="0" actId="47"/>
        <pc:sldMkLst>
          <pc:docMk/>
          <pc:sldMk cId="3335348407" sldId="706"/>
        </pc:sldMkLst>
      </pc:sldChg>
      <pc:sldChg chg="del">
        <pc:chgData name="yashrealmec15@gmail.com" userId="96ecc678ac4d3d61" providerId="LiveId" clId="{C5B72574-E5E5-4A18-9B57-AB34AC2F9D7A}" dt="2024-06-17T07:55:37.830" v="0" actId="47"/>
        <pc:sldMkLst>
          <pc:docMk/>
          <pc:sldMk cId="1561983905" sldId="707"/>
        </pc:sldMkLst>
      </pc:sldChg>
      <pc:sldChg chg="del">
        <pc:chgData name="yashrealmec15@gmail.com" userId="96ecc678ac4d3d61" providerId="LiveId" clId="{C5B72574-E5E5-4A18-9B57-AB34AC2F9D7A}" dt="2024-06-17T07:55:37.830" v="0" actId="47"/>
        <pc:sldMkLst>
          <pc:docMk/>
          <pc:sldMk cId="3806786812" sldId="708"/>
        </pc:sldMkLst>
      </pc:sldChg>
      <pc:sldChg chg="del">
        <pc:chgData name="yashrealmec15@gmail.com" userId="96ecc678ac4d3d61" providerId="LiveId" clId="{C5B72574-E5E5-4A18-9B57-AB34AC2F9D7A}" dt="2024-06-17T07:55:37.830" v="0" actId="47"/>
        <pc:sldMkLst>
          <pc:docMk/>
          <pc:sldMk cId="3821179507" sldId="709"/>
        </pc:sldMkLst>
      </pc:sldChg>
      <pc:sldChg chg="del">
        <pc:chgData name="yashrealmec15@gmail.com" userId="96ecc678ac4d3d61" providerId="LiveId" clId="{C5B72574-E5E5-4A18-9B57-AB34AC2F9D7A}" dt="2024-06-17T07:55:37.830" v="0" actId="47"/>
        <pc:sldMkLst>
          <pc:docMk/>
          <pc:sldMk cId="221053987" sldId="710"/>
        </pc:sldMkLst>
      </pc:sldChg>
      <pc:sldChg chg="del">
        <pc:chgData name="yashrealmec15@gmail.com" userId="96ecc678ac4d3d61" providerId="LiveId" clId="{C5B72574-E5E5-4A18-9B57-AB34AC2F9D7A}" dt="2024-06-17T07:55:37.830" v="0" actId="47"/>
        <pc:sldMkLst>
          <pc:docMk/>
          <pc:sldMk cId="1387117013" sldId="711"/>
        </pc:sldMkLst>
      </pc:sldChg>
      <pc:sldChg chg="del">
        <pc:chgData name="yashrealmec15@gmail.com" userId="96ecc678ac4d3d61" providerId="LiveId" clId="{C5B72574-E5E5-4A18-9B57-AB34AC2F9D7A}" dt="2024-06-17T07:55:37.830" v="0" actId="47"/>
        <pc:sldMkLst>
          <pc:docMk/>
          <pc:sldMk cId="253648494" sldId="712"/>
        </pc:sldMkLst>
      </pc:sldChg>
      <pc:sldChg chg="del">
        <pc:chgData name="yashrealmec15@gmail.com" userId="96ecc678ac4d3d61" providerId="LiveId" clId="{C5B72574-E5E5-4A18-9B57-AB34AC2F9D7A}" dt="2024-06-17T07:55:37.830" v="0" actId="47"/>
        <pc:sldMkLst>
          <pc:docMk/>
          <pc:sldMk cId="1615426406" sldId="713"/>
        </pc:sldMkLst>
      </pc:sldChg>
      <pc:sldChg chg="del">
        <pc:chgData name="yashrealmec15@gmail.com" userId="96ecc678ac4d3d61" providerId="LiveId" clId="{C5B72574-E5E5-4A18-9B57-AB34AC2F9D7A}" dt="2024-06-17T07:55:37.830" v="0" actId="47"/>
        <pc:sldMkLst>
          <pc:docMk/>
          <pc:sldMk cId="186611412" sldId="714"/>
        </pc:sldMkLst>
      </pc:sldChg>
      <pc:sldChg chg="del">
        <pc:chgData name="yashrealmec15@gmail.com" userId="96ecc678ac4d3d61" providerId="LiveId" clId="{C5B72574-E5E5-4A18-9B57-AB34AC2F9D7A}" dt="2024-06-17T07:55:37.830" v="0" actId="47"/>
        <pc:sldMkLst>
          <pc:docMk/>
          <pc:sldMk cId="203470616" sldId="715"/>
        </pc:sldMkLst>
      </pc:sldChg>
      <pc:sldChg chg="del">
        <pc:chgData name="yashrealmec15@gmail.com" userId="96ecc678ac4d3d61" providerId="LiveId" clId="{C5B72574-E5E5-4A18-9B57-AB34AC2F9D7A}" dt="2024-06-17T07:55:37.830" v="0" actId="47"/>
        <pc:sldMkLst>
          <pc:docMk/>
          <pc:sldMk cId="521122119" sldId="716"/>
        </pc:sldMkLst>
      </pc:sldChg>
      <pc:sldChg chg="del">
        <pc:chgData name="yashrealmec15@gmail.com" userId="96ecc678ac4d3d61" providerId="LiveId" clId="{C5B72574-E5E5-4A18-9B57-AB34AC2F9D7A}" dt="2024-06-17T07:55:37.830" v="0" actId="47"/>
        <pc:sldMkLst>
          <pc:docMk/>
          <pc:sldMk cId="369370039" sldId="717"/>
        </pc:sldMkLst>
      </pc:sldChg>
      <pc:sldChg chg="del">
        <pc:chgData name="yashrealmec15@gmail.com" userId="96ecc678ac4d3d61" providerId="LiveId" clId="{C5B72574-E5E5-4A18-9B57-AB34AC2F9D7A}" dt="2024-06-17T07:55:37.830" v="0" actId="47"/>
        <pc:sldMkLst>
          <pc:docMk/>
          <pc:sldMk cId="1704542111" sldId="718"/>
        </pc:sldMkLst>
      </pc:sldChg>
      <pc:sldChg chg="del">
        <pc:chgData name="yashrealmec15@gmail.com" userId="96ecc678ac4d3d61" providerId="LiveId" clId="{C5B72574-E5E5-4A18-9B57-AB34AC2F9D7A}" dt="2024-06-17T07:55:37.830" v="0" actId="47"/>
        <pc:sldMkLst>
          <pc:docMk/>
          <pc:sldMk cId="300108610" sldId="719"/>
        </pc:sldMkLst>
      </pc:sldChg>
      <pc:sldChg chg="del">
        <pc:chgData name="yashrealmec15@gmail.com" userId="96ecc678ac4d3d61" providerId="LiveId" clId="{C5B72574-E5E5-4A18-9B57-AB34AC2F9D7A}" dt="2024-06-17T07:55:37.830" v="0" actId="47"/>
        <pc:sldMkLst>
          <pc:docMk/>
          <pc:sldMk cId="1917159218" sldId="720"/>
        </pc:sldMkLst>
      </pc:sldChg>
      <pc:sldChg chg="del">
        <pc:chgData name="yashrealmec15@gmail.com" userId="96ecc678ac4d3d61" providerId="LiveId" clId="{C5B72574-E5E5-4A18-9B57-AB34AC2F9D7A}" dt="2024-06-17T07:55:37.830" v="0" actId="47"/>
        <pc:sldMkLst>
          <pc:docMk/>
          <pc:sldMk cId="871704215" sldId="721"/>
        </pc:sldMkLst>
      </pc:sldChg>
      <pc:sldChg chg="del">
        <pc:chgData name="yashrealmec15@gmail.com" userId="96ecc678ac4d3d61" providerId="LiveId" clId="{C5B72574-E5E5-4A18-9B57-AB34AC2F9D7A}" dt="2024-06-17T07:55:37.830" v="0" actId="47"/>
        <pc:sldMkLst>
          <pc:docMk/>
          <pc:sldMk cId="3039294231" sldId="722"/>
        </pc:sldMkLst>
      </pc:sldChg>
      <pc:sldChg chg="del">
        <pc:chgData name="yashrealmec15@gmail.com" userId="96ecc678ac4d3d61" providerId="LiveId" clId="{C5B72574-E5E5-4A18-9B57-AB34AC2F9D7A}" dt="2024-06-17T07:55:37.830" v="0" actId="47"/>
        <pc:sldMkLst>
          <pc:docMk/>
          <pc:sldMk cId="4213894748" sldId="723"/>
        </pc:sldMkLst>
      </pc:sldChg>
      <pc:sldChg chg="del">
        <pc:chgData name="yashrealmec15@gmail.com" userId="96ecc678ac4d3d61" providerId="LiveId" clId="{C5B72574-E5E5-4A18-9B57-AB34AC2F9D7A}" dt="2024-06-17T07:55:37.830" v="0" actId="47"/>
        <pc:sldMkLst>
          <pc:docMk/>
          <pc:sldMk cId="3546854533" sldId="724"/>
        </pc:sldMkLst>
      </pc:sldChg>
      <pc:sldChg chg="del">
        <pc:chgData name="yashrealmec15@gmail.com" userId="96ecc678ac4d3d61" providerId="LiveId" clId="{C5B72574-E5E5-4A18-9B57-AB34AC2F9D7A}" dt="2024-06-17T07:55:37.830" v="0" actId="47"/>
        <pc:sldMkLst>
          <pc:docMk/>
          <pc:sldMk cId="2129012025" sldId="725"/>
        </pc:sldMkLst>
      </pc:sldChg>
      <pc:sldChg chg="del">
        <pc:chgData name="yashrealmec15@gmail.com" userId="96ecc678ac4d3d61" providerId="LiveId" clId="{C5B72574-E5E5-4A18-9B57-AB34AC2F9D7A}" dt="2024-06-17T07:55:37.830" v="0" actId="47"/>
        <pc:sldMkLst>
          <pc:docMk/>
          <pc:sldMk cId="2113584650" sldId="726"/>
        </pc:sldMkLst>
      </pc:sldChg>
      <pc:sldChg chg="del">
        <pc:chgData name="yashrealmec15@gmail.com" userId="96ecc678ac4d3d61" providerId="LiveId" clId="{C5B72574-E5E5-4A18-9B57-AB34AC2F9D7A}" dt="2024-06-17T07:55:37.830" v="0" actId="47"/>
        <pc:sldMkLst>
          <pc:docMk/>
          <pc:sldMk cId="4137352871" sldId="727"/>
        </pc:sldMkLst>
      </pc:sldChg>
      <pc:sldChg chg="del">
        <pc:chgData name="yashrealmec15@gmail.com" userId="96ecc678ac4d3d61" providerId="LiveId" clId="{C5B72574-E5E5-4A18-9B57-AB34AC2F9D7A}" dt="2024-06-17T07:55:37.830" v="0" actId="47"/>
        <pc:sldMkLst>
          <pc:docMk/>
          <pc:sldMk cId="3673702574" sldId="728"/>
        </pc:sldMkLst>
      </pc:sldChg>
      <pc:sldChg chg="del">
        <pc:chgData name="yashrealmec15@gmail.com" userId="96ecc678ac4d3d61" providerId="LiveId" clId="{C5B72574-E5E5-4A18-9B57-AB34AC2F9D7A}" dt="2024-06-17T07:55:37.830" v="0" actId="47"/>
        <pc:sldMkLst>
          <pc:docMk/>
          <pc:sldMk cId="3421878848" sldId="729"/>
        </pc:sldMkLst>
      </pc:sldChg>
      <pc:sldChg chg="del">
        <pc:chgData name="yashrealmec15@gmail.com" userId="96ecc678ac4d3d61" providerId="LiveId" clId="{C5B72574-E5E5-4A18-9B57-AB34AC2F9D7A}" dt="2024-06-17T07:55:37.830" v="0" actId="47"/>
        <pc:sldMkLst>
          <pc:docMk/>
          <pc:sldMk cId="627051918" sldId="730"/>
        </pc:sldMkLst>
      </pc:sldChg>
      <pc:sldChg chg="del">
        <pc:chgData name="yashrealmec15@gmail.com" userId="96ecc678ac4d3d61" providerId="LiveId" clId="{C5B72574-E5E5-4A18-9B57-AB34AC2F9D7A}" dt="2024-06-17T07:55:37.830" v="0" actId="47"/>
        <pc:sldMkLst>
          <pc:docMk/>
          <pc:sldMk cId="2676214432" sldId="731"/>
        </pc:sldMkLst>
      </pc:sldChg>
      <pc:sldChg chg="del">
        <pc:chgData name="yashrealmec15@gmail.com" userId="96ecc678ac4d3d61" providerId="LiveId" clId="{C5B72574-E5E5-4A18-9B57-AB34AC2F9D7A}" dt="2024-06-17T07:55:37.830" v="0" actId="47"/>
        <pc:sldMkLst>
          <pc:docMk/>
          <pc:sldMk cId="1401770751" sldId="732"/>
        </pc:sldMkLst>
      </pc:sldChg>
      <pc:sldChg chg="del">
        <pc:chgData name="yashrealmec15@gmail.com" userId="96ecc678ac4d3d61" providerId="LiveId" clId="{C5B72574-E5E5-4A18-9B57-AB34AC2F9D7A}" dt="2024-06-17T07:55:37.830" v="0" actId="47"/>
        <pc:sldMkLst>
          <pc:docMk/>
          <pc:sldMk cId="2422599647" sldId="733"/>
        </pc:sldMkLst>
      </pc:sldChg>
      <pc:sldChg chg="del">
        <pc:chgData name="yashrealmec15@gmail.com" userId="96ecc678ac4d3d61" providerId="LiveId" clId="{C5B72574-E5E5-4A18-9B57-AB34AC2F9D7A}" dt="2024-06-17T07:55:37.830" v="0" actId="47"/>
        <pc:sldMkLst>
          <pc:docMk/>
          <pc:sldMk cId="2363113778" sldId="734"/>
        </pc:sldMkLst>
      </pc:sldChg>
      <pc:sldChg chg="del">
        <pc:chgData name="yashrealmec15@gmail.com" userId="96ecc678ac4d3d61" providerId="LiveId" clId="{C5B72574-E5E5-4A18-9B57-AB34AC2F9D7A}" dt="2024-06-17T07:55:37.830" v="0" actId="47"/>
        <pc:sldMkLst>
          <pc:docMk/>
          <pc:sldMk cId="1076002583" sldId="735"/>
        </pc:sldMkLst>
      </pc:sldChg>
      <pc:sldChg chg="del">
        <pc:chgData name="yashrealmec15@gmail.com" userId="96ecc678ac4d3d61" providerId="LiveId" clId="{C5B72574-E5E5-4A18-9B57-AB34AC2F9D7A}" dt="2024-06-17T07:55:37.830" v="0" actId="47"/>
        <pc:sldMkLst>
          <pc:docMk/>
          <pc:sldMk cId="3572287114" sldId="736"/>
        </pc:sldMkLst>
      </pc:sldChg>
      <pc:sldChg chg="del">
        <pc:chgData name="yashrealmec15@gmail.com" userId="96ecc678ac4d3d61" providerId="LiveId" clId="{C5B72574-E5E5-4A18-9B57-AB34AC2F9D7A}" dt="2024-06-17T07:55:37.830" v="0" actId="47"/>
        <pc:sldMkLst>
          <pc:docMk/>
          <pc:sldMk cId="519440035" sldId="737"/>
        </pc:sldMkLst>
      </pc:sldChg>
      <pc:sldChg chg="del">
        <pc:chgData name="yashrealmec15@gmail.com" userId="96ecc678ac4d3d61" providerId="LiveId" clId="{C5B72574-E5E5-4A18-9B57-AB34AC2F9D7A}" dt="2024-06-17T07:55:37.830" v="0" actId="47"/>
        <pc:sldMkLst>
          <pc:docMk/>
          <pc:sldMk cId="2659263192" sldId="738"/>
        </pc:sldMkLst>
      </pc:sldChg>
      <pc:sldChg chg="del">
        <pc:chgData name="yashrealmec15@gmail.com" userId="96ecc678ac4d3d61" providerId="LiveId" clId="{C5B72574-E5E5-4A18-9B57-AB34AC2F9D7A}" dt="2024-06-17T07:55:37.830" v="0" actId="47"/>
        <pc:sldMkLst>
          <pc:docMk/>
          <pc:sldMk cId="3349794593" sldId="739"/>
        </pc:sldMkLst>
      </pc:sldChg>
      <pc:sldChg chg="del">
        <pc:chgData name="yashrealmec15@gmail.com" userId="96ecc678ac4d3d61" providerId="LiveId" clId="{C5B72574-E5E5-4A18-9B57-AB34AC2F9D7A}" dt="2024-06-17T07:55:37.830" v="0" actId="47"/>
        <pc:sldMkLst>
          <pc:docMk/>
          <pc:sldMk cId="747303867" sldId="741"/>
        </pc:sldMkLst>
      </pc:sldChg>
      <pc:sldChg chg="del">
        <pc:chgData name="yashrealmec15@gmail.com" userId="96ecc678ac4d3d61" providerId="LiveId" clId="{C5B72574-E5E5-4A18-9B57-AB34AC2F9D7A}" dt="2024-06-17T07:55:37.830" v="0" actId="47"/>
        <pc:sldMkLst>
          <pc:docMk/>
          <pc:sldMk cId="216686708" sldId="742"/>
        </pc:sldMkLst>
      </pc:sldChg>
      <pc:sldChg chg="del">
        <pc:chgData name="yashrealmec15@gmail.com" userId="96ecc678ac4d3d61" providerId="LiveId" clId="{C5B72574-E5E5-4A18-9B57-AB34AC2F9D7A}" dt="2024-06-17T07:55:37.830" v="0" actId="47"/>
        <pc:sldMkLst>
          <pc:docMk/>
          <pc:sldMk cId="635014593" sldId="743"/>
        </pc:sldMkLst>
      </pc:sldChg>
      <pc:sldChg chg="modSp">
        <pc:chgData name="yashrealmec15@gmail.com" userId="96ecc678ac4d3d61" providerId="LiveId" clId="{C5B72574-E5E5-4A18-9B57-AB34AC2F9D7A}" dt="2024-06-17T07:57:34.423" v="13" actId="20577"/>
        <pc:sldMkLst>
          <pc:docMk/>
          <pc:sldMk cId="3813672006" sldId="744"/>
        </pc:sldMkLst>
        <pc:spChg chg="mod">
          <ac:chgData name="yashrealmec15@gmail.com" userId="96ecc678ac4d3d61" providerId="LiveId" clId="{C5B72574-E5E5-4A18-9B57-AB34AC2F9D7A}" dt="2024-06-17T07:57:34.423" v="13" actId="20577"/>
          <ac:spMkLst>
            <pc:docMk/>
            <pc:sldMk cId="3813672006" sldId="744"/>
            <ac:spMk id="2" creationId="{6A6A7D09-5AE8-1B80-5788-7810E161878F}"/>
          </ac:spMkLst>
        </pc:spChg>
      </pc:sldChg>
      <pc:sldChg chg="del">
        <pc:chgData name="yashrealmec15@gmail.com" userId="96ecc678ac4d3d61" providerId="LiveId" clId="{C5B72574-E5E5-4A18-9B57-AB34AC2F9D7A}" dt="2024-06-17T07:55:37.830" v="0" actId="47"/>
        <pc:sldMkLst>
          <pc:docMk/>
          <pc:sldMk cId="1522563926" sldId="745"/>
        </pc:sldMkLst>
      </pc:sldChg>
      <pc:sldChg chg="del">
        <pc:chgData name="yashrealmec15@gmail.com" userId="96ecc678ac4d3d61" providerId="LiveId" clId="{C5B72574-E5E5-4A18-9B57-AB34AC2F9D7A}" dt="2024-06-17T07:55:37.830" v="0" actId="47"/>
        <pc:sldMkLst>
          <pc:docMk/>
          <pc:sldMk cId="2162126078" sldId="746"/>
        </pc:sldMkLst>
      </pc:sldChg>
      <pc:sldChg chg="del">
        <pc:chgData name="yashrealmec15@gmail.com" userId="96ecc678ac4d3d61" providerId="LiveId" clId="{C5B72574-E5E5-4A18-9B57-AB34AC2F9D7A}" dt="2024-06-17T07:55:37.830" v="0" actId="47"/>
        <pc:sldMkLst>
          <pc:docMk/>
          <pc:sldMk cId="827958338" sldId="747"/>
        </pc:sldMkLst>
      </pc:sldChg>
      <pc:sldChg chg="del">
        <pc:chgData name="yashrealmec15@gmail.com" userId="96ecc678ac4d3d61" providerId="LiveId" clId="{C5B72574-E5E5-4A18-9B57-AB34AC2F9D7A}" dt="2024-06-17T07:55:37.830" v="0" actId="47"/>
        <pc:sldMkLst>
          <pc:docMk/>
          <pc:sldMk cId="3579759125" sldId="748"/>
        </pc:sldMkLst>
      </pc:sldChg>
      <pc:sldChg chg="del">
        <pc:chgData name="yashrealmec15@gmail.com" userId="96ecc678ac4d3d61" providerId="LiveId" clId="{C5B72574-E5E5-4A18-9B57-AB34AC2F9D7A}" dt="2024-06-17T07:55:37.830" v="0" actId="47"/>
        <pc:sldMkLst>
          <pc:docMk/>
          <pc:sldMk cId="2258481202" sldId="749"/>
        </pc:sldMkLst>
      </pc:sldChg>
      <pc:sldChg chg="del">
        <pc:chgData name="yashrealmec15@gmail.com" userId="96ecc678ac4d3d61" providerId="LiveId" clId="{C5B72574-E5E5-4A18-9B57-AB34AC2F9D7A}" dt="2024-06-17T07:55:37.830" v="0" actId="47"/>
        <pc:sldMkLst>
          <pc:docMk/>
          <pc:sldMk cId="3493363092" sldId="750"/>
        </pc:sldMkLst>
      </pc:sldChg>
      <pc:sldChg chg="del">
        <pc:chgData name="yashrealmec15@gmail.com" userId="96ecc678ac4d3d61" providerId="LiveId" clId="{C5B72574-E5E5-4A18-9B57-AB34AC2F9D7A}" dt="2024-06-17T07:55:37.830" v="0" actId="47"/>
        <pc:sldMkLst>
          <pc:docMk/>
          <pc:sldMk cId="1666478947" sldId="751"/>
        </pc:sldMkLst>
      </pc:sldChg>
      <pc:sldChg chg="del">
        <pc:chgData name="yashrealmec15@gmail.com" userId="96ecc678ac4d3d61" providerId="LiveId" clId="{C5B72574-E5E5-4A18-9B57-AB34AC2F9D7A}" dt="2024-06-17T07:55:37.830" v="0" actId="47"/>
        <pc:sldMkLst>
          <pc:docMk/>
          <pc:sldMk cId="3858936243" sldId="752"/>
        </pc:sldMkLst>
      </pc:sldChg>
      <pc:sldChg chg="del">
        <pc:chgData name="yashrealmec15@gmail.com" userId="96ecc678ac4d3d61" providerId="LiveId" clId="{C5B72574-E5E5-4A18-9B57-AB34AC2F9D7A}" dt="2024-06-17T07:55:37.830" v="0" actId="47"/>
        <pc:sldMkLst>
          <pc:docMk/>
          <pc:sldMk cId="1609095659" sldId="753"/>
        </pc:sldMkLst>
      </pc:sldChg>
    </pc:docChg>
  </pc:docChgLst>
  <pc:docChgLst>
    <pc:chgData name="yashrealmec15@gmail.com" userId="96ecc678ac4d3d61" providerId="LiveId" clId="{CEA96446-A1CD-4E5A-A99B-98A86C788EAC}"/>
    <pc:docChg chg="undo redo custSel addSld delSld modSld sldOrd delMainMaster modMainMaster">
      <pc:chgData name="yashrealmec15@gmail.com" userId="96ecc678ac4d3d61" providerId="LiveId" clId="{CEA96446-A1CD-4E5A-A99B-98A86C788EAC}" dt="2024-06-17T07:39:06.256" v="2455" actId="1076"/>
      <pc:docMkLst>
        <pc:docMk/>
      </pc:docMkLst>
      <pc:sldChg chg="del">
        <pc:chgData name="yashrealmec15@gmail.com" userId="96ecc678ac4d3d61" providerId="LiveId" clId="{CEA96446-A1CD-4E5A-A99B-98A86C788EAC}" dt="2024-06-17T07:36:43.863" v="2445" actId="47"/>
        <pc:sldMkLst>
          <pc:docMk/>
          <pc:sldMk cId="3141225167" sldId="399"/>
        </pc:sldMkLst>
      </pc:sldChg>
      <pc:sldChg chg="modSp del modAnim">
        <pc:chgData name="yashrealmec15@gmail.com" userId="96ecc678ac4d3d61" providerId="LiveId" clId="{CEA96446-A1CD-4E5A-A99B-98A86C788EAC}" dt="2024-06-17T07:36:43.863" v="2445" actId="47"/>
        <pc:sldMkLst>
          <pc:docMk/>
          <pc:sldMk cId="662278699" sldId="422"/>
        </pc:sldMkLst>
        <pc:spChg chg="mod">
          <ac:chgData name="yashrealmec15@gmail.com" userId="96ecc678ac4d3d61" providerId="LiveId" clId="{CEA96446-A1CD-4E5A-A99B-98A86C788EAC}" dt="2024-06-17T07:21:12.529" v="2415"/>
          <ac:spMkLst>
            <pc:docMk/>
            <pc:sldMk cId="662278699" sldId="422"/>
            <ac:spMk id="3" creationId="{F6BD9CF1-C17C-898C-8755-B0786EC18F58}"/>
          </ac:spMkLst>
        </pc:spChg>
      </pc:sldChg>
      <pc:sldChg chg="del">
        <pc:chgData name="yashrealmec15@gmail.com" userId="96ecc678ac4d3d61" providerId="LiveId" clId="{CEA96446-A1CD-4E5A-A99B-98A86C788EAC}" dt="2024-06-17T07:37:03.047" v="2446" actId="47"/>
        <pc:sldMkLst>
          <pc:docMk/>
          <pc:sldMk cId="1262274336" sldId="423"/>
        </pc:sldMkLst>
      </pc:sldChg>
      <pc:sldChg chg="add del">
        <pc:chgData name="yashrealmec15@gmail.com" userId="96ecc678ac4d3d61" providerId="LiveId" clId="{CEA96446-A1CD-4E5A-A99B-98A86C788EAC}" dt="2024-06-16T11:07:47.069" v="1279" actId="47"/>
        <pc:sldMkLst>
          <pc:docMk/>
          <pc:sldMk cId="319809262" sldId="477"/>
        </pc:sldMkLst>
      </pc:sldChg>
      <pc:sldChg chg="del">
        <pc:chgData name="yashrealmec15@gmail.com" userId="96ecc678ac4d3d61" providerId="LiveId" clId="{CEA96446-A1CD-4E5A-A99B-98A86C788EAC}" dt="2024-06-17T07:36:43.863" v="2445" actId="47"/>
        <pc:sldMkLst>
          <pc:docMk/>
          <pc:sldMk cId="1943860657" sldId="489"/>
        </pc:sldMkLst>
      </pc:sldChg>
      <pc:sldChg chg="del">
        <pc:chgData name="yashrealmec15@gmail.com" userId="96ecc678ac4d3d61" providerId="LiveId" clId="{CEA96446-A1CD-4E5A-A99B-98A86C788EAC}" dt="2024-06-17T07:37:03.047" v="2446" actId="47"/>
        <pc:sldMkLst>
          <pc:docMk/>
          <pc:sldMk cId="3502641844" sldId="491"/>
        </pc:sldMkLst>
      </pc:sldChg>
      <pc:sldChg chg="del">
        <pc:chgData name="yashrealmec15@gmail.com" userId="96ecc678ac4d3d61" providerId="LiveId" clId="{CEA96446-A1CD-4E5A-A99B-98A86C788EAC}" dt="2024-06-17T07:36:43.863" v="2445" actId="47"/>
        <pc:sldMkLst>
          <pc:docMk/>
          <pc:sldMk cId="2357507961" sldId="492"/>
        </pc:sldMkLst>
      </pc:sldChg>
      <pc:sldChg chg="del">
        <pc:chgData name="yashrealmec15@gmail.com" userId="96ecc678ac4d3d61" providerId="LiveId" clId="{CEA96446-A1CD-4E5A-A99B-98A86C788EAC}" dt="2024-06-17T07:37:03.047" v="2446" actId="47"/>
        <pc:sldMkLst>
          <pc:docMk/>
          <pc:sldMk cId="2346263532" sldId="493"/>
        </pc:sldMkLst>
      </pc:sldChg>
      <pc:sldChg chg="del">
        <pc:chgData name="yashrealmec15@gmail.com" userId="96ecc678ac4d3d61" providerId="LiveId" clId="{CEA96446-A1CD-4E5A-A99B-98A86C788EAC}" dt="2024-06-17T07:37:03.047" v="2446" actId="47"/>
        <pc:sldMkLst>
          <pc:docMk/>
          <pc:sldMk cId="717498179" sldId="494"/>
        </pc:sldMkLst>
      </pc:sldChg>
      <pc:sldChg chg="del">
        <pc:chgData name="yashrealmec15@gmail.com" userId="96ecc678ac4d3d61" providerId="LiveId" clId="{CEA96446-A1CD-4E5A-A99B-98A86C788EAC}" dt="2024-06-17T07:36:43.863" v="2445" actId="47"/>
        <pc:sldMkLst>
          <pc:docMk/>
          <pc:sldMk cId="1955047429" sldId="572"/>
        </pc:sldMkLst>
      </pc:sldChg>
      <pc:sldChg chg="del">
        <pc:chgData name="yashrealmec15@gmail.com" userId="96ecc678ac4d3d61" providerId="LiveId" clId="{CEA96446-A1CD-4E5A-A99B-98A86C788EAC}" dt="2024-06-17T07:36:43.863" v="2445" actId="47"/>
        <pc:sldMkLst>
          <pc:docMk/>
          <pc:sldMk cId="863903390" sldId="625"/>
        </pc:sldMkLst>
      </pc:sldChg>
      <pc:sldChg chg="del">
        <pc:chgData name="yashrealmec15@gmail.com" userId="96ecc678ac4d3d61" providerId="LiveId" clId="{CEA96446-A1CD-4E5A-A99B-98A86C788EAC}" dt="2024-06-17T07:36:43.863" v="2445" actId="47"/>
        <pc:sldMkLst>
          <pc:docMk/>
          <pc:sldMk cId="4138293337" sldId="626"/>
        </pc:sldMkLst>
      </pc:sldChg>
      <pc:sldChg chg="del">
        <pc:chgData name="yashrealmec15@gmail.com" userId="96ecc678ac4d3d61" providerId="LiveId" clId="{CEA96446-A1CD-4E5A-A99B-98A86C788EAC}" dt="2024-06-17T07:36:43.863" v="2445" actId="47"/>
        <pc:sldMkLst>
          <pc:docMk/>
          <pc:sldMk cId="991227530" sldId="627"/>
        </pc:sldMkLst>
      </pc:sldChg>
      <pc:sldChg chg="del">
        <pc:chgData name="yashrealmec15@gmail.com" userId="96ecc678ac4d3d61" providerId="LiveId" clId="{CEA96446-A1CD-4E5A-A99B-98A86C788EAC}" dt="2024-06-17T07:36:43.863" v="2445" actId="47"/>
        <pc:sldMkLst>
          <pc:docMk/>
          <pc:sldMk cId="420217808" sldId="628"/>
        </pc:sldMkLst>
      </pc:sldChg>
      <pc:sldChg chg="del">
        <pc:chgData name="yashrealmec15@gmail.com" userId="96ecc678ac4d3d61" providerId="LiveId" clId="{CEA96446-A1CD-4E5A-A99B-98A86C788EAC}" dt="2024-06-17T07:37:03.047" v="2446" actId="47"/>
        <pc:sldMkLst>
          <pc:docMk/>
          <pc:sldMk cId="2548799771" sldId="631"/>
        </pc:sldMkLst>
      </pc:sldChg>
      <pc:sldChg chg="delSp del mod">
        <pc:chgData name="yashrealmec15@gmail.com" userId="96ecc678ac4d3d61" providerId="LiveId" clId="{CEA96446-A1CD-4E5A-A99B-98A86C788EAC}" dt="2024-06-17T07:36:43.863" v="2445" actId="47"/>
        <pc:sldMkLst>
          <pc:docMk/>
          <pc:sldMk cId="2608319135" sldId="633"/>
        </pc:sldMkLst>
        <pc:spChg chg="del">
          <ac:chgData name="yashrealmec15@gmail.com" userId="96ecc678ac4d3d61" providerId="LiveId" clId="{CEA96446-A1CD-4E5A-A99B-98A86C788EAC}" dt="2024-06-17T06:34:30.659" v="2229" actId="478"/>
          <ac:spMkLst>
            <pc:docMk/>
            <pc:sldMk cId="2608319135" sldId="633"/>
            <ac:spMk id="2" creationId="{9B45BF8E-C53C-7520-3D43-87977CBA5A4F}"/>
          </ac:spMkLst>
        </pc:spChg>
      </pc:sldChg>
      <pc:sldChg chg="addSp delSp modSp del mod">
        <pc:chgData name="yashrealmec15@gmail.com" userId="96ecc678ac4d3d61" providerId="LiveId" clId="{CEA96446-A1CD-4E5A-A99B-98A86C788EAC}" dt="2024-06-17T07:36:43.863" v="2445" actId="47"/>
        <pc:sldMkLst>
          <pc:docMk/>
          <pc:sldMk cId="1924843299" sldId="635"/>
        </pc:sldMkLst>
        <pc:spChg chg="del">
          <ac:chgData name="yashrealmec15@gmail.com" userId="96ecc678ac4d3d61" providerId="LiveId" clId="{CEA96446-A1CD-4E5A-A99B-98A86C788EAC}" dt="2024-06-17T06:07:56.264" v="2138" actId="478"/>
          <ac:spMkLst>
            <pc:docMk/>
            <pc:sldMk cId="1924843299" sldId="635"/>
            <ac:spMk id="2" creationId="{819E4BE0-9E22-1A65-773D-13A88ED6331A}"/>
          </ac:spMkLst>
        </pc:spChg>
        <pc:spChg chg="add mod">
          <ac:chgData name="yashrealmec15@gmail.com" userId="96ecc678ac4d3d61" providerId="LiveId" clId="{CEA96446-A1CD-4E5A-A99B-98A86C788EAC}" dt="2024-06-17T06:51:00.876" v="2271" actId="1076"/>
          <ac:spMkLst>
            <pc:docMk/>
            <pc:sldMk cId="1924843299" sldId="635"/>
            <ac:spMk id="4" creationId="{3562B5CA-ABE1-0A2F-1BFC-79E297E8A690}"/>
          </ac:spMkLst>
        </pc:spChg>
        <pc:spChg chg="add mod">
          <ac:chgData name="yashrealmec15@gmail.com" userId="96ecc678ac4d3d61" providerId="LiveId" clId="{CEA96446-A1CD-4E5A-A99B-98A86C788EAC}" dt="2024-06-17T06:45:33.421" v="2266" actId="14100"/>
          <ac:spMkLst>
            <pc:docMk/>
            <pc:sldMk cId="1924843299" sldId="635"/>
            <ac:spMk id="5" creationId="{FE46AC3C-477D-487E-3274-0174F7BA89EB}"/>
          </ac:spMkLst>
        </pc:spChg>
        <pc:spChg chg="add mod">
          <ac:chgData name="yashrealmec15@gmail.com" userId="96ecc678ac4d3d61" providerId="LiveId" clId="{CEA96446-A1CD-4E5A-A99B-98A86C788EAC}" dt="2024-06-17T06:45:56.370" v="2268" actId="1076"/>
          <ac:spMkLst>
            <pc:docMk/>
            <pc:sldMk cId="1924843299" sldId="635"/>
            <ac:spMk id="6" creationId="{55FD5DB7-6E7F-357B-6951-8A1F26A47829}"/>
          </ac:spMkLst>
        </pc:spChg>
        <pc:picChg chg="add mod">
          <ac:chgData name="yashrealmec15@gmail.com" userId="96ecc678ac4d3d61" providerId="LiveId" clId="{CEA96446-A1CD-4E5A-A99B-98A86C788EAC}" dt="2024-06-17T06:50:52.711" v="2269" actId="1076"/>
          <ac:picMkLst>
            <pc:docMk/>
            <pc:sldMk cId="1924843299" sldId="635"/>
            <ac:picMk id="5122" creationId="{7DA85FD6-6693-F10C-52BC-EA9BE8456DE6}"/>
          </ac:picMkLst>
        </pc:picChg>
        <pc:picChg chg="del">
          <ac:chgData name="yashrealmec15@gmail.com" userId="96ecc678ac4d3d61" providerId="LiveId" clId="{CEA96446-A1CD-4E5A-A99B-98A86C788EAC}" dt="2024-06-17T06:43:59.225" v="2251" actId="478"/>
          <ac:picMkLst>
            <pc:docMk/>
            <pc:sldMk cId="1924843299" sldId="635"/>
            <ac:picMk id="7170" creationId="{1FE664A3-6FCF-3C27-1E99-32C4CB05DC0B}"/>
          </ac:picMkLst>
        </pc:picChg>
      </pc:sldChg>
      <pc:sldChg chg="addSp delSp modSp del mod">
        <pc:chgData name="yashrealmec15@gmail.com" userId="96ecc678ac4d3d61" providerId="LiveId" clId="{CEA96446-A1CD-4E5A-A99B-98A86C788EAC}" dt="2024-06-17T07:36:43.863" v="2445" actId="47"/>
        <pc:sldMkLst>
          <pc:docMk/>
          <pc:sldMk cId="3148271491" sldId="636"/>
        </pc:sldMkLst>
        <pc:spChg chg="del">
          <ac:chgData name="yashrealmec15@gmail.com" userId="96ecc678ac4d3d61" providerId="LiveId" clId="{CEA96446-A1CD-4E5A-A99B-98A86C788EAC}" dt="2024-06-17T06:07:51.407" v="2137" actId="478"/>
          <ac:spMkLst>
            <pc:docMk/>
            <pc:sldMk cId="3148271491" sldId="636"/>
            <ac:spMk id="2" creationId="{3E710F22-9A96-2209-654D-715959F472E9}"/>
          </ac:spMkLst>
        </pc:spChg>
        <pc:spChg chg="add mod">
          <ac:chgData name="yashrealmec15@gmail.com" userId="96ecc678ac4d3d61" providerId="LiveId" clId="{CEA96446-A1CD-4E5A-A99B-98A86C788EAC}" dt="2024-06-17T06:42:14.441" v="2246" actId="2085"/>
          <ac:spMkLst>
            <pc:docMk/>
            <pc:sldMk cId="3148271491" sldId="636"/>
            <ac:spMk id="4" creationId="{A475E543-85B6-01F0-5A66-F44678D6E5A0}"/>
          </ac:spMkLst>
        </pc:spChg>
        <pc:spChg chg="add mod">
          <ac:chgData name="yashrealmec15@gmail.com" userId="96ecc678ac4d3d61" providerId="LiveId" clId="{CEA96446-A1CD-4E5A-A99B-98A86C788EAC}" dt="2024-06-17T06:42:33.538" v="2250" actId="14100"/>
          <ac:spMkLst>
            <pc:docMk/>
            <pc:sldMk cId="3148271491" sldId="636"/>
            <ac:spMk id="5" creationId="{D6280423-3904-8F14-8F8C-9AA9D133F9C0}"/>
          </ac:spMkLst>
        </pc:spChg>
        <pc:picChg chg="add del">
          <ac:chgData name="yashrealmec15@gmail.com" userId="96ecc678ac4d3d61" providerId="LiveId" clId="{CEA96446-A1CD-4E5A-A99B-98A86C788EAC}" dt="2024-06-17T06:41:12.739" v="2242" actId="478"/>
          <ac:picMkLst>
            <pc:docMk/>
            <pc:sldMk cId="3148271491" sldId="636"/>
            <ac:picMk id="4098" creationId="{B7D423D5-D87D-E661-A073-27E036BEDE32}"/>
          </ac:picMkLst>
        </pc:picChg>
        <pc:picChg chg="add">
          <ac:chgData name="yashrealmec15@gmail.com" userId="96ecc678ac4d3d61" providerId="LiveId" clId="{CEA96446-A1CD-4E5A-A99B-98A86C788EAC}" dt="2024-06-17T06:41:49.282" v="2243"/>
          <ac:picMkLst>
            <pc:docMk/>
            <pc:sldMk cId="3148271491" sldId="636"/>
            <ac:picMk id="4100" creationId="{80BCFE36-0714-C54E-6D1B-CBDB8E5CD713}"/>
          </ac:picMkLst>
        </pc:picChg>
        <pc:picChg chg="del">
          <ac:chgData name="yashrealmec15@gmail.com" userId="96ecc678ac4d3d61" providerId="LiveId" clId="{CEA96446-A1CD-4E5A-A99B-98A86C788EAC}" dt="2024-06-17T06:41:07.182" v="2240" actId="478"/>
          <ac:picMkLst>
            <pc:docMk/>
            <pc:sldMk cId="3148271491" sldId="636"/>
            <ac:picMk id="6146" creationId="{315DFE09-066F-9B14-B8DA-FF7B055EE7AD}"/>
          </ac:picMkLst>
        </pc:picChg>
      </pc:sldChg>
      <pc:sldChg chg="addSp delSp modSp del mod">
        <pc:chgData name="yashrealmec15@gmail.com" userId="96ecc678ac4d3d61" providerId="LiveId" clId="{CEA96446-A1CD-4E5A-A99B-98A86C788EAC}" dt="2024-06-17T07:36:43.863" v="2445" actId="47"/>
        <pc:sldMkLst>
          <pc:docMk/>
          <pc:sldMk cId="1884696682" sldId="637"/>
        </pc:sldMkLst>
        <pc:spChg chg="del">
          <ac:chgData name="yashrealmec15@gmail.com" userId="96ecc678ac4d3d61" providerId="LiveId" clId="{CEA96446-A1CD-4E5A-A99B-98A86C788EAC}" dt="2024-06-17T06:07:47.040" v="2136" actId="478"/>
          <ac:spMkLst>
            <pc:docMk/>
            <pc:sldMk cId="1884696682" sldId="637"/>
            <ac:spMk id="2" creationId="{CF84675C-E6F8-17BC-05A4-53E5A3A8BB00}"/>
          </ac:spMkLst>
        </pc:spChg>
        <pc:spChg chg="add">
          <ac:chgData name="yashrealmec15@gmail.com" userId="96ecc678ac4d3d61" providerId="LiveId" clId="{CEA96446-A1CD-4E5A-A99B-98A86C788EAC}" dt="2024-06-17T06:39:09.123" v="2236"/>
          <ac:spMkLst>
            <pc:docMk/>
            <pc:sldMk cId="1884696682" sldId="637"/>
            <ac:spMk id="4" creationId="{10E1452B-5B7F-C4B0-DBDA-E9E00808B705}"/>
          </ac:spMkLst>
        </pc:spChg>
        <pc:picChg chg="add mod">
          <ac:chgData name="yashrealmec15@gmail.com" userId="96ecc678ac4d3d61" providerId="LiveId" clId="{CEA96446-A1CD-4E5A-A99B-98A86C788EAC}" dt="2024-06-17T06:39:22.333" v="2239" actId="1076"/>
          <ac:picMkLst>
            <pc:docMk/>
            <pc:sldMk cId="1884696682" sldId="637"/>
            <ac:picMk id="5" creationId="{369BABE6-D2D6-49F6-09E9-E5C78C8381F9}"/>
          </ac:picMkLst>
        </pc:picChg>
        <pc:picChg chg="del">
          <ac:chgData name="yashrealmec15@gmail.com" userId="96ecc678ac4d3d61" providerId="LiveId" clId="{CEA96446-A1CD-4E5A-A99B-98A86C788EAC}" dt="2024-06-17T06:39:07.677" v="2235" actId="478"/>
          <ac:picMkLst>
            <pc:docMk/>
            <pc:sldMk cId="1884696682" sldId="637"/>
            <ac:picMk id="5122" creationId="{9E826318-2F9A-189F-26BB-7B9A2E48E420}"/>
          </ac:picMkLst>
        </pc:picChg>
      </pc:sldChg>
      <pc:sldChg chg="addSp delSp modSp del mod">
        <pc:chgData name="yashrealmec15@gmail.com" userId="96ecc678ac4d3d61" providerId="LiveId" clId="{CEA96446-A1CD-4E5A-A99B-98A86C788EAC}" dt="2024-06-17T07:36:43.863" v="2445" actId="47"/>
        <pc:sldMkLst>
          <pc:docMk/>
          <pc:sldMk cId="2307825816" sldId="638"/>
        </pc:sldMkLst>
        <pc:spChg chg="del">
          <ac:chgData name="yashrealmec15@gmail.com" userId="96ecc678ac4d3d61" providerId="LiveId" clId="{CEA96446-A1CD-4E5A-A99B-98A86C788EAC}" dt="2024-06-17T06:08:02.348" v="2139" actId="478"/>
          <ac:spMkLst>
            <pc:docMk/>
            <pc:sldMk cId="2307825816" sldId="638"/>
            <ac:spMk id="2" creationId="{CE8AB172-0A13-C9B0-030E-8B18E167423E}"/>
          </ac:spMkLst>
        </pc:spChg>
        <pc:picChg chg="add mod">
          <ac:chgData name="yashrealmec15@gmail.com" userId="96ecc678ac4d3d61" providerId="LiveId" clId="{CEA96446-A1CD-4E5A-A99B-98A86C788EAC}" dt="2024-06-17T06:37:42.422" v="2234" actId="1076"/>
          <ac:picMkLst>
            <pc:docMk/>
            <pc:sldMk cId="2307825816" sldId="638"/>
            <ac:picMk id="2050" creationId="{D77FDF55-654F-EE87-E051-6D6F885E60BF}"/>
          </ac:picMkLst>
        </pc:picChg>
        <pc:picChg chg="del">
          <ac:chgData name="yashrealmec15@gmail.com" userId="96ecc678ac4d3d61" providerId="LiveId" clId="{CEA96446-A1CD-4E5A-A99B-98A86C788EAC}" dt="2024-06-17T06:37:31.685" v="2231" actId="478"/>
          <ac:picMkLst>
            <pc:docMk/>
            <pc:sldMk cId="2307825816" sldId="638"/>
            <ac:picMk id="4098" creationId="{21F9BD0A-FB77-0323-3053-118B4FDECAC3}"/>
          </ac:picMkLst>
        </pc:picChg>
      </pc:sldChg>
      <pc:sldChg chg="modSp">
        <pc:chgData name="yashrealmec15@gmail.com" userId="96ecc678ac4d3d61" providerId="LiveId" clId="{CEA96446-A1CD-4E5A-A99B-98A86C788EAC}" dt="2024-06-17T06:16:09.766" v="2184" actId="20577"/>
        <pc:sldMkLst>
          <pc:docMk/>
          <pc:sldMk cId="3643253203" sldId="639"/>
        </pc:sldMkLst>
        <pc:spChg chg="mod">
          <ac:chgData name="yashrealmec15@gmail.com" userId="96ecc678ac4d3d61" providerId="LiveId" clId="{CEA96446-A1CD-4E5A-A99B-98A86C788EAC}" dt="2024-06-17T06:16:09.766" v="2184" actId="20577"/>
          <ac:spMkLst>
            <pc:docMk/>
            <pc:sldMk cId="3643253203" sldId="639"/>
            <ac:spMk id="8" creationId="{287BA198-98BA-67F4-849F-29A48E29A5CA}"/>
          </ac:spMkLst>
        </pc:spChg>
      </pc:sldChg>
      <pc:sldChg chg="delSp mod">
        <pc:chgData name="yashrealmec15@gmail.com" userId="96ecc678ac4d3d61" providerId="LiveId" clId="{CEA96446-A1CD-4E5A-A99B-98A86C788EAC}" dt="2024-06-17T07:06:10.190" v="2303" actId="478"/>
        <pc:sldMkLst>
          <pc:docMk/>
          <pc:sldMk cId="1354810265" sldId="641"/>
        </pc:sldMkLst>
        <pc:spChg chg="del">
          <ac:chgData name="yashrealmec15@gmail.com" userId="96ecc678ac4d3d61" providerId="LiveId" clId="{CEA96446-A1CD-4E5A-A99B-98A86C788EAC}" dt="2024-06-17T07:06:10.190" v="2303" actId="478"/>
          <ac:spMkLst>
            <pc:docMk/>
            <pc:sldMk cId="1354810265" sldId="641"/>
            <ac:spMk id="2" creationId="{9B45BF8E-C53C-7520-3D43-87977CBA5A4F}"/>
          </ac:spMkLst>
        </pc:spChg>
      </pc:sldChg>
      <pc:sldChg chg="modSp">
        <pc:chgData name="yashrealmec15@gmail.com" userId="96ecc678ac4d3d61" providerId="LiveId" clId="{CEA96446-A1CD-4E5A-A99B-98A86C788EAC}" dt="2024-06-17T07:17:31.157" v="2403" actId="478"/>
        <pc:sldMkLst>
          <pc:docMk/>
          <pc:sldMk cId="4210244079" sldId="642"/>
        </pc:sldMkLst>
        <pc:graphicFrameChg chg="mod">
          <ac:chgData name="yashrealmec15@gmail.com" userId="96ecc678ac4d3d61" providerId="LiveId" clId="{CEA96446-A1CD-4E5A-A99B-98A86C788EAC}" dt="2024-06-17T07:17:31.157" v="2403" actId="478"/>
          <ac:graphicFrameMkLst>
            <pc:docMk/>
            <pc:sldMk cId="4210244079" sldId="642"/>
            <ac:graphicFrameMk id="6" creationId="{3AB2385A-EB77-B39D-2F4C-0695EA7C5AC0}"/>
          </ac:graphicFrameMkLst>
        </pc:graphicFrameChg>
      </pc:sldChg>
      <pc:sldChg chg="delSp del mod">
        <pc:chgData name="yashrealmec15@gmail.com" userId="96ecc678ac4d3d61" providerId="LiveId" clId="{CEA96446-A1CD-4E5A-A99B-98A86C788EAC}" dt="2024-06-17T07:36:43.863" v="2445" actId="47"/>
        <pc:sldMkLst>
          <pc:docMk/>
          <pc:sldMk cId="147712893" sldId="646"/>
        </pc:sldMkLst>
        <pc:spChg chg="del">
          <ac:chgData name="yashrealmec15@gmail.com" userId="96ecc678ac4d3d61" providerId="LiveId" clId="{CEA96446-A1CD-4E5A-A99B-98A86C788EAC}" dt="2024-06-17T06:35:45.463" v="2230" actId="478"/>
          <ac:spMkLst>
            <pc:docMk/>
            <pc:sldMk cId="147712893" sldId="646"/>
            <ac:spMk id="2" creationId="{9B45BF8E-C53C-7520-3D43-87977CBA5A4F}"/>
          </ac:spMkLst>
        </pc:spChg>
      </pc:sldChg>
      <pc:sldChg chg="del">
        <pc:chgData name="yashrealmec15@gmail.com" userId="96ecc678ac4d3d61" providerId="LiveId" clId="{CEA96446-A1CD-4E5A-A99B-98A86C788EAC}" dt="2024-06-17T07:37:03.047" v="2446" actId="47"/>
        <pc:sldMkLst>
          <pc:docMk/>
          <pc:sldMk cId="2101342835" sldId="648"/>
        </pc:sldMkLst>
      </pc:sldChg>
      <pc:sldChg chg="modSp modAnim">
        <pc:chgData name="yashrealmec15@gmail.com" userId="96ecc678ac4d3d61" providerId="LiveId" clId="{CEA96446-A1CD-4E5A-A99B-98A86C788EAC}" dt="2024-06-17T06:22:26.329" v="2197" actId="20577"/>
        <pc:sldMkLst>
          <pc:docMk/>
          <pc:sldMk cId="343674283" sldId="651"/>
        </pc:sldMkLst>
        <pc:spChg chg="mod">
          <ac:chgData name="yashrealmec15@gmail.com" userId="96ecc678ac4d3d61" providerId="LiveId" clId="{CEA96446-A1CD-4E5A-A99B-98A86C788EAC}" dt="2024-06-17T06:22:26.329" v="2197" actId="20577"/>
          <ac:spMkLst>
            <pc:docMk/>
            <pc:sldMk cId="343674283" sldId="651"/>
            <ac:spMk id="4" creationId="{EEF31D58-DDA9-B693-EE48-C572358468F8}"/>
          </ac:spMkLst>
        </pc:spChg>
      </pc:sldChg>
      <pc:sldChg chg="delSp modSp mod delAnim modAnim">
        <pc:chgData name="yashrealmec15@gmail.com" userId="96ecc678ac4d3d61" providerId="LiveId" clId="{CEA96446-A1CD-4E5A-A99B-98A86C788EAC}" dt="2024-06-17T07:08:50.852" v="2325" actId="20577"/>
        <pc:sldMkLst>
          <pc:docMk/>
          <pc:sldMk cId="4253657519" sldId="653"/>
        </pc:sldMkLst>
        <pc:spChg chg="mod">
          <ac:chgData name="yashrealmec15@gmail.com" userId="96ecc678ac4d3d61" providerId="LiveId" clId="{CEA96446-A1CD-4E5A-A99B-98A86C788EAC}" dt="2024-06-17T07:08:50.852" v="2325" actId="20577"/>
          <ac:spMkLst>
            <pc:docMk/>
            <pc:sldMk cId="4253657519" sldId="653"/>
            <ac:spMk id="4" creationId="{0DF65A96-A259-D565-D573-6FD6A42571A6}"/>
          </ac:spMkLst>
        </pc:spChg>
        <pc:picChg chg="del">
          <ac:chgData name="yashrealmec15@gmail.com" userId="96ecc678ac4d3d61" providerId="LiveId" clId="{CEA96446-A1CD-4E5A-A99B-98A86C788EAC}" dt="2024-06-17T07:08:44.888" v="2316" actId="478"/>
          <ac:picMkLst>
            <pc:docMk/>
            <pc:sldMk cId="4253657519" sldId="653"/>
            <ac:picMk id="14" creationId="{16D93BE2-151B-A35A-0053-C43B9D95721B}"/>
          </ac:picMkLst>
        </pc:picChg>
      </pc:sldChg>
      <pc:sldChg chg="delSp modSp mod delAnim modAnim">
        <pc:chgData name="yashrealmec15@gmail.com" userId="96ecc678ac4d3d61" providerId="LiveId" clId="{CEA96446-A1CD-4E5A-A99B-98A86C788EAC}" dt="2024-06-17T07:10:00.899" v="2363" actId="20577"/>
        <pc:sldMkLst>
          <pc:docMk/>
          <pc:sldMk cId="1150905127" sldId="654"/>
        </pc:sldMkLst>
        <pc:spChg chg="mod">
          <ac:chgData name="yashrealmec15@gmail.com" userId="96ecc678ac4d3d61" providerId="LiveId" clId="{CEA96446-A1CD-4E5A-A99B-98A86C788EAC}" dt="2024-06-17T07:10:00.899" v="2363" actId="20577"/>
          <ac:spMkLst>
            <pc:docMk/>
            <pc:sldMk cId="1150905127" sldId="654"/>
            <ac:spMk id="3" creationId="{78329813-FC4B-837A-6009-56416DA3E5D4}"/>
          </ac:spMkLst>
        </pc:spChg>
        <pc:picChg chg="del">
          <ac:chgData name="yashrealmec15@gmail.com" userId="96ecc678ac4d3d61" providerId="LiveId" clId="{CEA96446-A1CD-4E5A-A99B-98A86C788EAC}" dt="2024-06-17T07:09:37.193" v="2339" actId="478"/>
          <ac:picMkLst>
            <pc:docMk/>
            <pc:sldMk cId="1150905127" sldId="654"/>
            <ac:picMk id="9" creationId="{C34E4501-1FF6-EB1E-FE86-2C8EE58C3E58}"/>
          </ac:picMkLst>
        </pc:picChg>
      </pc:sldChg>
      <pc:sldChg chg="delSp modSp mod delAnim modAnim">
        <pc:chgData name="yashrealmec15@gmail.com" userId="96ecc678ac4d3d61" providerId="LiveId" clId="{CEA96446-A1CD-4E5A-A99B-98A86C788EAC}" dt="2024-06-17T07:09:30.314" v="2338" actId="20577"/>
        <pc:sldMkLst>
          <pc:docMk/>
          <pc:sldMk cId="835069497" sldId="655"/>
        </pc:sldMkLst>
        <pc:spChg chg="mod">
          <ac:chgData name="yashrealmec15@gmail.com" userId="96ecc678ac4d3d61" providerId="LiveId" clId="{CEA96446-A1CD-4E5A-A99B-98A86C788EAC}" dt="2024-06-17T07:09:30.314" v="2338" actId="20577"/>
          <ac:spMkLst>
            <pc:docMk/>
            <pc:sldMk cId="835069497" sldId="655"/>
            <ac:spMk id="4" creationId="{E6AA7A3C-680C-37BD-5BBC-99FF5D151BE9}"/>
          </ac:spMkLst>
        </pc:spChg>
        <pc:picChg chg="del">
          <ac:chgData name="yashrealmec15@gmail.com" userId="96ecc678ac4d3d61" providerId="LiveId" clId="{CEA96446-A1CD-4E5A-A99B-98A86C788EAC}" dt="2024-06-17T07:06:42.987" v="2307" actId="478"/>
          <ac:picMkLst>
            <pc:docMk/>
            <pc:sldMk cId="835069497" sldId="655"/>
            <ac:picMk id="7" creationId="{C1C283D5-7646-5210-C997-6924282D4B03}"/>
          </ac:picMkLst>
        </pc:picChg>
      </pc:sldChg>
      <pc:sldChg chg="delSp modSp mod delAnim modAnim">
        <pc:chgData name="yashrealmec15@gmail.com" userId="96ecc678ac4d3d61" providerId="LiveId" clId="{CEA96446-A1CD-4E5A-A99B-98A86C788EAC}" dt="2024-06-17T07:11:48.734" v="2380" actId="20577"/>
        <pc:sldMkLst>
          <pc:docMk/>
          <pc:sldMk cId="3603636640" sldId="656"/>
        </pc:sldMkLst>
        <pc:spChg chg="mod">
          <ac:chgData name="yashrealmec15@gmail.com" userId="96ecc678ac4d3d61" providerId="LiveId" clId="{CEA96446-A1CD-4E5A-A99B-98A86C788EAC}" dt="2024-06-17T07:11:48.734" v="2380" actId="20577"/>
          <ac:spMkLst>
            <pc:docMk/>
            <pc:sldMk cId="3603636640" sldId="656"/>
            <ac:spMk id="3" creationId="{0265B900-8585-41A0-8248-6131967F2D5C}"/>
          </ac:spMkLst>
        </pc:spChg>
        <pc:picChg chg="del">
          <ac:chgData name="yashrealmec15@gmail.com" userId="96ecc678ac4d3d61" providerId="LiveId" clId="{CEA96446-A1CD-4E5A-A99B-98A86C788EAC}" dt="2024-06-17T07:11:37.095" v="2367" actId="478"/>
          <ac:picMkLst>
            <pc:docMk/>
            <pc:sldMk cId="3603636640" sldId="656"/>
            <ac:picMk id="6" creationId="{92CFC8B9-DB3D-ADFD-F9AB-FAC656492994}"/>
          </ac:picMkLst>
        </pc:picChg>
      </pc:sldChg>
      <pc:sldChg chg="delSp modSp mod delAnim modAnim">
        <pc:chgData name="yashrealmec15@gmail.com" userId="96ecc678ac4d3d61" providerId="LiveId" clId="{CEA96446-A1CD-4E5A-A99B-98A86C788EAC}" dt="2024-06-17T07:13:30.719" v="2389" actId="20577"/>
        <pc:sldMkLst>
          <pc:docMk/>
          <pc:sldMk cId="2273660813" sldId="657"/>
        </pc:sldMkLst>
        <pc:spChg chg="mod">
          <ac:chgData name="yashrealmec15@gmail.com" userId="96ecc678ac4d3d61" providerId="LiveId" clId="{CEA96446-A1CD-4E5A-A99B-98A86C788EAC}" dt="2024-06-17T07:13:30.719" v="2389" actId="20577"/>
          <ac:spMkLst>
            <pc:docMk/>
            <pc:sldMk cId="2273660813" sldId="657"/>
            <ac:spMk id="4" creationId="{DF3AE576-C029-86F8-F472-EBB788C9A2C0}"/>
          </ac:spMkLst>
        </pc:spChg>
        <pc:picChg chg="del">
          <ac:chgData name="yashrealmec15@gmail.com" userId="96ecc678ac4d3d61" providerId="LiveId" clId="{CEA96446-A1CD-4E5A-A99B-98A86C788EAC}" dt="2024-06-17T07:13:19.864" v="2385" actId="478"/>
          <ac:picMkLst>
            <pc:docMk/>
            <pc:sldMk cId="2273660813" sldId="657"/>
            <ac:picMk id="7" creationId="{F211D1E1-812A-3133-853E-FACD6513D624}"/>
          </ac:picMkLst>
        </pc:picChg>
      </pc:sldChg>
      <pc:sldChg chg="delSp modSp mod delAnim modAnim">
        <pc:chgData name="yashrealmec15@gmail.com" userId="96ecc678ac4d3d61" providerId="LiveId" clId="{CEA96446-A1CD-4E5A-A99B-98A86C788EAC}" dt="2024-06-17T07:15:55.009" v="2398" actId="20577"/>
        <pc:sldMkLst>
          <pc:docMk/>
          <pc:sldMk cId="229003604" sldId="658"/>
        </pc:sldMkLst>
        <pc:spChg chg="mod">
          <ac:chgData name="yashrealmec15@gmail.com" userId="96ecc678ac4d3d61" providerId="LiveId" clId="{CEA96446-A1CD-4E5A-A99B-98A86C788EAC}" dt="2024-06-17T07:15:55.009" v="2398" actId="20577"/>
          <ac:spMkLst>
            <pc:docMk/>
            <pc:sldMk cId="229003604" sldId="658"/>
            <ac:spMk id="3" creationId="{1454BF0A-2796-17EF-7A23-FE9CD577EC01}"/>
          </ac:spMkLst>
        </pc:spChg>
        <pc:picChg chg="del">
          <ac:chgData name="yashrealmec15@gmail.com" userId="96ecc678ac4d3d61" providerId="LiveId" clId="{CEA96446-A1CD-4E5A-A99B-98A86C788EAC}" dt="2024-06-17T07:14:38.613" v="2394" actId="478"/>
          <ac:picMkLst>
            <pc:docMk/>
            <pc:sldMk cId="229003604" sldId="658"/>
            <ac:picMk id="6" creationId="{E17C760B-8966-7F42-DF74-A0D87BBD6444}"/>
          </ac:picMkLst>
        </pc:picChg>
      </pc:sldChg>
      <pc:sldChg chg="modSp mod">
        <pc:chgData name="yashrealmec15@gmail.com" userId="96ecc678ac4d3d61" providerId="LiveId" clId="{CEA96446-A1CD-4E5A-A99B-98A86C788EAC}" dt="2024-06-15T06:48:01.034" v="23" actId="14100"/>
        <pc:sldMkLst>
          <pc:docMk/>
          <pc:sldMk cId="1677897784" sldId="659"/>
        </pc:sldMkLst>
        <pc:spChg chg="mod">
          <ac:chgData name="yashrealmec15@gmail.com" userId="96ecc678ac4d3d61" providerId="LiveId" clId="{CEA96446-A1CD-4E5A-A99B-98A86C788EAC}" dt="2024-06-15T06:48:01.034" v="23" actId="14100"/>
          <ac:spMkLst>
            <pc:docMk/>
            <pc:sldMk cId="1677897784" sldId="659"/>
            <ac:spMk id="4" creationId="{589D8245-E8BD-5155-E4C1-8A4C6DDCAD34}"/>
          </ac:spMkLst>
        </pc:spChg>
      </pc:sldChg>
      <pc:sldChg chg="modSp">
        <pc:chgData name="yashrealmec15@gmail.com" userId="96ecc678ac4d3d61" providerId="LiveId" clId="{CEA96446-A1CD-4E5A-A99B-98A86C788EAC}" dt="2024-06-17T06:28:50.020" v="2226" actId="20577"/>
        <pc:sldMkLst>
          <pc:docMk/>
          <pc:sldMk cId="2389859563" sldId="660"/>
        </pc:sldMkLst>
        <pc:spChg chg="mod">
          <ac:chgData name="yashrealmec15@gmail.com" userId="96ecc678ac4d3d61" providerId="LiveId" clId="{CEA96446-A1CD-4E5A-A99B-98A86C788EAC}" dt="2024-06-17T06:28:50.020" v="2226" actId="20577"/>
          <ac:spMkLst>
            <pc:docMk/>
            <pc:sldMk cId="2389859563" sldId="660"/>
            <ac:spMk id="8" creationId="{D55006DD-654A-C198-D962-6FD313940494}"/>
          </ac:spMkLst>
        </pc:spChg>
      </pc:sldChg>
      <pc:sldChg chg="modSp modAnim">
        <pc:chgData name="yashrealmec15@gmail.com" userId="96ecc678ac4d3d61" providerId="LiveId" clId="{CEA96446-A1CD-4E5A-A99B-98A86C788EAC}" dt="2024-06-17T06:28:57.982" v="2228" actId="15"/>
        <pc:sldMkLst>
          <pc:docMk/>
          <pc:sldMk cId="1596164690" sldId="661"/>
        </pc:sldMkLst>
        <pc:spChg chg="mod">
          <ac:chgData name="yashrealmec15@gmail.com" userId="96ecc678ac4d3d61" providerId="LiveId" clId="{CEA96446-A1CD-4E5A-A99B-98A86C788EAC}" dt="2024-06-17T06:28:57.982" v="2228" actId="15"/>
          <ac:spMkLst>
            <pc:docMk/>
            <pc:sldMk cId="1596164690" sldId="661"/>
            <ac:spMk id="3" creationId="{E31AECFE-2BF8-F85E-1BAF-041B58B7B802}"/>
          </ac:spMkLst>
        </pc:spChg>
      </pc:sldChg>
      <pc:sldChg chg="delSp modSp del mod ord">
        <pc:chgData name="yashrealmec15@gmail.com" userId="96ecc678ac4d3d61" providerId="LiveId" clId="{CEA96446-A1CD-4E5A-A99B-98A86C788EAC}" dt="2024-06-17T07:06:57.009" v="2309" actId="47"/>
        <pc:sldMkLst>
          <pc:docMk/>
          <pc:sldMk cId="4276435793" sldId="671"/>
        </pc:sldMkLst>
        <pc:spChg chg="del">
          <ac:chgData name="yashrealmec15@gmail.com" userId="96ecc678ac4d3d61" providerId="LiveId" clId="{CEA96446-A1CD-4E5A-A99B-98A86C788EAC}" dt="2024-06-17T07:06:19.174" v="2304" actId="478"/>
          <ac:spMkLst>
            <pc:docMk/>
            <pc:sldMk cId="4276435793" sldId="671"/>
            <ac:spMk id="2" creationId="{2515A8C9-11C6-31BD-98AF-F574C065E903}"/>
          </ac:spMkLst>
        </pc:spChg>
        <pc:picChg chg="del mod">
          <ac:chgData name="yashrealmec15@gmail.com" userId="96ecc678ac4d3d61" providerId="LiveId" clId="{CEA96446-A1CD-4E5A-A99B-98A86C788EAC}" dt="2024-06-17T07:06:54.369" v="2308" actId="21"/>
          <ac:picMkLst>
            <pc:docMk/>
            <pc:sldMk cId="4276435793" sldId="671"/>
            <ac:picMk id="7" creationId="{5C962402-ED99-8D2E-1EF6-EB72B277B12E}"/>
          </ac:picMkLst>
        </pc:picChg>
      </pc:sldChg>
      <pc:sldChg chg="modSp add mod">
        <pc:chgData name="yashrealmec15@gmail.com" userId="96ecc678ac4d3d61" providerId="LiveId" clId="{CEA96446-A1CD-4E5A-A99B-98A86C788EAC}" dt="2024-06-15T07:01:47.929" v="300" actId="14100"/>
        <pc:sldMkLst>
          <pc:docMk/>
          <pc:sldMk cId="3231714402" sldId="672"/>
        </pc:sldMkLst>
        <pc:spChg chg="mod">
          <ac:chgData name="yashrealmec15@gmail.com" userId="96ecc678ac4d3d61" providerId="LiveId" clId="{CEA96446-A1CD-4E5A-A99B-98A86C788EAC}" dt="2024-06-15T07:01:47.929" v="300" actId="14100"/>
          <ac:spMkLst>
            <pc:docMk/>
            <pc:sldMk cId="3231714402" sldId="672"/>
            <ac:spMk id="4" creationId="{589D8245-E8BD-5155-E4C1-8A4C6DDCAD34}"/>
          </ac:spMkLst>
        </pc:spChg>
      </pc:sldChg>
      <pc:sldChg chg="addSp delSp modSp add mod ord delAnim modAnim">
        <pc:chgData name="yashrealmec15@gmail.com" userId="96ecc678ac4d3d61" providerId="LiveId" clId="{CEA96446-A1CD-4E5A-A99B-98A86C788EAC}" dt="2024-06-15T06:50:23.627" v="127" actId="20577"/>
        <pc:sldMkLst>
          <pc:docMk/>
          <pc:sldMk cId="4280686333" sldId="673"/>
        </pc:sldMkLst>
        <pc:spChg chg="mod">
          <ac:chgData name="yashrealmec15@gmail.com" userId="96ecc678ac4d3d61" providerId="LiveId" clId="{CEA96446-A1CD-4E5A-A99B-98A86C788EAC}" dt="2024-06-15T06:48:54.842" v="69" actId="20577"/>
          <ac:spMkLst>
            <pc:docMk/>
            <pc:sldMk cId="4280686333" sldId="673"/>
            <ac:spMk id="2" creationId="{F84C86F3-DA51-F012-B62D-5124A687DDFF}"/>
          </ac:spMkLst>
        </pc:spChg>
        <pc:spChg chg="del">
          <ac:chgData name="yashrealmec15@gmail.com" userId="96ecc678ac4d3d61" providerId="LiveId" clId="{CEA96446-A1CD-4E5A-A99B-98A86C788EAC}" dt="2024-06-15T06:49:01.292" v="70" actId="478"/>
          <ac:spMkLst>
            <pc:docMk/>
            <pc:sldMk cId="4280686333" sldId="673"/>
            <ac:spMk id="3" creationId="{66CC67E8-D319-9973-145C-3028CA1E5D2B}"/>
          </ac:spMkLst>
        </pc:spChg>
        <pc:spChg chg="add mod">
          <ac:chgData name="yashrealmec15@gmail.com" userId="96ecc678ac4d3d61" providerId="LiveId" clId="{CEA96446-A1CD-4E5A-A99B-98A86C788EAC}" dt="2024-06-15T06:50:23.627" v="127" actId="20577"/>
          <ac:spMkLst>
            <pc:docMk/>
            <pc:sldMk cId="4280686333" sldId="673"/>
            <ac:spMk id="4" creationId="{9EB3A023-24ED-4367-853E-168007EB8EF7}"/>
          </ac:spMkLst>
        </pc:spChg>
      </pc:sldChg>
      <pc:sldChg chg="addSp delSp modSp add mod delAnim modAnim">
        <pc:chgData name="yashrealmec15@gmail.com" userId="96ecc678ac4d3d61" providerId="LiveId" clId="{CEA96446-A1CD-4E5A-A99B-98A86C788EAC}" dt="2024-06-15T06:50:56.750" v="131" actId="1076"/>
        <pc:sldMkLst>
          <pc:docMk/>
          <pc:sldMk cId="4016640017" sldId="674"/>
        </pc:sldMkLst>
        <pc:spChg chg="del">
          <ac:chgData name="yashrealmec15@gmail.com" userId="96ecc678ac4d3d61" providerId="LiveId" clId="{CEA96446-A1CD-4E5A-A99B-98A86C788EAC}" dt="2024-06-15T06:50:52.581" v="129" actId="478"/>
          <ac:spMkLst>
            <pc:docMk/>
            <pc:sldMk cId="4016640017" sldId="674"/>
            <ac:spMk id="4" creationId="{9EB3A023-24ED-4367-853E-168007EB8EF7}"/>
          </ac:spMkLst>
        </pc:spChg>
        <pc:graphicFrameChg chg="add mod">
          <ac:chgData name="yashrealmec15@gmail.com" userId="96ecc678ac4d3d61" providerId="LiveId" clId="{CEA96446-A1CD-4E5A-A99B-98A86C788EAC}" dt="2024-06-15T06:50:56.750" v="131" actId="1076"/>
          <ac:graphicFrameMkLst>
            <pc:docMk/>
            <pc:sldMk cId="4016640017" sldId="674"/>
            <ac:graphicFrameMk id="3" creationId="{5037E684-D6E6-8FD5-1745-3C009D89C962}"/>
          </ac:graphicFrameMkLst>
        </pc:graphicFrameChg>
      </pc:sldChg>
      <pc:sldChg chg="addSp delSp modSp add mod delAnim modAnim">
        <pc:chgData name="yashrealmec15@gmail.com" userId="96ecc678ac4d3d61" providerId="LiveId" clId="{CEA96446-A1CD-4E5A-A99B-98A86C788EAC}" dt="2024-06-15T06:52:24.259" v="158"/>
        <pc:sldMkLst>
          <pc:docMk/>
          <pc:sldMk cId="3409592970" sldId="675"/>
        </pc:sldMkLst>
        <pc:spChg chg="mod">
          <ac:chgData name="yashrealmec15@gmail.com" userId="96ecc678ac4d3d61" providerId="LiveId" clId="{CEA96446-A1CD-4E5A-A99B-98A86C788EAC}" dt="2024-06-15T06:51:21.708" v="148" actId="20577"/>
          <ac:spMkLst>
            <pc:docMk/>
            <pc:sldMk cId="3409592970" sldId="675"/>
            <ac:spMk id="2" creationId="{F84C86F3-DA51-F012-B62D-5124A687DDFF}"/>
          </ac:spMkLst>
        </pc:spChg>
        <pc:graphicFrameChg chg="del modGraphic">
          <ac:chgData name="yashrealmec15@gmail.com" userId="96ecc678ac4d3d61" providerId="LiveId" clId="{CEA96446-A1CD-4E5A-A99B-98A86C788EAC}" dt="2024-06-15T06:51:30.014" v="150" actId="478"/>
          <ac:graphicFrameMkLst>
            <pc:docMk/>
            <pc:sldMk cId="3409592970" sldId="675"/>
            <ac:graphicFrameMk id="3" creationId="{5037E684-D6E6-8FD5-1745-3C009D89C962}"/>
          </ac:graphicFrameMkLst>
        </pc:graphicFrameChg>
        <pc:graphicFrameChg chg="add mod">
          <ac:chgData name="yashrealmec15@gmail.com" userId="96ecc678ac4d3d61" providerId="LiveId" clId="{CEA96446-A1CD-4E5A-A99B-98A86C788EAC}" dt="2024-06-15T06:51:38.121" v="151"/>
          <ac:graphicFrameMkLst>
            <pc:docMk/>
            <pc:sldMk cId="3409592970" sldId="675"/>
            <ac:graphicFrameMk id="4" creationId="{3805810D-F1C2-A0C9-FE04-402980F588D8}"/>
          </ac:graphicFrameMkLst>
        </pc:graphicFrameChg>
        <pc:graphicFrameChg chg="add mod">
          <ac:chgData name="yashrealmec15@gmail.com" userId="96ecc678ac4d3d61" providerId="LiveId" clId="{CEA96446-A1CD-4E5A-A99B-98A86C788EAC}" dt="2024-06-15T06:52:24.259" v="158"/>
          <ac:graphicFrameMkLst>
            <pc:docMk/>
            <pc:sldMk cId="3409592970" sldId="675"/>
            <ac:graphicFrameMk id="7" creationId="{7C620C4F-2E8C-4A6B-BD82-0378334EB57D}"/>
          </ac:graphicFrameMkLst>
        </pc:graphicFrameChg>
        <pc:picChg chg="add">
          <ac:chgData name="yashrealmec15@gmail.com" userId="96ecc678ac4d3d61" providerId="LiveId" clId="{CEA96446-A1CD-4E5A-A99B-98A86C788EAC}" dt="2024-06-15T06:51:44.288" v="153"/>
          <ac:picMkLst>
            <pc:docMk/>
            <pc:sldMk cId="3409592970" sldId="675"/>
            <ac:picMk id="6" creationId="{2AD5E887-3599-94B9-65EA-B30350DCCF32}"/>
          </ac:picMkLst>
        </pc:picChg>
      </pc:sldChg>
      <pc:sldChg chg="add del">
        <pc:chgData name="yashrealmec15@gmail.com" userId="96ecc678ac4d3d61" providerId="LiveId" clId="{CEA96446-A1CD-4E5A-A99B-98A86C788EAC}" dt="2024-06-15T06:52:15.875" v="157" actId="47"/>
        <pc:sldMkLst>
          <pc:docMk/>
          <pc:sldMk cId="608895181" sldId="676"/>
        </pc:sldMkLst>
      </pc:sldChg>
      <pc:sldChg chg="add del">
        <pc:chgData name="yashrealmec15@gmail.com" userId="96ecc678ac4d3d61" providerId="LiveId" clId="{CEA96446-A1CD-4E5A-A99B-98A86C788EAC}" dt="2024-06-15T06:52:13.094" v="155" actId="47"/>
        <pc:sldMkLst>
          <pc:docMk/>
          <pc:sldMk cId="1448933133" sldId="676"/>
        </pc:sldMkLst>
      </pc:sldChg>
      <pc:sldChg chg="addSp delSp modSp add mod delAnim modAnim">
        <pc:chgData name="yashrealmec15@gmail.com" userId="96ecc678ac4d3d61" providerId="LiveId" clId="{CEA96446-A1CD-4E5A-A99B-98A86C788EAC}" dt="2024-06-15T06:53:06.272" v="177"/>
        <pc:sldMkLst>
          <pc:docMk/>
          <pc:sldMk cId="4167528899" sldId="676"/>
        </pc:sldMkLst>
        <pc:spChg chg="mod">
          <ac:chgData name="yashrealmec15@gmail.com" userId="96ecc678ac4d3d61" providerId="LiveId" clId="{CEA96446-A1CD-4E5A-A99B-98A86C788EAC}" dt="2024-06-15T06:52:49.899" v="175" actId="20577"/>
          <ac:spMkLst>
            <pc:docMk/>
            <pc:sldMk cId="4167528899" sldId="676"/>
            <ac:spMk id="2" creationId="{F84C86F3-DA51-F012-B62D-5124A687DDFF}"/>
          </ac:spMkLst>
        </pc:spChg>
        <pc:graphicFrameChg chg="add mod">
          <ac:chgData name="yashrealmec15@gmail.com" userId="96ecc678ac4d3d61" providerId="LiveId" clId="{CEA96446-A1CD-4E5A-A99B-98A86C788EAC}" dt="2024-06-15T06:53:06.272" v="177"/>
          <ac:graphicFrameMkLst>
            <pc:docMk/>
            <pc:sldMk cId="4167528899" sldId="676"/>
            <ac:graphicFrameMk id="3" creationId="{4AA138EA-D553-6599-33C2-B1CCCCC7531C}"/>
          </ac:graphicFrameMkLst>
        </pc:graphicFrameChg>
        <pc:graphicFrameChg chg="del">
          <ac:chgData name="yashrealmec15@gmail.com" userId="96ecc678ac4d3d61" providerId="LiveId" clId="{CEA96446-A1CD-4E5A-A99B-98A86C788EAC}" dt="2024-06-15T06:52:58.830" v="176" actId="478"/>
          <ac:graphicFrameMkLst>
            <pc:docMk/>
            <pc:sldMk cId="4167528899" sldId="676"/>
            <ac:graphicFrameMk id="7" creationId="{7C620C4F-2E8C-4A6B-BD82-0378334EB57D}"/>
          </ac:graphicFrameMkLst>
        </pc:graphicFrameChg>
      </pc:sldChg>
      <pc:sldChg chg="addSp delSp modSp add mod delAnim modAnim">
        <pc:chgData name="yashrealmec15@gmail.com" userId="96ecc678ac4d3d61" providerId="LiveId" clId="{CEA96446-A1CD-4E5A-A99B-98A86C788EAC}" dt="2024-06-15T06:54:02.075" v="201"/>
        <pc:sldMkLst>
          <pc:docMk/>
          <pc:sldMk cId="4121549345" sldId="677"/>
        </pc:sldMkLst>
        <pc:spChg chg="mod">
          <ac:chgData name="yashrealmec15@gmail.com" userId="96ecc678ac4d3d61" providerId="LiveId" clId="{CEA96446-A1CD-4E5A-A99B-98A86C788EAC}" dt="2024-06-15T06:53:48.408" v="200" actId="20577"/>
          <ac:spMkLst>
            <pc:docMk/>
            <pc:sldMk cId="4121549345" sldId="677"/>
            <ac:spMk id="2" creationId="{F84C86F3-DA51-F012-B62D-5124A687DDFF}"/>
          </ac:spMkLst>
        </pc:spChg>
        <pc:graphicFrameChg chg="del">
          <ac:chgData name="yashrealmec15@gmail.com" userId="96ecc678ac4d3d61" providerId="LiveId" clId="{CEA96446-A1CD-4E5A-A99B-98A86C788EAC}" dt="2024-06-15T06:53:20.413" v="179" actId="478"/>
          <ac:graphicFrameMkLst>
            <pc:docMk/>
            <pc:sldMk cId="4121549345" sldId="677"/>
            <ac:graphicFrameMk id="3" creationId="{4AA138EA-D553-6599-33C2-B1CCCCC7531C}"/>
          </ac:graphicFrameMkLst>
        </pc:graphicFrameChg>
        <pc:graphicFrameChg chg="add mod">
          <ac:chgData name="yashrealmec15@gmail.com" userId="96ecc678ac4d3d61" providerId="LiveId" clId="{CEA96446-A1CD-4E5A-A99B-98A86C788EAC}" dt="2024-06-15T06:54:02.075" v="201"/>
          <ac:graphicFrameMkLst>
            <pc:docMk/>
            <pc:sldMk cId="4121549345" sldId="677"/>
            <ac:graphicFrameMk id="4" creationId="{CE715CEB-C542-5213-2ADE-8EEA0D7700D6}"/>
          </ac:graphicFrameMkLst>
        </pc:graphicFrameChg>
      </pc:sldChg>
      <pc:sldChg chg="addSp delSp modSp add mod delAnim modAnim">
        <pc:chgData name="yashrealmec15@gmail.com" userId="96ecc678ac4d3d61" providerId="LiveId" clId="{CEA96446-A1CD-4E5A-A99B-98A86C788EAC}" dt="2024-06-15T06:55:01.202" v="221"/>
        <pc:sldMkLst>
          <pc:docMk/>
          <pc:sldMk cId="1345529746" sldId="678"/>
        </pc:sldMkLst>
        <pc:spChg chg="mod">
          <ac:chgData name="yashrealmec15@gmail.com" userId="96ecc678ac4d3d61" providerId="LiveId" clId="{CEA96446-A1CD-4E5A-A99B-98A86C788EAC}" dt="2024-06-15T06:54:44.946" v="219" actId="20577"/>
          <ac:spMkLst>
            <pc:docMk/>
            <pc:sldMk cId="1345529746" sldId="678"/>
            <ac:spMk id="2" creationId="{F84C86F3-DA51-F012-B62D-5124A687DDFF}"/>
          </ac:spMkLst>
        </pc:spChg>
        <pc:graphicFrameChg chg="add mod">
          <ac:chgData name="yashrealmec15@gmail.com" userId="96ecc678ac4d3d61" providerId="LiveId" clId="{CEA96446-A1CD-4E5A-A99B-98A86C788EAC}" dt="2024-06-15T06:55:01.202" v="221"/>
          <ac:graphicFrameMkLst>
            <pc:docMk/>
            <pc:sldMk cId="1345529746" sldId="678"/>
            <ac:graphicFrameMk id="3" creationId="{B53C6F13-679E-F121-AAF6-F7AD197844FE}"/>
          </ac:graphicFrameMkLst>
        </pc:graphicFrameChg>
        <pc:graphicFrameChg chg="del">
          <ac:chgData name="yashrealmec15@gmail.com" userId="96ecc678ac4d3d61" providerId="LiveId" clId="{CEA96446-A1CD-4E5A-A99B-98A86C788EAC}" dt="2024-06-15T06:54:50.952" v="220" actId="478"/>
          <ac:graphicFrameMkLst>
            <pc:docMk/>
            <pc:sldMk cId="1345529746" sldId="678"/>
            <ac:graphicFrameMk id="4" creationId="{CE715CEB-C542-5213-2ADE-8EEA0D7700D6}"/>
          </ac:graphicFrameMkLst>
        </pc:graphicFrameChg>
      </pc:sldChg>
      <pc:sldChg chg="addSp delSp modSp add mod delAnim modAnim">
        <pc:chgData name="yashrealmec15@gmail.com" userId="96ecc678ac4d3d61" providerId="LiveId" clId="{CEA96446-A1CD-4E5A-A99B-98A86C788EAC}" dt="2024-06-15T06:55:35.228" v="232"/>
        <pc:sldMkLst>
          <pc:docMk/>
          <pc:sldMk cId="1520458233" sldId="679"/>
        </pc:sldMkLst>
        <pc:spChg chg="mod">
          <ac:chgData name="yashrealmec15@gmail.com" userId="96ecc678ac4d3d61" providerId="LiveId" clId="{CEA96446-A1CD-4E5A-A99B-98A86C788EAC}" dt="2024-06-15T06:55:18.374" v="230" actId="20577"/>
          <ac:spMkLst>
            <pc:docMk/>
            <pc:sldMk cId="1520458233" sldId="679"/>
            <ac:spMk id="2" creationId="{F84C86F3-DA51-F012-B62D-5124A687DDFF}"/>
          </ac:spMkLst>
        </pc:spChg>
        <pc:spChg chg="del">
          <ac:chgData name="yashrealmec15@gmail.com" userId="96ecc678ac4d3d61" providerId="LiveId" clId="{CEA96446-A1CD-4E5A-A99B-98A86C788EAC}" dt="2024-06-15T06:55:25.299" v="231" actId="478"/>
          <ac:spMkLst>
            <pc:docMk/>
            <pc:sldMk cId="1520458233" sldId="679"/>
            <ac:spMk id="5" creationId="{C5C51642-1B2B-5433-ADB9-CAA3C1CA2CE7}"/>
          </ac:spMkLst>
        </pc:spChg>
        <pc:graphicFrameChg chg="del">
          <ac:chgData name="yashrealmec15@gmail.com" userId="96ecc678ac4d3d61" providerId="LiveId" clId="{CEA96446-A1CD-4E5A-A99B-98A86C788EAC}" dt="2024-06-15T06:55:25.299" v="231" actId="478"/>
          <ac:graphicFrameMkLst>
            <pc:docMk/>
            <pc:sldMk cId="1520458233" sldId="679"/>
            <ac:graphicFrameMk id="3" creationId="{B53C6F13-679E-F121-AAF6-F7AD197844FE}"/>
          </ac:graphicFrameMkLst>
        </pc:graphicFrameChg>
        <pc:graphicFrameChg chg="add mod">
          <ac:chgData name="yashrealmec15@gmail.com" userId="96ecc678ac4d3d61" providerId="LiveId" clId="{CEA96446-A1CD-4E5A-A99B-98A86C788EAC}" dt="2024-06-15T06:55:35.228" v="232"/>
          <ac:graphicFrameMkLst>
            <pc:docMk/>
            <pc:sldMk cId="1520458233" sldId="679"/>
            <ac:graphicFrameMk id="4" creationId="{7694A540-3261-A6B5-FD04-9BB42A6ABE1D}"/>
          </ac:graphicFrameMkLst>
        </pc:graphicFrameChg>
      </pc:sldChg>
      <pc:sldChg chg="addSp delSp modSp add mod delAnim modAnim">
        <pc:chgData name="yashrealmec15@gmail.com" userId="96ecc678ac4d3d61" providerId="LiveId" clId="{CEA96446-A1CD-4E5A-A99B-98A86C788EAC}" dt="2024-06-15T06:59:50.962" v="260"/>
        <pc:sldMkLst>
          <pc:docMk/>
          <pc:sldMk cId="4114652368" sldId="680"/>
        </pc:sldMkLst>
        <pc:spChg chg="mod">
          <ac:chgData name="yashrealmec15@gmail.com" userId="96ecc678ac4d3d61" providerId="LiveId" clId="{CEA96446-A1CD-4E5A-A99B-98A86C788EAC}" dt="2024-06-15T06:59:26.774" v="258" actId="20577"/>
          <ac:spMkLst>
            <pc:docMk/>
            <pc:sldMk cId="4114652368" sldId="680"/>
            <ac:spMk id="2" creationId="{F84C86F3-DA51-F012-B62D-5124A687DDFF}"/>
          </ac:spMkLst>
        </pc:spChg>
        <pc:graphicFrameChg chg="add mod">
          <ac:chgData name="yashrealmec15@gmail.com" userId="96ecc678ac4d3d61" providerId="LiveId" clId="{CEA96446-A1CD-4E5A-A99B-98A86C788EAC}" dt="2024-06-15T06:59:50.962" v="260"/>
          <ac:graphicFrameMkLst>
            <pc:docMk/>
            <pc:sldMk cId="4114652368" sldId="680"/>
            <ac:graphicFrameMk id="3" creationId="{E991028F-30B9-2935-148F-E65D2561E81B}"/>
          </ac:graphicFrameMkLst>
        </pc:graphicFrameChg>
        <pc:graphicFrameChg chg="del">
          <ac:chgData name="yashrealmec15@gmail.com" userId="96ecc678ac4d3d61" providerId="LiveId" clId="{CEA96446-A1CD-4E5A-A99B-98A86C788EAC}" dt="2024-06-15T06:59:38.885" v="259" actId="478"/>
          <ac:graphicFrameMkLst>
            <pc:docMk/>
            <pc:sldMk cId="4114652368" sldId="680"/>
            <ac:graphicFrameMk id="4" creationId="{7694A540-3261-A6B5-FD04-9BB42A6ABE1D}"/>
          </ac:graphicFrameMkLst>
        </pc:graphicFrameChg>
      </pc:sldChg>
      <pc:sldChg chg="addSp delSp modSp add mod delAnim modAnim">
        <pc:chgData name="yashrealmec15@gmail.com" userId="96ecc678ac4d3d61" providerId="LiveId" clId="{CEA96446-A1CD-4E5A-A99B-98A86C788EAC}" dt="2024-06-15T07:00:37.652" v="278"/>
        <pc:sldMkLst>
          <pc:docMk/>
          <pc:sldMk cId="4160583060" sldId="681"/>
        </pc:sldMkLst>
        <pc:spChg chg="mod">
          <ac:chgData name="yashrealmec15@gmail.com" userId="96ecc678ac4d3d61" providerId="LiveId" clId="{CEA96446-A1CD-4E5A-A99B-98A86C788EAC}" dt="2024-06-15T07:00:13.709" v="276" actId="20577"/>
          <ac:spMkLst>
            <pc:docMk/>
            <pc:sldMk cId="4160583060" sldId="681"/>
            <ac:spMk id="2" creationId="{F84C86F3-DA51-F012-B62D-5124A687DDFF}"/>
          </ac:spMkLst>
        </pc:spChg>
        <pc:graphicFrameChg chg="del">
          <ac:chgData name="yashrealmec15@gmail.com" userId="96ecc678ac4d3d61" providerId="LiveId" clId="{CEA96446-A1CD-4E5A-A99B-98A86C788EAC}" dt="2024-06-15T07:00:21.584" v="277" actId="478"/>
          <ac:graphicFrameMkLst>
            <pc:docMk/>
            <pc:sldMk cId="4160583060" sldId="681"/>
            <ac:graphicFrameMk id="3" creationId="{E991028F-30B9-2935-148F-E65D2561E81B}"/>
          </ac:graphicFrameMkLst>
        </pc:graphicFrameChg>
        <pc:graphicFrameChg chg="add mod">
          <ac:chgData name="yashrealmec15@gmail.com" userId="96ecc678ac4d3d61" providerId="LiveId" clId="{CEA96446-A1CD-4E5A-A99B-98A86C788EAC}" dt="2024-06-15T07:00:37.652" v="278"/>
          <ac:graphicFrameMkLst>
            <pc:docMk/>
            <pc:sldMk cId="4160583060" sldId="681"/>
            <ac:graphicFrameMk id="4" creationId="{838FFFB3-BB57-89F8-F321-696E9984E664}"/>
          </ac:graphicFrameMkLst>
        </pc:graphicFrameChg>
      </pc:sldChg>
      <pc:sldChg chg="modSp add mod">
        <pc:chgData name="yashrealmec15@gmail.com" userId="96ecc678ac4d3d61" providerId="LiveId" clId="{CEA96446-A1CD-4E5A-A99B-98A86C788EAC}" dt="2024-06-15T07:09:05.707" v="411" actId="14100"/>
        <pc:sldMkLst>
          <pc:docMk/>
          <pc:sldMk cId="2941385338" sldId="682"/>
        </pc:sldMkLst>
        <pc:spChg chg="mod">
          <ac:chgData name="yashrealmec15@gmail.com" userId="96ecc678ac4d3d61" providerId="LiveId" clId="{CEA96446-A1CD-4E5A-A99B-98A86C788EAC}" dt="2024-06-15T07:09:05.707" v="411" actId="14100"/>
          <ac:spMkLst>
            <pc:docMk/>
            <pc:sldMk cId="2941385338" sldId="682"/>
            <ac:spMk id="4" creationId="{589D8245-E8BD-5155-E4C1-8A4C6DDCAD34}"/>
          </ac:spMkLst>
        </pc:spChg>
      </pc:sldChg>
      <pc:sldChg chg="addSp delSp modSp add mod ord delAnim modAnim">
        <pc:chgData name="yashrealmec15@gmail.com" userId="96ecc678ac4d3d61" providerId="LiveId" clId="{CEA96446-A1CD-4E5A-A99B-98A86C788EAC}" dt="2024-06-15T07:10:48.127" v="442" actId="20577"/>
        <pc:sldMkLst>
          <pc:docMk/>
          <pc:sldMk cId="776433213" sldId="683"/>
        </pc:sldMkLst>
        <pc:spChg chg="mod">
          <ac:chgData name="yashrealmec15@gmail.com" userId="96ecc678ac4d3d61" providerId="LiveId" clId="{CEA96446-A1CD-4E5A-A99B-98A86C788EAC}" dt="2024-06-15T07:02:18.828" v="338" actId="20577"/>
          <ac:spMkLst>
            <pc:docMk/>
            <pc:sldMk cId="776433213" sldId="683"/>
            <ac:spMk id="2" creationId="{F84C86F3-DA51-F012-B62D-5124A687DDFF}"/>
          </ac:spMkLst>
        </pc:spChg>
        <pc:spChg chg="add mod">
          <ac:chgData name="yashrealmec15@gmail.com" userId="96ecc678ac4d3d61" providerId="LiveId" clId="{CEA96446-A1CD-4E5A-A99B-98A86C788EAC}" dt="2024-06-15T07:10:48.127" v="442" actId="20577"/>
          <ac:spMkLst>
            <pc:docMk/>
            <pc:sldMk cId="776433213" sldId="683"/>
            <ac:spMk id="3" creationId="{D1B1BFEA-9157-4D66-BB3E-D1AA8B340BF0}"/>
          </ac:spMkLst>
        </pc:spChg>
        <pc:graphicFrameChg chg="del">
          <ac:chgData name="yashrealmec15@gmail.com" userId="96ecc678ac4d3d61" providerId="LiveId" clId="{CEA96446-A1CD-4E5A-A99B-98A86C788EAC}" dt="2024-06-15T07:02:27.012" v="339" actId="478"/>
          <ac:graphicFrameMkLst>
            <pc:docMk/>
            <pc:sldMk cId="776433213" sldId="683"/>
            <ac:graphicFrameMk id="4" creationId="{838FFFB3-BB57-89F8-F321-696E9984E664}"/>
          </ac:graphicFrameMkLst>
        </pc:graphicFrameChg>
        <pc:picChg chg="add mod">
          <ac:chgData name="yashrealmec15@gmail.com" userId="96ecc678ac4d3d61" providerId="LiveId" clId="{CEA96446-A1CD-4E5A-A99B-98A86C788EAC}" dt="2024-06-15T07:03:27.483" v="345" actId="1076"/>
          <ac:picMkLst>
            <pc:docMk/>
            <pc:sldMk cId="776433213" sldId="683"/>
            <ac:picMk id="5" creationId="{F6D75AA3-6F4D-6A81-F450-F57CF018AD5B}"/>
          </ac:picMkLst>
        </pc:picChg>
      </pc:sldChg>
      <pc:sldChg chg="addSp delSp modSp add mod delAnim modAnim">
        <pc:chgData name="yashrealmec15@gmail.com" userId="96ecc678ac4d3d61" providerId="LiveId" clId="{CEA96446-A1CD-4E5A-A99B-98A86C788EAC}" dt="2024-06-15T07:05:09.361" v="354" actId="113"/>
        <pc:sldMkLst>
          <pc:docMk/>
          <pc:sldMk cId="1490464746" sldId="684"/>
        </pc:sldMkLst>
        <pc:spChg chg="del">
          <ac:chgData name="yashrealmec15@gmail.com" userId="96ecc678ac4d3d61" providerId="LiveId" clId="{CEA96446-A1CD-4E5A-A99B-98A86C788EAC}" dt="2024-06-15T07:04:22.282" v="347" actId="478"/>
          <ac:spMkLst>
            <pc:docMk/>
            <pc:sldMk cId="1490464746" sldId="684"/>
            <ac:spMk id="3" creationId="{D1B1BFEA-9157-4D66-BB3E-D1AA8B340BF0}"/>
          </ac:spMkLst>
        </pc:spChg>
        <pc:spChg chg="add mod">
          <ac:chgData name="yashrealmec15@gmail.com" userId="96ecc678ac4d3d61" providerId="LiveId" clId="{CEA96446-A1CD-4E5A-A99B-98A86C788EAC}" dt="2024-06-15T07:05:09.361" v="354" actId="113"/>
          <ac:spMkLst>
            <pc:docMk/>
            <pc:sldMk cId="1490464746" sldId="684"/>
            <ac:spMk id="4" creationId="{19DD8D78-2D4B-3520-1912-B9353D8CF321}"/>
          </ac:spMkLst>
        </pc:spChg>
        <pc:spChg chg="mod">
          <ac:chgData name="yashrealmec15@gmail.com" userId="96ecc678ac4d3d61" providerId="LiveId" clId="{CEA96446-A1CD-4E5A-A99B-98A86C788EAC}" dt="2024-06-15T07:04:48.977" v="352" actId="207"/>
          <ac:spMkLst>
            <pc:docMk/>
            <pc:sldMk cId="1490464746" sldId="684"/>
            <ac:spMk id="7" creationId="{37E3E66C-C43F-04F9-CE78-CC680E7E4E71}"/>
          </ac:spMkLst>
        </pc:spChg>
        <pc:spChg chg="mod">
          <ac:chgData name="yashrealmec15@gmail.com" userId="96ecc678ac4d3d61" providerId="LiveId" clId="{CEA96446-A1CD-4E5A-A99B-98A86C788EAC}" dt="2024-06-15T07:04:48.977" v="352" actId="207"/>
          <ac:spMkLst>
            <pc:docMk/>
            <pc:sldMk cId="1490464746" sldId="684"/>
            <ac:spMk id="8" creationId="{1A60201E-0430-65A7-4C86-496C2874BC59}"/>
          </ac:spMkLst>
        </pc:spChg>
        <pc:spChg chg="mod">
          <ac:chgData name="yashrealmec15@gmail.com" userId="96ecc678ac4d3d61" providerId="LiveId" clId="{CEA96446-A1CD-4E5A-A99B-98A86C788EAC}" dt="2024-06-15T07:04:48.977" v="352" actId="207"/>
          <ac:spMkLst>
            <pc:docMk/>
            <pc:sldMk cId="1490464746" sldId="684"/>
            <ac:spMk id="9" creationId="{6D0F38C5-5582-0B99-A413-D2D030F84ECB}"/>
          </ac:spMkLst>
        </pc:spChg>
        <pc:grpChg chg="add mod">
          <ac:chgData name="yashrealmec15@gmail.com" userId="96ecc678ac4d3d61" providerId="LiveId" clId="{CEA96446-A1CD-4E5A-A99B-98A86C788EAC}" dt="2024-06-15T07:04:48.977" v="352" actId="207"/>
          <ac:grpSpMkLst>
            <pc:docMk/>
            <pc:sldMk cId="1490464746" sldId="684"/>
            <ac:grpSpMk id="6" creationId="{9B84963D-B0F0-A3A0-4612-FCFDD32AFB18}"/>
          </ac:grpSpMkLst>
        </pc:grpChg>
        <pc:picChg chg="del">
          <ac:chgData name="yashrealmec15@gmail.com" userId="96ecc678ac4d3d61" providerId="LiveId" clId="{CEA96446-A1CD-4E5A-A99B-98A86C788EAC}" dt="2024-06-15T07:04:23.828" v="348" actId="478"/>
          <ac:picMkLst>
            <pc:docMk/>
            <pc:sldMk cId="1490464746" sldId="684"/>
            <ac:picMk id="5" creationId="{F6D75AA3-6F4D-6A81-F450-F57CF018AD5B}"/>
          </ac:picMkLst>
        </pc:picChg>
        <pc:cxnChg chg="mod">
          <ac:chgData name="yashrealmec15@gmail.com" userId="96ecc678ac4d3d61" providerId="LiveId" clId="{CEA96446-A1CD-4E5A-A99B-98A86C788EAC}" dt="2024-06-15T07:04:48.977" v="352" actId="207"/>
          <ac:cxnSpMkLst>
            <pc:docMk/>
            <pc:sldMk cId="1490464746" sldId="684"/>
            <ac:cxnSpMk id="10" creationId="{3079AD37-EF6C-41F6-3817-9C0507B86814}"/>
          </ac:cxnSpMkLst>
        </pc:cxnChg>
        <pc:cxnChg chg="mod">
          <ac:chgData name="yashrealmec15@gmail.com" userId="96ecc678ac4d3d61" providerId="LiveId" clId="{CEA96446-A1CD-4E5A-A99B-98A86C788EAC}" dt="2024-06-15T07:04:48.977" v="352" actId="207"/>
          <ac:cxnSpMkLst>
            <pc:docMk/>
            <pc:sldMk cId="1490464746" sldId="684"/>
            <ac:cxnSpMk id="11" creationId="{CDB66645-A559-6EB1-953F-9D673ADAF1FC}"/>
          </ac:cxnSpMkLst>
        </pc:cxnChg>
        <pc:cxnChg chg="mod">
          <ac:chgData name="yashrealmec15@gmail.com" userId="96ecc678ac4d3d61" providerId="LiveId" clId="{CEA96446-A1CD-4E5A-A99B-98A86C788EAC}" dt="2024-06-15T07:04:48.977" v="352" actId="207"/>
          <ac:cxnSpMkLst>
            <pc:docMk/>
            <pc:sldMk cId="1490464746" sldId="684"/>
            <ac:cxnSpMk id="12" creationId="{0FB2906B-1B34-DEE0-D16E-E967E96C3FAA}"/>
          </ac:cxnSpMkLst>
        </pc:cxnChg>
        <pc:cxnChg chg="mod">
          <ac:chgData name="yashrealmec15@gmail.com" userId="96ecc678ac4d3d61" providerId="LiveId" clId="{CEA96446-A1CD-4E5A-A99B-98A86C788EAC}" dt="2024-06-15T07:04:48.977" v="352" actId="207"/>
          <ac:cxnSpMkLst>
            <pc:docMk/>
            <pc:sldMk cId="1490464746" sldId="684"/>
            <ac:cxnSpMk id="13" creationId="{E2C66C78-3908-625E-94BB-1B6A93A71790}"/>
          </ac:cxnSpMkLst>
        </pc:cxnChg>
      </pc:sldChg>
      <pc:sldChg chg="addSp delSp modSp add mod delAnim modAnim">
        <pc:chgData name="yashrealmec15@gmail.com" userId="96ecc678ac4d3d61" providerId="LiveId" clId="{CEA96446-A1CD-4E5A-A99B-98A86C788EAC}" dt="2024-06-15T07:08:34.726" v="386" actId="20577"/>
        <pc:sldMkLst>
          <pc:docMk/>
          <pc:sldMk cId="1358883019" sldId="685"/>
        </pc:sldMkLst>
        <pc:spChg chg="mod">
          <ac:chgData name="yashrealmec15@gmail.com" userId="96ecc678ac4d3d61" providerId="LiveId" clId="{CEA96446-A1CD-4E5A-A99B-98A86C788EAC}" dt="2024-06-15T07:08:34.726" v="386" actId="20577"/>
          <ac:spMkLst>
            <pc:docMk/>
            <pc:sldMk cId="1358883019" sldId="685"/>
            <ac:spMk id="2" creationId="{F84C86F3-DA51-F012-B62D-5124A687DDFF}"/>
          </ac:spMkLst>
        </pc:spChg>
        <pc:spChg chg="add mod">
          <ac:chgData name="yashrealmec15@gmail.com" userId="96ecc678ac4d3d61" providerId="LiveId" clId="{CEA96446-A1CD-4E5A-A99B-98A86C788EAC}" dt="2024-06-15T07:06:37.040" v="366" actId="20577"/>
          <ac:spMkLst>
            <pc:docMk/>
            <pc:sldMk cId="1358883019" sldId="685"/>
            <ac:spMk id="3" creationId="{36BBEFDC-5DE4-662B-727F-A5590D0FA064}"/>
          </ac:spMkLst>
        </pc:spChg>
        <pc:spChg chg="del mod">
          <ac:chgData name="yashrealmec15@gmail.com" userId="96ecc678ac4d3d61" providerId="LiveId" clId="{CEA96446-A1CD-4E5A-A99B-98A86C788EAC}" dt="2024-06-15T07:05:42.163" v="358" actId="478"/>
          <ac:spMkLst>
            <pc:docMk/>
            <pc:sldMk cId="1358883019" sldId="685"/>
            <ac:spMk id="4" creationId="{19DD8D78-2D4B-3520-1912-B9353D8CF321}"/>
          </ac:spMkLst>
        </pc:spChg>
        <pc:grpChg chg="del">
          <ac:chgData name="yashrealmec15@gmail.com" userId="96ecc678ac4d3d61" providerId="LiveId" clId="{CEA96446-A1CD-4E5A-A99B-98A86C788EAC}" dt="2024-06-15T07:05:47.156" v="359" actId="478"/>
          <ac:grpSpMkLst>
            <pc:docMk/>
            <pc:sldMk cId="1358883019" sldId="685"/>
            <ac:grpSpMk id="6" creationId="{9B84963D-B0F0-A3A0-4612-FCFDD32AFB18}"/>
          </ac:grpSpMkLst>
        </pc:grpChg>
        <pc:cxnChg chg="mod">
          <ac:chgData name="yashrealmec15@gmail.com" userId="96ecc678ac4d3d61" providerId="LiveId" clId="{CEA96446-A1CD-4E5A-A99B-98A86C788EAC}" dt="2024-06-15T07:05:47.156" v="359" actId="478"/>
          <ac:cxnSpMkLst>
            <pc:docMk/>
            <pc:sldMk cId="1358883019" sldId="685"/>
            <ac:cxnSpMk id="11" creationId="{CDB66645-A559-6EB1-953F-9D673ADAF1FC}"/>
          </ac:cxnSpMkLst>
        </pc:cxnChg>
      </pc:sldChg>
      <pc:sldChg chg="modSp add mod">
        <pc:chgData name="yashrealmec15@gmail.com" userId="96ecc678ac4d3d61" providerId="LiveId" clId="{CEA96446-A1CD-4E5A-A99B-98A86C788EAC}" dt="2024-06-16T08:43:30.867" v="557" actId="14100"/>
        <pc:sldMkLst>
          <pc:docMk/>
          <pc:sldMk cId="713911257" sldId="686"/>
        </pc:sldMkLst>
        <pc:spChg chg="mod">
          <ac:chgData name="yashrealmec15@gmail.com" userId="96ecc678ac4d3d61" providerId="LiveId" clId="{CEA96446-A1CD-4E5A-A99B-98A86C788EAC}" dt="2024-06-16T08:43:30.867" v="557" actId="14100"/>
          <ac:spMkLst>
            <pc:docMk/>
            <pc:sldMk cId="713911257" sldId="686"/>
            <ac:spMk id="4" creationId="{589D8245-E8BD-5155-E4C1-8A4C6DDCAD34}"/>
          </ac:spMkLst>
        </pc:spChg>
      </pc:sldChg>
      <pc:sldChg chg="addSp delSp modSp add mod ord delAnim modAnim">
        <pc:chgData name="yashrealmec15@gmail.com" userId="96ecc678ac4d3d61" providerId="LiveId" clId="{CEA96446-A1CD-4E5A-A99B-98A86C788EAC}" dt="2024-06-15T07:11:19.105" v="445" actId="20577"/>
        <pc:sldMkLst>
          <pc:docMk/>
          <pc:sldMk cId="3389311865" sldId="687"/>
        </pc:sldMkLst>
        <pc:spChg chg="mod">
          <ac:chgData name="yashrealmec15@gmail.com" userId="96ecc678ac4d3d61" providerId="LiveId" clId="{CEA96446-A1CD-4E5A-A99B-98A86C788EAC}" dt="2024-06-15T07:09:25.324" v="432" actId="20577"/>
          <ac:spMkLst>
            <pc:docMk/>
            <pc:sldMk cId="3389311865" sldId="687"/>
            <ac:spMk id="2" creationId="{F84C86F3-DA51-F012-B62D-5124A687DDFF}"/>
          </ac:spMkLst>
        </pc:spChg>
        <pc:spChg chg="del">
          <ac:chgData name="yashrealmec15@gmail.com" userId="96ecc678ac4d3d61" providerId="LiveId" clId="{CEA96446-A1CD-4E5A-A99B-98A86C788EAC}" dt="2024-06-15T07:09:41.777" v="433" actId="478"/>
          <ac:spMkLst>
            <pc:docMk/>
            <pc:sldMk cId="3389311865" sldId="687"/>
            <ac:spMk id="3" creationId="{36BBEFDC-5DE4-662B-727F-A5590D0FA064}"/>
          </ac:spMkLst>
        </pc:spChg>
        <pc:spChg chg="add mod">
          <ac:chgData name="yashrealmec15@gmail.com" userId="96ecc678ac4d3d61" providerId="LiveId" clId="{CEA96446-A1CD-4E5A-A99B-98A86C788EAC}" dt="2024-06-15T07:11:19.105" v="445" actId="20577"/>
          <ac:spMkLst>
            <pc:docMk/>
            <pc:sldMk cId="3389311865" sldId="687"/>
            <ac:spMk id="4" creationId="{3FA064ED-9BEA-B2C4-DAC1-BD0D63B7D766}"/>
          </ac:spMkLst>
        </pc:spChg>
      </pc:sldChg>
      <pc:sldChg chg="addSp delSp modSp add mod delAnim modAnim">
        <pc:chgData name="yashrealmec15@gmail.com" userId="96ecc678ac4d3d61" providerId="LiveId" clId="{CEA96446-A1CD-4E5A-A99B-98A86C788EAC}" dt="2024-06-15T07:12:57.300" v="472" actId="108"/>
        <pc:sldMkLst>
          <pc:docMk/>
          <pc:sldMk cId="3342617985" sldId="688"/>
        </pc:sldMkLst>
        <pc:spChg chg="mod">
          <ac:chgData name="yashrealmec15@gmail.com" userId="96ecc678ac4d3d61" providerId="LiveId" clId="{CEA96446-A1CD-4E5A-A99B-98A86C788EAC}" dt="2024-06-15T07:11:49.149" v="466" actId="20577"/>
          <ac:spMkLst>
            <pc:docMk/>
            <pc:sldMk cId="3342617985" sldId="688"/>
            <ac:spMk id="2" creationId="{F84C86F3-DA51-F012-B62D-5124A687DDFF}"/>
          </ac:spMkLst>
        </pc:spChg>
        <pc:spChg chg="add mod">
          <ac:chgData name="yashrealmec15@gmail.com" userId="96ecc678ac4d3d61" providerId="LiveId" clId="{CEA96446-A1CD-4E5A-A99B-98A86C788EAC}" dt="2024-06-15T07:12:57.300" v="472" actId="108"/>
          <ac:spMkLst>
            <pc:docMk/>
            <pc:sldMk cId="3342617985" sldId="688"/>
            <ac:spMk id="3" creationId="{D8AEC8B9-7D88-C66F-FAF3-1CEF9E4A90BD}"/>
          </ac:spMkLst>
        </pc:spChg>
        <pc:spChg chg="del mod">
          <ac:chgData name="yashrealmec15@gmail.com" userId="96ecc678ac4d3d61" providerId="LiveId" clId="{CEA96446-A1CD-4E5A-A99B-98A86C788EAC}" dt="2024-06-15T07:12:03.023" v="468" actId="478"/>
          <ac:spMkLst>
            <pc:docMk/>
            <pc:sldMk cId="3342617985" sldId="688"/>
            <ac:spMk id="4" creationId="{3FA064ED-9BEA-B2C4-DAC1-BD0D63B7D766}"/>
          </ac:spMkLst>
        </pc:spChg>
        <pc:graphicFrameChg chg="add mod">
          <ac:chgData name="yashrealmec15@gmail.com" userId="96ecc678ac4d3d61" providerId="LiveId" clId="{CEA96446-A1CD-4E5A-A99B-98A86C788EAC}" dt="2024-06-15T07:12:34.288" v="470"/>
          <ac:graphicFrameMkLst>
            <pc:docMk/>
            <pc:sldMk cId="3342617985" sldId="688"/>
            <ac:graphicFrameMk id="5" creationId="{B6E7ED7B-FE8C-7451-A78C-4BFBEE27EE52}"/>
          </ac:graphicFrameMkLst>
        </pc:graphicFrameChg>
      </pc:sldChg>
      <pc:sldChg chg="addSp delSp modSp add mod delAnim modAnim">
        <pc:chgData name="yashrealmec15@gmail.com" userId="96ecc678ac4d3d61" providerId="LiveId" clId="{CEA96446-A1CD-4E5A-A99B-98A86C788EAC}" dt="2024-06-15T07:15:58.288" v="499" actId="108"/>
        <pc:sldMkLst>
          <pc:docMk/>
          <pc:sldMk cId="2003366215" sldId="689"/>
        </pc:sldMkLst>
        <pc:spChg chg="mod">
          <ac:chgData name="yashrealmec15@gmail.com" userId="96ecc678ac4d3d61" providerId="LiveId" clId="{CEA96446-A1CD-4E5A-A99B-98A86C788EAC}" dt="2024-06-15T07:15:10.035" v="494" actId="20577"/>
          <ac:spMkLst>
            <pc:docMk/>
            <pc:sldMk cId="2003366215" sldId="689"/>
            <ac:spMk id="2" creationId="{F84C86F3-DA51-F012-B62D-5124A687DDFF}"/>
          </ac:spMkLst>
        </pc:spChg>
        <pc:spChg chg="del">
          <ac:chgData name="yashrealmec15@gmail.com" userId="96ecc678ac4d3d61" providerId="LiveId" clId="{CEA96446-A1CD-4E5A-A99B-98A86C788EAC}" dt="2024-06-15T07:15:18.386" v="495" actId="478"/>
          <ac:spMkLst>
            <pc:docMk/>
            <pc:sldMk cId="2003366215" sldId="689"/>
            <ac:spMk id="3" creationId="{D8AEC8B9-7D88-C66F-FAF3-1CEF9E4A90BD}"/>
          </ac:spMkLst>
        </pc:spChg>
        <pc:spChg chg="add mod">
          <ac:chgData name="yashrealmec15@gmail.com" userId="96ecc678ac4d3d61" providerId="LiveId" clId="{CEA96446-A1CD-4E5A-A99B-98A86C788EAC}" dt="2024-06-15T07:15:58.288" v="499" actId="108"/>
          <ac:spMkLst>
            <pc:docMk/>
            <pc:sldMk cId="2003366215" sldId="689"/>
            <ac:spMk id="4" creationId="{BAC60CD2-9F37-2DD6-E669-CABB23061D4E}"/>
          </ac:spMkLst>
        </pc:spChg>
        <pc:graphicFrameChg chg="del">
          <ac:chgData name="yashrealmec15@gmail.com" userId="96ecc678ac4d3d61" providerId="LiveId" clId="{CEA96446-A1CD-4E5A-A99B-98A86C788EAC}" dt="2024-06-15T07:15:21.318" v="496" actId="478"/>
          <ac:graphicFrameMkLst>
            <pc:docMk/>
            <pc:sldMk cId="2003366215" sldId="689"/>
            <ac:graphicFrameMk id="5" creationId="{B6E7ED7B-FE8C-7451-A78C-4BFBEE27EE52}"/>
          </ac:graphicFrameMkLst>
        </pc:graphicFrameChg>
        <pc:graphicFrameChg chg="add mod">
          <ac:chgData name="yashrealmec15@gmail.com" userId="96ecc678ac4d3d61" providerId="LiveId" clId="{CEA96446-A1CD-4E5A-A99B-98A86C788EAC}" dt="2024-06-15T07:15:43.770" v="498"/>
          <ac:graphicFrameMkLst>
            <pc:docMk/>
            <pc:sldMk cId="2003366215" sldId="689"/>
            <ac:graphicFrameMk id="6" creationId="{1A04DB79-C4E6-872A-22C1-16CBF079BE2E}"/>
          </ac:graphicFrameMkLst>
        </pc:graphicFrameChg>
      </pc:sldChg>
      <pc:sldChg chg="addSp delSp modSp add mod delAnim modAnim">
        <pc:chgData name="yashrealmec15@gmail.com" userId="96ecc678ac4d3d61" providerId="LiveId" clId="{CEA96446-A1CD-4E5A-A99B-98A86C788EAC}" dt="2024-06-15T08:02:23.512" v="548" actId="20577"/>
        <pc:sldMkLst>
          <pc:docMk/>
          <pc:sldMk cId="2953867184" sldId="690"/>
        </pc:sldMkLst>
        <pc:spChg chg="mod">
          <ac:chgData name="yashrealmec15@gmail.com" userId="96ecc678ac4d3d61" providerId="LiveId" clId="{CEA96446-A1CD-4E5A-A99B-98A86C788EAC}" dt="2024-06-15T07:40:43.197" v="518" actId="20577"/>
          <ac:spMkLst>
            <pc:docMk/>
            <pc:sldMk cId="2953867184" sldId="690"/>
            <ac:spMk id="2" creationId="{F84C86F3-DA51-F012-B62D-5124A687DDFF}"/>
          </ac:spMkLst>
        </pc:spChg>
        <pc:spChg chg="del mod">
          <ac:chgData name="yashrealmec15@gmail.com" userId="96ecc678ac4d3d61" providerId="LiveId" clId="{CEA96446-A1CD-4E5A-A99B-98A86C788EAC}" dt="2024-06-15T07:42:46.096" v="522" actId="478"/>
          <ac:spMkLst>
            <pc:docMk/>
            <pc:sldMk cId="2953867184" sldId="690"/>
            <ac:spMk id="4" creationId="{BAC60CD2-9F37-2DD6-E669-CABB23061D4E}"/>
          </ac:spMkLst>
        </pc:spChg>
        <pc:spChg chg="add mod">
          <ac:chgData name="yashrealmec15@gmail.com" userId="96ecc678ac4d3d61" providerId="LiveId" clId="{CEA96446-A1CD-4E5A-A99B-98A86C788EAC}" dt="2024-06-15T08:02:23.512" v="548" actId="20577"/>
          <ac:spMkLst>
            <pc:docMk/>
            <pc:sldMk cId="2953867184" sldId="690"/>
            <ac:spMk id="5" creationId="{3BD68CB4-206B-1E82-0277-E9AC025F6C3B}"/>
          </ac:spMkLst>
        </pc:spChg>
        <pc:graphicFrameChg chg="add del">
          <ac:chgData name="yashrealmec15@gmail.com" userId="96ecc678ac4d3d61" providerId="LiveId" clId="{CEA96446-A1CD-4E5A-A99B-98A86C788EAC}" dt="2024-06-15T07:45:39.609" v="524" actId="478"/>
          <ac:graphicFrameMkLst>
            <pc:docMk/>
            <pc:sldMk cId="2953867184" sldId="690"/>
            <ac:graphicFrameMk id="3" creationId="{4BA4D76F-0AA8-9896-EE5C-56BEDE9C1A09}"/>
          </ac:graphicFrameMkLst>
        </pc:graphicFrameChg>
        <pc:graphicFrameChg chg="del">
          <ac:chgData name="yashrealmec15@gmail.com" userId="96ecc678ac4d3d61" providerId="LiveId" clId="{CEA96446-A1CD-4E5A-A99B-98A86C788EAC}" dt="2024-06-15T08:00:30.677" v="525" actId="478"/>
          <ac:graphicFrameMkLst>
            <pc:docMk/>
            <pc:sldMk cId="2953867184" sldId="690"/>
            <ac:graphicFrameMk id="6" creationId="{1A04DB79-C4E6-872A-22C1-16CBF079BE2E}"/>
          </ac:graphicFrameMkLst>
        </pc:graphicFrameChg>
      </pc:sldChg>
      <pc:sldChg chg="add del">
        <pc:chgData name="yashrealmec15@gmail.com" userId="96ecc678ac4d3d61" providerId="LiveId" clId="{CEA96446-A1CD-4E5A-A99B-98A86C788EAC}" dt="2024-06-16T11:44:56.081" v="1539" actId="47"/>
        <pc:sldMkLst>
          <pc:docMk/>
          <pc:sldMk cId="1067034166" sldId="691"/>
        </pc:sldMkLst>
      </pc:sldChg>
      <pc:sldChg chg="modSp add mod">
        <pc:chgData name="yashrealmec15@gmail.com" userId="96ecc678ac4d3d61" providerId="LiveId" clId="{CEA96446-A1CD-4E5A-A99B-98A86C788EAC}" dt="2024-06-16T09:39:26.046" v="981"/>
        <pc:sldMkLst>
          <pc:docMk/>
          <pc:sldMk cId="2876647941" sldId="692"/>
        </pc:sldMkLst>
        <pc:spChg chg="mod">
          <ac:chgData name="yashrealmec15@gmail.com" userId="96ecc678ac4d3d61" providerId="LiveId" clId="{CEA96446-A1CD-4E5A-A99B-98A86C788EAC}" dt="2024-06-16T09:39:26.046" v="981"/>
          <ac:spMkLst>
            <pc:docMk/>
            <pc:sldMk cId="2876647941" sldId="692"/>
            <ac:spMk id="4" creationId="{589D8245-E8BD-5155-E4C1-8A4C6DDCAD34}"/>
          </ac:spMkLst>
        </pc:spChg>
      </pc:sldChg>
      <pc:sldChg chg="addSp delSp modSp add mod ord delAnim modAnim">
        <pc:chgData name="yashrealmec15@gmail.com" userId="96ecc678ac4d3d61" providerId="LiveId" clId="{CEA96446-A1CD-4E5A-A99B-98A86C788EAC}" dt="2024-06-16T08:47:05.774" v="616" actId="113"/>
        <pc:sldMkLst>
          <pc:docMk/>
          <pc:sldMk cId="1670800081" sldId="693"/>
        </pc:sldMkLst>
        <pc:spChg chg="mod">
          <ac:chgData name="yashrealmec15@gmail.com" userId="96ecc678ac4d3d61" providerId="LiveId" clId="{CEA96446-A1CD-4E5A-A99B-98A86C788EAC}" dt="2024-06-16T08:44:14.020" v="589" actId="20577"/>
          <ac:spMkLst>
            <pc:docMk/>
            <pc:sldMk cId="1670800081" sldId="693"/>
            <ac:spMk id="2" creationId="{F84C86F3-DA51-F012-B62D-5124A687DDFF}"/>
          </ac:spMkLst>
        </pc:spChg>
        <pc:spChg chg="add mod">
          <ac:chgData name="yashrealmec15@gmail.com" userId="96ecc678ac4d3d61" providerId="LiveId" clId="{CEA96446-A1CD-4E5A-A99B-98A86C788EAC}" dt="2024-06-16T08:47:05.774" v="616" actId="113"/>
          <ac:spMkLst>
            <pc:docMk/>
            <pc:sldMk cId="1670800081" sldId="693"/>
            <ac:spMk id="3" creationId="{3F9FFA59-24AA-1E50-EFB1-23F5DDC3BEBB}"/>
          </ac:spMkLst>
        </pc:spChg>
        <pc:spChg chg="del">
          <ac:chgData name="yashrealmec15@gmail.com" userId="96ecc678ac4d3d61" providerId="LiveId" clId="{CEA96446-A1CD-4E5A-A99B-98A86C788EAC}" dt="2024-06-16T08:44:20.908" v="590" actId="478"/>
          <ac:spMkLst>
            <pc:docMk/>
            <pc:sldMk cId="1670800081" sldId="693"/>
            <ac:spMk id="5" creationId="{3BD68CB4-206B-1E82-0277-E9AC025F6C3B}"/>
          </ac:spMkLst>
        </pc:spChg>
      </pc:sldChg>
      <pc:sldChg chg="addSp delSp modSp add mod delAnim modAnim">
        <pc:chgData name="yashrealmec15@gmail.com" userId="96ecc678ac4d3d61" providerId="LiveId" clId="{CEA96446-A1CD-4E5A-A99B-98A86C788EAC}" dt="2024-06-16T08:56:57.764" v="637" actId="2085"/>
        <pc:sldMkLst>
          <pc:docMk/>
          <pc:sldMk cId="3680564958" sldId="694"/>
        </pc:sldMkLst>
        <pc:spChg chg="del">
          <ac:chgData name="yashrealmec15@gmail.com" userId="96ecc678ac4d3d61" providerId="LiveId" clId="{CEA96446-A1CD-4E5A-A99B-98A86C788EAC}" dt="2024-06-16T08:46:55.494" v="614" actId="478"/>
          <ac:spMkLst>
            <pc:docMk/>
            <pc:sldMk cId="3680564958" sldId="694"/>
            <ac:spMk id="3" creationId="{3F9FFA59-24AA-1E50-EFB1-23F5DDC3BEBB}"/>
          </ac:spMkLst>
        </pc:spChg>
        <pc:spChg chg="add mod">
          <ac:chgData name="yashrealmec15@gmail.com" userId="96ecc678ac4d3d61" providerId="LiveId" clId="{CEA96446-A1CD-4E5A-A99B-98A86C788EAC}" dt="2024-06-16T08:47:19.107" v="618" actId="113"/>
          <ac:spMkLst>
            <pc:docMk/>
            <pc:sldMk cId="3680564958" sldId="694"/>
            <ac:spMk id="4" creationId="{CA003555-1D00-65B6-EDBA-19668AA14E6C}"/>
          </ac:spMkLst>
        </pc:spChg>
        <pc:spChg chg="mod">
          <ac:chgData name="yashrealmec15@gmail.com" userId="96ecc678ac4d3d61" providerId="LiveId" clId="{CEA96446-A1CD-4E5A-A99B-98A86C788EAC}" dt="2024-06-16T08:56:57.764" v="637" actId="2085"/>
          <ac:spMkLst>
            <pc:docMk/>
            <pc:sldMk cId="3680564958" sldId="694"/>
            <ac:spMk id="7" creationId="{F1B85338-16AA-D074-EB30-B63CC19BF8A3}"/>
          </ac:spMkLst>
        </pc:spChg>
        <pc:spChg chg="mod">
          <ac:chgData name="yashrealmec15@gmail.com" userId="96ecc678ac4d3d61" providerId="LiveId" clId="{CEA96446-A1CD-4E5A-A99B-98A86C788EAC}" dt="2024-06-16T08:56:57.764" v="637" actId="2085"/>
          <ac:spMkLst>
            <pc:docMk/>
            <pc:sldMk cId="3680564958" sldId="694"/>
            <ac:spMk id="8" creationId="{72B3D5CD-432F-0431-2369-F2D67948E0B3}"/>
          </ac:spMkLst>
        </pc:spChg>
        <pc:spChg chg="mod">
          <ac:chgData name="yashrealmec15@gmail.com" userId="96ecc678ac4d3d61" providerId="LiveId" clId="{CEA96446-A1CD-4E5A-A99B-98A86C788EAC}" dt="2024-06-16T08:56:57.764" v="637" actId="2085"/>
          <ac:spMkLst>
            <pc:docMk/>
            <pc:sldMk cId="3680564958" sldId="694"/>
            <ac:spMk id="9" creationId="{2FCCE0FE-5AE9-D176-5F77-074281C01710}"/>
          </ac:spMkLst>
        </pc:spChg>
        <pc:spChg chg="mod">
          <ac:chgData name="yashrealmec15@gmail.com" userId="96ecc678ac4d3d61" providerId="LiveId" clId="{CEA96446-A1CD-4E5A-A99B-98A86C788EAC}" dt="2024-06-16T08:56:57.764" v="637" actId="2085"/>
          <ac:spMkLst>
            <pc:docMk/>
            <pc:sldMk cId="3680564958" sldId="694"/>
            <ac:spMk id="10" creationId="{1F24A026-8ED0-99DF-688D-F3D183845475}"/>
          </ac:spMkLst>
        </pc:spChg>
        <pc:spChg chg="mod">
          <ac:chgData name="yashrealmec15@gmail.com" userId="96ecc678ac4d3d61" providerId="LiveId" clId="{CEA96446-A1CD-4E5A-A99B-98A86C788EAC}" dt="2024-06-16T08:56:57.764" v="637" actId="2085"/>
          <ac:spMkLst>
            <pc:docMk/>
            <pc:sldMk cId="3680564958" sldId="694"/>
            <ac:spMk id="11" creationId="{70D26852-5D8B-124F-D3FA-2C2F0710F4E8}"/>
          </ac:spMkLst>
        </pc:spChg>
        <pc:spChg chg="mod">
          <ac:chgData name="yashrealmec15@gmail.com" userId="96ecc678ac4d3d61" providerId="LiveId" clId="{CEA96446-A1CD-4E5A-A99B-98A86C788EAC}" dt="2024-06-16T08:56:57.764" v="637" actId="2085"/>
          <ac:spMkLst>
            <pc:docMk/>
            <pc:sldMk cId="3680564958" sldId="694"/>
            <ac:spMk id="12" creationId="{B3E2FE83-DFBF-8812-96EC-B9C4F4B9881A}"/>
          </ac:spMkLst>
        </pc:spChg>
        <pc:spChg chg="mod">
          <ac:chgData name="yashrealmec15@gmail.com" userId="96ecc678ac4d3d61" providerId="LiveId" clId="{CEA96446-A1CD-4E5A-A99B-98A86C788EAC}" dt="2024-06-16T08:56:57.764" v="637" actId="2085"/>
          <ac:spMkLst>
            <pc:docMk/>
            <pc:sldMk cId="3680564958" sldId="694"/>
            <ac:spMk id="13" creationId="{61BB6183-86B3-3E61-15CE-846F81ECE071}"/>
          </ac:spMkLst>
        </pc:spChg>
        <pc:spChg chg="mod">
          <ac:chgData name="yashrealmec15@gmail.com" userId="96ecc678ac4d3d61" providerId="LiveId" clId="{CEA96446-A1CD-4E5A-A99B-98A86C788EAC}" dt="2024-06-16T08:56:57.764" v="637" actId="2085"/>
          <ac:spMkLst>
            <pc:docMk/>
            <pc:sldMk cId="3680564958" sldId="694"/>
            <ac:spMk id="14" creationId="{54E70467-75CB-AAC2-2996-6F9E1BB6E467}"/>
          </ac:spMkLst>
        </pc:spChg>
        <pc:spChg chg="mod">
          <ac:chgData name="yashrealmec15@gmail.com" userId="96ecc678ac4d3d61" providerId="LiveId" clId="{CEA96446-A1CD-4E5A-A99B-98A86C788EAC}" dt="2024-06-16T08:56:57.764" v="637" actId="2085"/>
          <ac:spMkLst>
            <pc:docMk/>
            <pc:sldMk cId="3680564958" sldId="694"/>
            <ac:spMk id="15" creationId="{23A3BDBA-FFBD-B491-1B39-6656E7543FD7}"/>
          </ac:spMkLst>
        </pc:spChg>
        <pc:spChg chg="mod">
          <ac:chgData name="yashrealmec15@gmail.com" userId="96ecc678ac4d3d61" providerId="LiveId" clId="{CEA96446-A1CD-4E5A-A99B-98A86C788EAC}" dt="2024-06-16T08:56:57.764" v="637" actId="2085"/>
          <ac:spMkLst>
            <pc:docMk/>
            <pc:sldMk cId="3680564958" sldId="694"/>
            <ac:spMk id="16" creationId="{96AAF2EB-0576-A0C1-DE80-9476B940DB83}"/>
          </ac:spMkLst>
        </pc:spChg>
        <pc:spChg chg="mod">
          <ac:chgData name="yashrealmec15@gmail.com" userId="96ecc678ac4d3d61" providerId="LiveId" clId="{CEA96446-A1CD-4E5A-A99B-98A86C788EAC}" dt="2024-06-16T08:56:57.764" v="637" actId="2085"/>
          <ac:spMkLst>
            <pc:docMk/>
            <pc:sldMk cId="3680564958" sldId="694"/>
            <ac:spMk id="17" creationId="{163868F6-50CD-9C95-BC7D-CFCA9315552F}"/>
          </ac:spMkLst>
        </pc:spChg>
        <pc:spChg chg="mod">
          <ac:chgData name="yashrealmec15@gmail.com" userId="96ecc678ac4d3d61" providerId="LiveId" clId="{CEA96446-A1CD-4E5A-A99B-98A86C788EAC}" dt="2024-06-16T08:56:57.764" v="637" actId="2085"/>
          <ac:spMkLst>
            <pc:docMk/>
            <pc:sldMk cId="3680564958" sldId="694"/>
            <ac:spMk id="18" creationId="{388C301C-0F9F-E926-A273-B7CA498EA931}"/>
          </ac:spMkLst>
        </pc:spChg>
        <pc:spChg chg="mod">
          <ac:chgData name="yashrealmec15@gmail.com" userId="96ecc678ac4d3d61" providerId="LiveId" clId="{CEA96446-A1CD-4E5A-A99B-98A86C788EAC}" dt="2024-06-16T08:56:57.764" v="637" actId="2085"/>
          <ac:spMkLst>
            <pc:docMk/>
            <pc:sldMk cId="3680564958" sldId="694"/>
            <ac:spMk id="19" creationId="{D2A63E3B-AD23-DF57-6C9E-6E6C6CB4F395}"/>
          </ac:spMkLst>
        </pc:spChg>
        <pc:spChg chg="mod">
          <ac:chgData name="yashrealmec15@gmail.com" userId="96ecc678ac4d3d61" providerId="LiveId" clId="{CEA96446-A1CD-4E5A-A99B-98A86C788EAC}" dt="2024-06-16T08:56:57.764" v="637" actId="2085"/>
          <ac:spMkLst>
            <pc:docMk/>
            <pc:sldMk cId="3680564958" sldId="694"/>
            <ac:spMk id="20" creationId="{EF7D7BD9-A8F1-A8BE-4F04-21D4A0998E21}"/>
          </ac:spMkLst>
        </pc:spChg>
        <pc:spChg chg="mod">
          <ac:chgData name="yashrealmec15@gmail.com" userId="96ecc678ac4d3d61" providerId="LiveId" clId="{CEA96446-A1CD-4E5A-A99B-98A86C788EAC}" dt="2024-06-16T08:56:57.764" v="637" actId="2085"/>
          <ac:spMkLst>
            <pc:docMk/>
            <pc:sldMk cId="3680564958" sldId="694"/>
            <ac:spMk id="21" creationId="{2B049242-CCC4-47A3-2A7A-85F4C07AF7EA}"/>
          </ac:spMkLst>
        </pc:spChg>
        <pc:spChg chg="mod">
          <ac:chgData name="yashrealmec15@gmail.com" userId="96ecc678ac4d3d61" providerId="LiveId" clId="{CEA96446-A1CD-4E5A-A99B-98A86C788EAC}" dt="2024-06-16T08:56:57.764" v="637" actId="2085"/>
          <ac:spMkLst>
            <pc:docMk/>
            <pc:sldMk cId="3680564958" sldId="694"/>
            <ac:spMk id="22" creationId="{9880B8D6-6DEA-125C-A822-D624D4B505FB}"/>
          </ac:spMkLst>
        </pc:spChg>
        <pc:spChg chg="mod">
          <ac:chgData name="yashrealmec15@gmail.com" userId="96ecc678ac4d3d61" providerId="LiveId" clId="{CEA96446-A1CD-4E5A-A99B-98A86C788EAC}" dt="2024-06-16T08:56:57.764" v="637" actId="2085"/>
          <ac:spMkLst>
            <pc:docMk/>
            <pc:sldMk cId="3680564958" sldId="694"/>
            <ac:spMk id="23" creationId="{A2D9E887-5B87-1A9D-D6BD-620A1D1E0637}"/>
          </ac:spMkLst>
        </pc:spChg>
        <pc:grpChg chg="add mod">
          <ac:chgData name="yashrealmec15@gmail.com" userId="96ecc678ac4d3d61" providerId="LiveId" clId="{CEA96446-A1CD-4E5A-A99B-98A86C788EAC}" dt="2024-06-16T08:55:02.244" v="620" actId="1076"/>
          <ac:grpSpMkLst>
            <pc:docMk/>
            <pc:sldMk cId="3680564958" sldId="694"/>
            <ac:grpSpMk id="5" creationId="{49D50321-C237-E7E6-AF45-65AA94D64427}"/>
          </ac:grpSpMkLst>
        </pc:grpChg>
        <pc:grpChg chg="mod">
          <ac:chgData name="yashrealmec15@gmail.com" userId="96ecc678ac4d3d61" providerId="LiveId" clId="{CEA96446-A1CD-4E5A-A99B-98A86C788EAC}" dt="2024-06-16T08:54:59.087" v="619"/>
          <ac:grpSpMkLst>
            <pc:docMk/>
            <pc:sldMk cId="3680564958" sldId="694"/>
            <ac:grpSpMk id="6" creationId="{2F2BE71A-AC28-188E-0CFD-3EA7A328CF26}"/>
          </ac:grpSpMkLst>
        </pc:grpChg>
      </pc:sldChg>
      <pc:sldChg chg="addSp delSp modSp add mod ord delAnim modAnim">
        <pc:chgData name="yashrealmec15@gmail.com" userId="96ecc678ac4d3d61" providerId="LiveId" clId="{CEA96446-A1CD-4E5A-A99B-98A86C788EAC}" dt="2024-06-16T09:01:05.904" v="694" actId="20577"/>
        <pc:sldMkLst>
          <pc:docMk/>
          <pc:sldMk cId="3938431830" sldId="695"/>
        </pc:sldMkLst>
        <pc:spChg chg="mod">
          <ac:chgData name="yashrealmec15@gmail.com" userId="96ecc678ac4d3d61" providerId="LiveId" clId="{CEA96446-A1CD-4E5A-A99B-98A86C788EAC}" dt="2024-06-16T09:01:05.904" v="694" actId="20577"/>
          <ac:spMkLst>
            <pc:docMk/>
            <pc:sldMk cId="3938431830" sldId="695"/>
            <ac:spMk id="2" creationId="{F84C86F3-DA51-F012-B62D-5124A687DDFF}"/>
          </ac:spMkLst>
        </pc:spChg>
        <pc:spChg chg="del">
          <ac:chgData name="yashrealmec15@gmail.com" userId="96ecc678ac4d3d61" providerId="LiveId" clId="{CEA96446-A1CD-4E5A-A99B-98A86C788EAC}" dt="2024-06-16T08:57:36.831" v="651" actId="478"/>
          <ac:spMkLst>
            <pc:docMk/>
            <pc:sldMk cId="3938431830" sldId="695"/>
            <ac:spMk id="3" creationId="{3F9FFA59-24AA-1E50-EFB1-23F5DDC3BEBB}"/>
          </ac:spMkLst>
        </pc:spChg>
        <pc:spChg chg="mod">
          <ac:chgData name="yashrealmec15@gmail.com" userId="96ecc678ac4d3d61" providerId="LiveId" clId="{CEA96446-A1CD-4E5A-A99B-98A86C788EAC}" dt="2024-06-16T08:57:54.339" v="652"/>
          <ac:spMkLst>
            <pc:docMk/>
            <pc:sldMk cId="3938431830" sldId="695"/>
            <ac:spMk id="6" creationId="{A6B32C8E-4F02-B750-35C3-693F8B461718}"/>
          </ac:spMkLst>
        </pc:spChg>
        <pc:spChg chg="mod">
          <ac:chgData name="yashrealmec15@gmail.com" userId="96ecc678ac4d3d61" providerId="LiveId" clId="{CEA96446-A1CD-4E5A-A99B-98A86C788EAC}" dt="2024-06-16T08:57:54.339" v="652"/>
          <ac:spMkLst>
            <pc:docMk/>
            <pc:sldMk cId="3938431830" sldId="695"/>
            <ac:spMk id="7" creationId="{A48F5182-0883-7FDF-B1F5-A6209E8AD429}"/>
          </ac:spMkLst>
        </pc:spChg>
        <pc:spChg chg="mod">
          <ac:chgData name="yashrealmec15@gmail.com" userId="96ecc678ac4d3d61" providerId="LiveId" clId="{CEA96446-A1CD-4E5A-A99B-98A86C788EAC}" dt="2024-06-16T08:57:54.339" v="652"/>
          <ac:spMkLst>
            <pc:docMk/>
            <pc:sldMk cId="3938431830" sldId="695"/>
            <ac:spMk id="8" creationId="{20A56E38-4781-85D5-0218-DD5074186C90}"/>
          </ac:spMkLst>
        </pc:spChg>
        <pc:spChg chg="mod">
          <ac:chgData name="yashrealmec15@gmail.com" userId="96ecc678ac4d3d61" providerId="LiveId" clId="{CEA96446-A1CD-4E5A-A99B-98A86C788EAC}" dt="2024-06-16T08:57:54.339" v="652"/>
          <ac:spMkLst>
            <pc:docMk/>
            <pc:sldMk cId="3938431830" sldId="695"/>
            <ac:spMk id="9" creationId="{3AFD5B44-E352-F828-5C45-E48339B868DB}"/>
          </ac:spMkLst>
        </pc:spChg>
        <pc:spChg chg="mod">
          <ac:chgData name="yashrealmec15@gmail.com" userId="96ecc678ac4d3d61" providerId="LiveId" clId="{CEA96446-A1CD-4E5A-A99B-98A86C788EAC}" dt="2024-06-16T08:57:54.339" v="652"/>
          <ac:spMkLst>
            <pc:docMk/>
            <pc:sldMk cId="3938431830" sldId="695"/>
            <ac:spMk id="10" creationId="{6C098655-8484-95B5-0778-E94DFC9E1341}"/>
          </ac:spMkLst>
        </pc:spChg>
        <pc:spChg chg="mod">
          <ac:chgData name="yashrealmec15@gmail.com" userId="96ecc678ac4d3d61" providerId="LiveId" clId="{CEA96446-A1CD-4E5A-A99B-98A86C788EAC}" dt="2024-06-16T08:57:54.339" v="652"/>
          <ac:spMkLst>
            <pc:docMk/>
            <pc:sldMk cId="3938431830" sldId="695"/>
            <ac:spMk id="11" creationId="{F2428602-CC0D-5767-ADF4-9C90A615A9BE}"/>
          </ac:spMkLst>
        </pc:spChg>
        <pc:spChg chg="mod">
          <ac:chgData name="yashrealmec15@gmail.com" userId="96ecc678ac4d3d61" providerId="LiveId" clId="{CEA96446-A1CD-4E5A-A99B-98A86C788EAC}" dt="2024-06-16T08:57:54.339" v="652"/>
          <ac:spMkLst>
            <pc:docMk/>
            <pc:sldMk cId="3938431830" sldId="695"/>
            <ac:spMk id="12" creationId="{B4AD62AD-9734-9280-3294-6B80516B103F}"/>
          </ac:spMkLst>
        </pc:spChg>
        <pc:spChg chg="mod">
          <ac:chgData name="yashrealmec15@gmail.com" userId="96ecc678ac4d3d61" providerId="LiveId" clId="{CEA96446-A1CD-4E5A-A99B-98A86C788EAC}" dt="2024-06-16T08:57:54.339" v="652"/>
          <ac:spMkLst>
            <pc:docMk/>
            <pc:sldMk cId="3938431830" sldId="695"/>
            <ac:spMk id="13" creationId="{4C1D40E9-2835-6001-3B1A-165E163DF184}"/>
          </ac:spMkLst>
        </pc:spChg>
        <pc:spChg chg="mod">
          <ac:chgData name="yashrealmec15@gmail.com" userId="96ecc678ac4d3d61" providerId="LiveId" clId="{CEA96446-A1CD-4E5A-A99B-98A86C788EAC}" dt="2024-06-16T08:57:54.339" v="652"/>
          <ac:spMkLst>
            <pc:docMk/>
            <pc:sldMk cId="3938431830" sldId="695"/>
            <ac:spMk id="14" creationId="{0A50C46B-B2B7-53B9-2B30-CF9426AA5239}"/>
          </ac:spMkLst>
        </pc:spChg>
        <pc:spChg chg="mod">
          <ac:chgData name="yashrealmec15@gmail.com" userId="96ecc678ac4d3d61" providerId="LiveId" clId="{CEA96446-A1CD-4E5A-A99B-98A86C788EAC}" dt="2024-06-16T08:57:54.339" v="652"/>
          <ac:spMkLst>
            <pc:docMk/>
            <pc:sldMk cId="3938431830" sldId="695"/>
            <ac:spMk id="15" creationId="{B1860890-E498-4E3B-AFD2-24F4171B3755}"/>
          </ac:spMkLst>
        </pc:spChg>
        <pc:spChg chg="mod">
          <ac:chgData name="yashrealmec15@gmail.com" userId="96ecc678ac4d3d61" providerId="LiveId" clId="{CEA96446-A1CD-4E5A-A99B-98A86C788EAC}" dt="2024-06-16T08:57:54.339" v="652"/>
          <ac:spMkLst>
            <pc:docMk/>
            <pc:sldMk cId="3938431830" sldId="695"/>
            <ac:spMk id="16" creationId="{CE991ACD-35D3-2ED1-9882-497D18CC8299}"/>
          </ac:spMkLst>
        </pc:spChg>
        <pc:spChg chg="mod">
          <ac:chgData name="yashrealmec15@gmail.com" userId="96ecc678ac4d3d61" providerId="LiveId" clId="{CEA96446-A1CD-4E5A-A99B-98A86C788EAC}" dt="2024-06-16T08:57:54.339" v="652"/>
          <ac:spMkLst>
            <pc:docMk/>
            <pc:sldMk cId="3938431830" sldId="695"/>
            <ac:spMk id="17" creationId="{4F4CD1B0-E4FA-EB45-FFEA-4BACD124BFC7}"/>
          </ac:spMkLst>
        </pc:spChg>
        <pc:spChg chg="mod">
          <ac:chgData name="yashrealmec15@gmail.com" userId="96ecc678ac4d3d61" providerId="LiveId" clId="{CEA96446-A1CD-4E5A-A99B-98A86C788EAC}" dt="2024-06-16T08:57:54.339" v="652"/>
          <ac:spMkLst>
            <pc:docMk/>
            <pc:sldMk cId="3938431830" sldId="695"/>
            <ac:spMk id="18" creationId="{E55A9BD8-8C88-CEB4-0B7E-DF0B5C7EBC44}"/>
          </ac:spMkLst>
        </pc:spChg>
        <pc:spChg chg="mod">
          <ac:chgData name="yashrealmec15@gmail.com" userId="96ecc678ac4d3d61" providerId="LiveId" clId="{CEA96446-A1CD-4E5A-A99B-98A86C788EAC}" dt="2024-06-16T08:57:54.339" v="652"/>
          <ac:spMkLst>
            <pc:docMk/>
            <pc:sldMk cId="3938431830" sldId="695"/>
            <ac:spMk id="19" creationId="{22E355DB-7DAB-34C1-05C4-2F3FB7511ABC}"/>
          </ac:spMkLst>
        </pc:spChg>
        <pc:spChg chg="mod">
          <ac:chgData name="yashrealmec15@gmail.com" userId="96ecc678ac4d3d61" providerId="LiveId" clId="{CEA96446-A1CD-4E5A-A99B-98A86C788EAC}" dt="2024-06-16T08:57:54.339" v="652"/>
          <ac:spMkLst>
            <pc:docMk/>
            <pc:sldMk cId="3938431830" sldId="695"/>
            <ac:spMk id="20" creationId="{1CFC14E5-5C46-F024-8F2F-99D0617E3A3B}"/>
          </ac:spMkLst>
        </pc:spChg>
        <pc:spChg chg="mod">
          <ac:chgData name="yashrealmec15@gmail.com" userId="96ecc678ac4d3d61" providerId="LiveId" clId="{CEA96446-A1CD-4E5A-A99B-98A86C788EAC}" dt="2024-06-16T08:57:54.339" v="652"/>
          <ac:spMkLst>
            <pc:docMk/>
            <pc:sldMk cId="3938431830" sldId="695"/>
            <ac:spMk id="21" creationId="{E127AC29-D363-5B4B-A6E4-3C3AB4D7C8F9}"/>
          </ac:spMkLst>
        </pc:spChg>
        <pc:spChg chg="mod">
          <ac:chgData name="yashrealmec15@gmail.com" userId="96ecc678ac4d3d61" providerId="LiveId" clId="{CEA96446-A1CD-4E5A-A99B-98A86C788EAC}" dt="2024-06-16T08:57:54.339" v="652"/>
          <ac:spMkLst>
            <pc:docMk/>
            <pc:sldMk cId="3938431830" sldId="695"/>
            <ac:spMk id="22" creationId="{DCE8C134-5853-08A3-D574-87AA4BE86347}"/>
          </ac:spMkLst>
        </pc:spChg>
        <pc:spChg chg="add mod">
          <ac:chgData name="yashrealmec15@gmail.com" userId="96ecc678ac4d3d61" providerId="LiveId" clId="{CEA96446-A1CD-4E5A-A99B-98A86C788EAC}" dt="2024-06-16T08:59:36.308" v="683" actId="20577"/>
          <ac:spMkLst>
            <pc:docMk/>
            <pc:sldMk cId="3938431830" sldId="695"/>
            <ac:spMk id="23" creationId="{86EE97CD-61E6-392B-CADE-11648C915A45}"/>
          </ac:spMkLst>
        </pc:spChg>
        <pc:grpChg chg="add del mod">
          <ac:chgData name="yashrealmec15@gmail.com" userId="96ecc678ac4d3d61" providerId="LiveId" clId="{CEA96446-A1CD-4E5A-A99B-98A86C788EAC}" dt="2024-06-16T08:57:55.606" v="653" actId="478"/>
          <ac:grpSpMkLst>
            <pc:docMk/>
            <pc:sldMk cId="3938431830" sldId="695"/>
            <ac:grpSpMk id="4" creationId="{0D259EBA-7C91-55DC-8D2C-743DC4C248E3}"/>
          </ac:grpSpMkLst>
        </pc:grpChg>
        <pc:grpChg chg="mod">
          <ac:chgData name="yashrealmec15@gmail.com" userId="96ecc678ac4d3d61" providerId="LiveId" clId="{CEA96446-A1CD-4E5A-A99B-98A86C788EAC}" dt="2024-06-16T08:57:54.339" v="652"/>
          <ac:grpSpMkLst>
            <pc:docMk/>
            <pc:sldMk cId="3938431830" sldId="695"/>
            <ac:grpSpMk id="5" creationId="{3895CCD9-E345-EA1B-A599-4003C7720CA8}"/>
          </ac:grpSpMkLst>
        </pc:grpChg>
        <pc:picChg chg="add mod">
          <ac:chgData name="yashrealmec15@gmail.com" userId="96ecc678ac4d3d61" providerId="LiveId" clId="{CEA96446-A1CD-4E5A-A99B-98A86C788EAC}" dt="2024-06-16T09:00:14.610" v="687"/>
          <ac:picMkLst>
            <pc:docMk/>
            <pc:sldMk cId="3938431830" sldId="695"/>
            <ac:picMk id="24" creationId="{1F68B6E2-F5B7-030D-EDEF-645DEA966764}"/>
          </ac:picMkLst>
        </pc:picChg>
      </pc:sldChg>
      <pc:sldChg chg="addSp delSp modSp add mod delAnim modAnim">
        <pc:chgData name="yashrealmec15@gmail.com" userId="96ecc678ac4d3d61" providerId="LiveId" clId="{CEA96446-A1CD-4E5A-A99B-98A86C788EAC}" dt="2024-06-16T09:04:13.632" v="762" actId="478"/>
        <pc:sldMkLst>
          <pc:docMk/>
          <pc:sldMk cId="1009489129" sldId="696"/>
        </pc:sldMkLst>
        <pc:spChg chg="mod">
          <ac:chgData name="yashrealmec15@gmail.com" userId="96ecc678ac4d3d61" providerId="LiveId" clId="{CEA96446-A1CD-4E5A-A99B-98A86C788EAC}" dt="2024-06-16T09:01:12.975" v="699" actId="20577"/>
          <ac:spMkLst>
            <pc:docMk/>
            <pc:sldMk cId="1009489129" sldId="696"/>
            <ac:spMk id="2" creationId="{F84C86F3-DA51-F012-B62D-5124A687DDFF}"/>
          </ac:spMkLst>
        </pc:spChg>
        <pc:spChg chg="add mod">
          <ac:chgData name="yashrealmec15@gmail.com" userId="96ecc678ac4d3d61" providerId="LiveId" clId="{CEA96446-A1CD-4E5A-A99B-98A86C788EAC}" dt="2024-06-16T09:01:57.646" v="720" actId="20577"/>
          <ac:spMkLst>
            <pc:docMk/>
            <pc:sldMk cId="1009489129" sldId="696"/>
            <ac:spMk id="3" creationId="{66B99FAF-8C2B-4D65-C404-1C6C8F392EA8}"/>
          </ac:spMkLst>
        </pc:spChg>
        <pc:spChg chg="del">
          <ac:chgData name="yashrealmec15@gmail.com" userId="96ecc678ac4d3d61" providerId="LiveId" clId="{CEA96446-A1CD-4E5A-A99B-98A86C788EAC}" dt="2024-06-16T09:00:40.505" v="689" actId="478"/>
          <ac:spMkLst>
            <pc:docMk/>
            <pc:sldMk cId="1009489129" sldId="696"/>
            <ac:spMk id="23" creationId="{86EE97CD-61E6-392B-CADE-11648C915A45}"/>
          </ac:spMkLst>
        </pc:spChg>
        <pc:picChg chg="add del mod">
          <ac:chgData name="yashrealmec15@gmail.com" userId="96ecc678ac4d3d61" providerId="LiveId" clId="{CEA96446-A1CD-4E5A-A99B-98A86C788EAC}" dt="2024-06-16T09:04:13.632" v="762" actId="478"/>
          <ac:picMkLst>
            <pc:docMk/>
            <pc:sldMk cId="1009489129" sldId="696"/>
            <ac:picMk id="4" creationId="{48F6203B-DC55-D026-3B66-6311AAEA26D3}"/>
          </ac:picMkLst>
        </pc:picChg>
        <pc:picChg chg="del">
          <ac:chgData name="yashrealmec15@gmail.com" userId="96ecc678ac4d3d61" providerId="LiveId" clId="{CEA96446-A1CD-4E5A-A99B-98A86C788EAC}" dt="2024-06-16T09:00:43.717" v="691" actId="478"/>
          <ac:picMkLst>
            <pc:docMk/>
            <pc:sldMk cId="1009489129" sldId="696"/>
            <ac:picMk id="24" creationId="{1F68B6E2-F5B7-030D-EDEF-645DEA966764}"/>
          </ac:picMkLst>
        </pc:picChg>
      </pc:sldChg>
      <pc:sldChg chg="addSp delSp modSp add mod delAnim modAnim">
        <pc:chgData name="yashrealmec15@gmail.com" userId="96ecc678ac4d3d61" providerId="LiveId" clId="{CEA96446-A1CD-4E5A-A99B-98A86C788EAC}" dt="2024-06-16T09:04:09.921" v="761" actId="478"/>
        <pc:sldMkLst>
          <pc:docMk/>
          <pc:sldMk cId="3833904051" sldId="697"/>
        </pc:sldMkLst>
        <pc:spChg chg="mod">
          <ac:chgData name="yashrealmec15@gmail.com" userId="96ecc678ac4d3d61" providerId="LiveId" clId="{CEA96446-A1CD-4E5A-A99B-98A86C788EAC}" dt="2024-06-16T09:02:37.658" v="733" actId="20577"/>
          <ac:spMkLst>
            <pc:docMk/>
            <pc:sldMk cId="3833904051" sldId="697"/>
            <ac:spMk id="2" creationId="{F84C86F3-DA51-F012-B62D-5124A687DDFF}"/>
          </ac:spMkLst>
        </pc:spChg>
        <pc:spChg chg="del">
          <ac:chgData name="yashrealmec15@gmail.com" userId="96ecc678ac4d3d61" providerId="LiveId" clId="{CEA96446-A1CD-4E5A-A99B-98A86C788EAC}" dt="2024-06-16T09:02:41.021" v="734" actId="478"/>
          <ac:spMkLst>
            <pc:docMk/>
            <pc:sldMk cId="3833904051" sldId="697"/>
            <ac:spMk id="3" creationId="{66B99FAF-8C2B-4D65-C404-1C6C8F392EA8}"/>
          </ac:spMkLst>
        </pc:spChg>
        <pc:spChg chg="add mod">
          <ac:chgData name="yashrealmec15@gmail.com" userId="96ecc678ac4d3d61" providerId="LiveId" clId="{CEA96446-A1CD-4E5A-A99B-98A86C788EAC}" dt="2024-06-16T09:03:20.631" v="750" actId="20577"/>
          <ac:spMkLst>
            <pc:docMk/>
            <pc:sldMk cId="3833904051" sldId="697"/>
            <ac:spMk id="5" creationId="{6CAEFD2F-D1C3-E477-CA42-EF31DE1AE1A1}"/>
          </ac:spMkLst>
        </pc:spChg>
        <pc:picChg chg="del">
          <ac:chgData name="yashrealmec15@gmail.com" userId="96ecc678ac4d3d61" providerId="LiveId" clId="{CEA96446-A1CD-4E5A-A99B-98A86C788EAC}" dt="2024-06-16T09:02:42.607" v="735" actId="478"/>
          <ac:picMkLst>
            <pc:docMk/>
            <pc:sldMk cId="3833904051" sldId="697"/>
            <ac:picMk id="4" creationId="{48F6203B-DC55-D026-3B66-6311AAEA26D3}"/>
          </ac:picMkLst>
        </pc:picChg>
        <pc:picChg chg="add del mod">
          <ac:chgData name="yashrealmec15@gmail.com" userId="96ecc678ac4d3d61" providerId="LiveId" clId="{CEA96446-A1CD-4E5A-A99B-98A86C788EAC}" dt="2024-06-16T09:04:09.921" v="761" actId="478"/>
          <ac:picMkLst>
            <pc:docMk/>
            <pc:sldMk cId="3833904051" sldId="697"/>
            <ac:picMk id="6" creationId="{D8A4A355-C812-67BE-3AAE-5751BAE0A800}"/>
          </ac:picMkLst>
        </pc:picChg>
      </pc:sldChg>
      <pc:sldChg chg="addSp delSp modSp new mod modAnim">
        <pc:chgData name="yashrealmec15@gmail.com" userId="96ecc678ac4d3d61" providerId="LiveId" clId="{CEA96446-A1CD-4E5A-A99B-98A86C788EAC}" dt="2024-06-16T09:05:36.893" v="778" actId="478"/>
        <pc:sldMkLst>
          <pc:docMk/>
          <pc:sldMk cId="150893571" sldId="698"/>
        </pc:sldMkLst>
        <pc:spChg chg="del">
          <ac:chgData name="yashrealmec15@gmail.com" userId="96ecc678ac4d3d61" providerId="LiveId" clId="{CEA96446-A1CD-4E5A-A99B-98A86C788EAC}" dt="2024-06-16T09:05:36.893" v="778" actId="478"/>
          <ac:spMkLst>
            <pc:docMk/>
            <pc:sldMk cId="150893571" sldId="698"/>
            <ac:spMk id="2" creationId="{103B8E59-57EA-3B1D-9003-21BF2566B141}"/>
          </ac:spMkLst>
        </pc:spChg>
        <pc:picChg chg="add mod">
          <ac:chgData name="yashrealmec15@gmail.com" userId="96ecc678ac4d3d61" providerId="LiveId" clId="{CEA96446-A1CD-4E5A-A99B-98A86C788EAC}" dt="2024-06-16T09:04:54.350" v="773" actId="1076"/>
          <ac:picMkLst>
            <pc:docMk/>
            <pc:sldMk cId="150893571" sldId="698"/>
            <ac:picMk id="4" creationId="{8C5CC561-0062-042B-58E0-499B9BE114CD}"/>
          </ac:picMkLst>
        </pc:picChg>
      </pc:sldChg>
      <pc:sldChg chg="addSp delSp modSp add mod ord modAnim">
        <pc:chgData name="yashrealmec15@gmail.com" userId="96ecc678ac4d3d61" providerId="LiveId" clId="{CEA96446-A1CD-4E5A-A99B-98A86C788EAC}" dt="2024-06-16T09:05:40.810" v="779" actId="478"/>
        <pc:sldMkLst>
          <pc:docMk/>
          <pc:sldMk cId="3666064976" sldId="699"/>
        </pc:sldMkLst>
        <pc:spChg chg="del">
          <ac:chgData name="yashrealmec15@gmail.com" userId="96ecc678ac4d3d61" providerId="LiveId" clId="{CEA96446-A1CD-4E5A-A99B-98A86C788EAC}" dt="2024-06-16T09:05:40.810" v="779" actId="478"/>
          <ac:spMkLst>
            <pc:docMk/>
            <pc:sldMk cId="3666064976" sldId="699"/>
            <ac:spMk id="2" creationId="{103B8E59-57EA-3B1D-9003-21BF2566B141}"/>
          </ac:spMkLst>
        </pc:spChg>
        <pc:picChg chg="add mod">
          <ac:chgData name="yashrealmec15@gmail.com" userId="96ecc678ac4d3d61" providerId="LiveId" clId="{CEA96446-A1CD-4E5A-A99B-98A86C788EAC}" dt="2024-06-16T09:05:26.321" v="777" actId="1076"/>
          <ac:picMkLst>
            <pc:docMk/>
            <pc:sldMk cId="3666064976" sldId="699"/>
            <ac:picMk id="4" creationId="{A78874D6-A7E8-214A-B0F6-7CDEE293D680}"/>
          </ac:picMkLst>
        </pc:picChg>
      </pc:sldChg>
      <pc:sldChg chg="addSp delSp modSp add mod ord delAnim modAnim">
        <pc:chgData name="yashrealmec15@gmail.com" userId="96ecc678ac4d3d61" providerId="LiveId" clId="{CEA96446-A1CD-4E5A-A99B-98A86C788EAC}" dt="2024-06-16T09:07:16.884" v="810" actId="1076"/>
        <pc:sldMkLst>
          <pc:docMk/>
          <pc:sldMk cId="2444180415" sldId="700"/>
        </pc:sldMkLst>
        <pc:spChg chg="mod">
          <ac:chgData name="yashrealmec15@gmail.com" userId="96ecc678ac4d3d61" providerId="LiveId" clId="{CEA96446-A1CD-4E5A-A99B-98A86C788EAC}" dt="2024-06-16T09:06:46.746" v="806" actId="20577"/>
          <ac:spMkLst>
            <pc:docMk/>
            <pc:sldMk cId="2444180415" sldId="700"/>
            <ac:spMk id="2" creationId="{F84C86F3-DA51-F012-B62D-5124A687DDFF}"/>
          </ac:spMkLst>
        </pc:spChg>
        <pc:spChg chg="add mod">
          <ac:chgData name="yashrealmec15@gmail.com" userId="96ecc678ac4d3d61" providerId="LiveId" clId="{CEA96446-A1CD-4E5A-A99B-98A86C788EAC}" dt="2024-06-16T09:07:04.981" v="808" actId="113"/>
          <ac:spMkLst>
            <pc:docMk/>
            <pc:sldMk cId="2444180415" sldId="700"/>
            <ac:spMk id="3" creationId="{4D9952FD-4D2D-C790-F41B-C96CDAF6BB14}"/>
          </ac:spMkLst>
        </pc:spChg>
        <pc:spChg chg="del">
          <ac:chgData name="yashrealmec15@gmail.com" userId="96ecc678ac4d3d61" providerId="LiveId" clId="{CEA96446-A1CD-4E5A-A99B-98A86C788EAC}" dt="2024-06-16T09:06:35.134" v="785" actId="478"/>
          <ac:spMkLst>
            <pc:docMk/>
            <pc:sldMk cId="2444180415" sldId="700"/>
            <ac:spMk id="5" creationId="{6CAEFD2F-D1C3-E477-CA42-EF31DE1AE1A1}"/>
          </ac:spMkLst>
        </pc:spChg>
        <pc:picChg chg="add mod">
          <ac:chgData name="yashrealmec15@gmail.com" userId="96ecc678ac4d3d61" providerId="LiveId" clId="{CEA96446-A1CD-4E5A-A99B-98A86C788EAC}" dt="2024-06-16T09:07:16.884" v="810" actId="1076"/>
          <ac:picMkLst>
            <pc:docMk/>
            <pc:sldMk cId="2444180415" sldId="700"/>
            <ac:picMk id="4" creationId="{DA7150F2-0FFF-8B9A-87B9-3756401639AD}"/>
          </ac:picMkLst>
        </pc:picChg>
      </pc:sldChg>
      <pc:sldChg chg="new del">
        <pc:chgData name="yashrealmec15@gmail.com" userId="96ecc678ac4d3d61" providerId="LiveId" clId="{CEA96446-A1CD-4E5A-A99B-98A86C788EAC}" dt="2024-06-16T09:06:01.428" v="782" actId="680"/>
        <pc:sldMkLst>
          <pc:docMk/>
          <pc:sldMk cId="1766456812" sldId="701"/>
        </pc:sldMkLst>
      </pc:sldChg>
      <pc:sldChg chg="addSp delSp modSp add mod delAnim modAnim">
        <pc:chgData name="yashrealmec15@gmail.com" userId="96ecc678ac4d3d61" providerId="LiveId" clId="{CEA96446-A1CD-4E5A-A99B-98A86C788EAC}" dt="2024-06-16T09:12:39.786" v="837" actId="1076"/>
        <pc:sldMkLst>
          <pc:docMk/>
          <pc:sldMk cId="2449028307" sldId="701"/>
        </pc:sldMkLst>
        <pc:spChg chg="mod">
          <ac:chgData name="yashrealmec15@gmail.com" userId="96ecc678ac4d3d61" providerId="LiveId" clId="{CEA96446-A1CD-4E5A-A99B-98A86C788EAC}" dt="2024-06-16T09:08:35.675" v="826" actId="20577"/>
          <ac:spMkLst>
            <pc:docMk/>
            <pc:sldMk cId="2449028307" sldId="701"/>
            <ac:spMk id="2" creationId="{F84C86F3-DA51-F012-B62D-5124A687DDFF}"/>
          </ac:spMkLst>
        </pc:spChg>
        <pc:spChg chg="del">
          <ac:chgData name="yashrealmec15@gmail.com" userId="96ecc678ac4d3d61" providerId="LiveId" clId="{CEA96446-A1CD-4E5A-A99B-98A86C788EAC}" dt="2024-06-16T09:08:07.273" v="812" actId="478"/>
          <ac:spMkLst>
            <pc:docMk/>
            <pc:sldMk cId="2449028307" sldId="701"/>
            <ac:spMk id="3" creationId="{4D9952FD-4D2D-C790-F41B-C96CDAF6BB14}"/>
          </ac:spMkLst>
        </pc:spChg>
        <pc:spChg chg="add mod">
          <ac:chgData name="yashrealmec15@gmail.com" userId="96ecc678ac4d3d61" providerId="LiveId" clId="{CEA96446-A1CD-4E5A-A99B-98A86C788EAC}" dt="2024-06-16T09:12:31.349" v="836" actId="14100"/>
          <ac:spMkLst>
            <pc:docMk/>
            <pc:sldMk cId="2449028307" sldId="701"/>
            <ac:spMk id="5" creationId="{7D610944-9A69-8AE9-316C-1988B6A8B4D3}"/>
          </ac:spMkLst>
        </pc:spChg>
        <pc:picChg chg="del">
          <ac:chgData name="yashrealmec15@gmail.com" userId="96ecc678ac4d3d61" providerId="LiveId" clId="{CEA96446-A1CD-4E5A-A99B-98A86C788EAC}" dt="2024-06-16T09:08:08.866" v="813" actId="478"/>
          <ac:picMkLst>
            <pc:docMk/>
            <pc:sldMk cId="2449028307" sldId="701"/>
            <ac:picMk id="4" creationId="{DA7150F2-0FFF-8B9A-87B9-3756401639AD}"/>
          </ac:picMkLst>
        </pc:picChg>
        <pc:picChg chg="add del mod">
          <ac:chgData name="yashrealmec15@gmail.com" userId="96ecc678ac4d3d61" providerId="LiveId" clId="{CEA96446-A1CD-4E5A-A99B-98A86C788EAC}" dt="2024-06-16T09:12:18.029" v="835" actId="21"/>
          <ac:picMkLst>
            <pc:docMk/>
            <pc:sldMk cId="2449028307" sldId="701"/>
            <ac:picMk id="6" creationId="{E0AACA86-FC2C-C382-3E16-06A930D7EB41}"/>
          </ac:picMkLst>
        </pc:picChg>
        <pc:picChg chg="add mod">
          <ac:chgData name="yashrealmec15@gmail.com" userId="96ecc678ac4d3d61" providerId="LiveId" clId="{CEA96446-A1CD-4E5A-A99B-98A86C788EAC}" dt="2024-06-16T09:12:39.786" v="837" actId="1076"/>
          <ac:picMkLst>
            <pc:docMk/>
            <pc:sldMk cId="2449028307" sldId="701"/>
            <ac:picMk id="7" creationId="{92AA37EB-A9B9-813F-93D4-84C37D365E77}"/>
          </ac:picMkLst>
        </pc:picChg>
      </pc:sldChg>
      <pc:sldChg chg="addSp delSp modSp new mod modAnim">
        <pc:chgData name="yashrealmec15@gmail.com" userId="96ecc678ac4d3d61" providerId="LiveId" clId="{CEA96446-A1CD-4E5A-A99B-98A86C788EAC}" dt="2024-06-16T09:13:19.617" v="848" actId="1076"/>
        <pc:sldMkLst>
          <pc:docMk/>
          <pc:sldMk cId="472354377" sldId="702"/>
        </pc:sldMkLst>
        <pc:spChg chg="del">
          <ac:chgData name="yashrealmec15@gmail.com" userId="96ecc678ac4d3d61" providerId="LiveId" clId="{CEA96446-A1CD-4E5A-A99B-98A86C788EAC}" dt="2024-06-16T09:12:51.681" v="839" actId="478"/>
          <ac:spMkLst>
            <pc:docMk/>
            <pc:sldMk cId="472354377" sldId="702"/>
            <ac:spMk id="2" creationId="{956DDBC4-9F5D-B64D-8E15-263789E08209}"/>
          </ac:spMkLst>
        </pc:spChg>
        <pc:picChg chg="add mod">
          <ac:chgData name="yashrealmec15@gmail.com" userId="96ecc678ac4d3d61" providerId="LiveId" clId="{CEA96446-A1CD-4E5A-A99B-98A86C788EAC}" dt="2024-06-16T09:13:19.617" v="848" actId="1076"/>
          <ac:picMkLst>
            <pc:docMk/>
            <pc:sldMk cId="472354377" sldId="702"/>
            <ac:picMk id="6" creationId="{E0AACA86-FC2C-C382-3E16-06A930D7EB41}"/>
          </ac:picMkLst>
        </pc:picChg>
      </pc:sldChg>
      <pc:sldChg chg="addSp delSp modSp add mod ord delAnim modAnim">
        <pc:chgData name="yashrealmec15@gmail.com" userId="96ecc678ac4d3d61" providerId="LiveId" clId="{CEA96446-A1CD-4E5A-A99B-98A86C788EAC}" dt="2024-06-16T09:15:10.797" v="866" actId="20577"/>
        <pc:sldMkLst>
          <pc:docMk/>
          <pc:sldMk cId="1837862864" sldId="703"/>
        </pc:sldMkLst>
        <pc:spChg chg="mod">
          <ac:chgData name="yashrealmec15@gmail.com" userId="96ecc678ac4d3d61" providerId="LiveId" clId="{CEA96446-A1CD-4E5A-A99B-98A86C788EAC}" dt="2024-06-16T09:15:10.797" v="866" actId="20577"/>
          <ac:spMkLst>
            <pc:docMk/>
            <pc:sldMk cId="1837862864" sldId="703"/>
            <ac:spMk id="2" creationId="{F84C86F3-DA51-F012-B62D-5124A687DDFF}"/>
          </ac:spMkLst>
        </pc:spChg>
        <pc:spChg chg="add mod">
          <ac:chgData name="yashrealmec15@gmail.com" userId="96ecc678ac4d3d61" providerId="LiveId" clId="{CEA96446-A1CD-4E5A-A99B-98A86C788EAC}" dt="2024-06-16T09:14:41.378" v="856" actId="113"/>
          <ac:spMkLst>
            <pc:docMk/>
            <pc:sldMk cId="1837862864" sldId="703"/>
            <ac:spMk id="3" creationId="{0C79F0F6-6043-E7ED-44FA-1149FA51989F}"/>
          </ac:spMkLst>
        </pc:spChg>
        <pc:spChg chg="del">
          <ac:chgData name="yashrealmec15@gmail.com" userId="96ecc678ac4d3d61" providerId="LiveId" clId="{CEA96446-A1CD-4E5A-A99B-98A86C788EAC}" dt="2024-06-16T09:14:09.757" v="852" actId="478"/>
          <ac:spMkLst>
            <pc:docMk/>
            <pc:sldMk cId="1837862864" sldId="703"/>
            <ac:spMk id="5" creationId="{7D610944-9A69-8AE9-316C-1988B6A8B4D3}"/>
          </ac:spMkLst>
        </pc:spChg>
        <pc:picChg chg="add mod">
          <ac:chgData name="yashrealmec15@gmail.com" userId="96ecc678ac4d3d61" providerId="LiveId" clId="{CEA96446-A1CD-4E5A-A99B-98A86C788EAC}" dt="2024-06-16T09:14:53.482" v="858" actId="1076"/>
          <ac:picMkLst>
            <pc:docMk/>
            <pc:sldMk cId="1837862864" sldId="703"/>
            <ac:picMk id="4" creationId="{A009D736-5263-62B9-7A82-393810BC3910}"/>
          </ac:picMkLst>
        </pc:picChg>
        <pc:picChg chg="del">
          <ac:chgData name="yashrealmec15@gmail.com" userId="96ecc678ac4d3d61" providerId="LiveId" clId="{CEA96446-A1CD-4E5A-A99B-98A86C788EAC}" dt="2024-06-16T09:14:12.493" v="854" actId="478"/>
          <ac:picMkLst>
            <pc:docMk/>
            <pc:sldMk cId="1837862864" sldId="703"/>
            <ac:picMk id="7" creationId="{92AA37EB-A9B9-813F-93D4-84C37D365E77}"/>
          </ac:picMkLst>
        </pc:picChg>
      </pc:sldChg>
      <pc:sldChg chg="addSp delSp modSp add mod delAnim modAnim">
        <pc:chgData name="yashrealmec15@gmail.com" userId="96ecc678ac4d3d61" providerId="LiveId" clId="{CEA96446-A1CD-4E5A-A99B-98A86C788EAC}" dt="2024-06-16T09:16:07.530" v="879" actId="1076"/>
        <pc:sldMkLst>
          <pc:docMk/>
          <pc:sldMk cId="1313974907" sldId="704"/>
        </pc:sldMkLst>
        <pc:spChg chg="mod">
          <ac:chgData name="yashrealmec15@gmail.com" userId="96ecc678ac4d3d61" providerId="LiveId" clId="{CEA96446-A1CD-4E5A-A99B-98A86C788EAC}" dt="2024-06-16T09:15:44.264" v="875" actId="20577"/>
          <ac:spMkLst>
            <pc:docMk/>
            <pc:sldMk cId="1313974907" sldId="704"/>
            <ac:spMk id="2" creationId="{F84C86F3-DA51-F012-B62D-5124A687DDFF}"/>
          </ac:spMkLst>
        </pc:spChg>
        <pc:spChg chg="del">
          <ac:chgData name="yashrealmec15@gmail.com" userId="96ecc678ac4d3d61" providerId="LiveId" clId="{CEA96446-A1CD-4E5A-A99B-98A86C788EAC}" dt="2024-06-16T09:15:33.377" v="868" actId="478"/>
          <ac:spMkLst>
            <pc:docMk/>
            <pc:sldMk cId="1313974907" sldId="704"/>
            <ac:spMk id="3" creationId="{0C79F0F6-6043-E7ED-44FA-1149FA51989F}"/>
          </ac:spMkLst>
        </pc:spChg>
        <pc:spChg chg="add mod">
          <ac:chgData name="yashrealmec15@gmail.com" userId="96ecc678ac4d3d61" providerId="LiveId" clId="{CEA96446-A1CD-4E5A-A99B-98A86C788EAC}" dt="2024-06-16T09:15:58.724" v="877" actId="113"/>
          <ac:spMkLst>
            <pc:docMk/>
            <pc:sldMk cId="1313974907" sldId="704"/>
            <ac:spMk id="5" creationId="{22A70B18-C7E8-4D12-DE4A-E7A2373D09DE}"/>
          </ac:spMkLst>
        </pc:spChg>
        <pc:picChg chg="del">
          <ac:chgData name="yashrealmec15@gmail.com" userId="96ecc678ac4d3d61" providerId="LiveId" clId="{CEA96446-A1CD-4E5A-A99B-98A86C788EAC}" dt="2024-06-16T09:15:35.667" v="869" actId="478"/>
          <ac:picMkLst>
            <pc:docMk/>
            <pc:sldMk cId="1313974907" sldId="704"/>
            <ac:picMk id="4" creationId="{A009D736-5263-62B9-7A82-393810BC3910}"/>
          </ac:picMkLst>
        </pc:picChg>
        <pc:picChg chg="add mod">
          <ac:chgData name="yashrealmec15@gmail.com" userId="96ecc678ac4d3d61" providerId="LiveId" clId="{CEA96446-A1CD-4E5A-A99B-98A86C788EAC}" dt="2024-06-16T09:16:07.530" v="879" actId="1076"/>
          <ac:picMkLst>
            <pc:docMk/>
            <pc:sldMk cId="1313974907" sldId="704"/>
            <ac:picMk id="6" creationId="{8430C084-BAF0-0B8C-671B-32C393B354AC}"/>
          </ac:picMkLst>
        </pc:picChg>
      </pc:sldChg>
      <pc:sldChg chg="addSp delSp modSp add mod delAnim modAnim">
        <pc:chgData name="yashrealmec15@gmail.com" userId="96ecc678ac4d3d61" providerId="LiveId" clId="{CEA96446-A1CD-4E5A-A99B-98A86C788EAC}" dt="2024-06-16T09:27:32.003" v="901" actId="1076"/>
        <pc:sldMkLst>
          <pc:docMk/>
          <pc:sldMk cId="2530603169" sldId="705"/>
        </pc:sldMkLst>
        <pc:spChg chg="mod">
          <ac:chgData name="yashrealmec15@gmail.com" userId="96ecc678ac4d3d61" providerId="LiveId" clId="{CEA96446-A1CD-4E5A-A99B-98A86C788EAC}" dt="2024-06-16T09:25:26.163" v="894" actId="20577"/>
          <ac:spMkLst>
            <pc:docMk/>
            <pc:sldMk cId="2530603169" sldId="705"/>
            <ac:spMk id="2" creationId="{F84C86F3-DA51-F012-B62D-5124A687DDFF}"/>
          </ac:spMkLst>
        </pc:spChg>
        <pc:spChg chg="add mod">
          <ac:chgData name="yashrealmec15@gmail.com" userId="96ecc678ac4d3d61" providerId="LiveId" clId="{CEA96446-A1CD-4E5A-A99B-98A86C788EAC}" dt="2024-06-16T09:25:52.321" v="899" actId="113"/>
          <ac:spMkLst>
            <pc:docMk/>
            <pc:sldMk cId="2530603169" sldId="705"/>
            <ac:spMk id="3" creationId="{43306957-2147-F59C-4743-94C277EE472A}"/>
          </ac:spMkLst>
        </pc:spChg>
        <pc:spChg chg="del">
          <ac:chgData name="yashrealmec15@gmail.com" userId="96ecc678ac4d3d61" providerId="LiveId" clId="{CEA96446-A1CD-4E5A-A99B-98A86C788EAC}" dt="2024-06-16T09:25:30.546" v="895" actId="478"/>
          <ac:spMkLst>
            <pc:docMk/>
            <pc:sldMk cId="2530603169" sldId="705"/>
            <ac:spMk id="5" creationId="{22A70B18-C7E8-4D12-DE4A-E7A2373D09DE}"/>
          </ac:spMkLst>
        </pc:spChg>
        <pc:picChg chg="add mod">
          <ac:chgData name="yashrealmec15@gmail.com" userId="96ecc678ac4d3d61" providerId="LiveId" clId="{CEA96446-A1CD-4E5A-A99B-98A86C788EAC}" dt="2024-06-16T09:27:32.003" v="901" actId="1076"/>
          <ac:picMkLst>
            <pc:docMk/>
            <pc:sldMk cId="2530603169" sldId="705"/>
            <ac:picMk id="4" creationId="{B3EAB978-5D2D-4260-79B5-3518BFCBEE24}"/>
          </ac:picMkLst>
        </pc:picChg>
        <pc:picChg chg="del">
          <ac:chgData name="yashrealmec15@gmail.com" userId="96ecc678ac4d3d61" providerId="LiveId" clId="{CEA96446-A1CD-4E5A-A99B-98A86C788EAC}" dt="2024-06-16T09:25:32.402" v="896" actId="478"/>
          <ac:picMkLst>
            <pc:docMk/>
            <pc:sldMk cId="2530603169" sldId="705"/>
            <ac:picMk id="6" creationId="{8430C084-BAF0-0B8C-671B-32C393B354AC}"/>
          </ac:picMkLst>
        </pc:picChg>
      </pc:sldChg>
      <pc:sldChg chg="addSp delSp modSp add mod delAnim modAnim">
        <pc:chgData name="yashrealmec15@gmail.com" userId="96ecc678ac4d3d61" providerId="LiveId" clId="{CEA96446-A1CD-4E5A-A99B-98A86C788EAC}" dt="2024-06-16T09:29:26.452" v="917" actId="1076"/>
        <pc:sldMkLst>
          <pc:docMk/>
          <pc:sldMk cId="3335348407" sldId="706"/>
        </pc:sldMkLst>
        <pc:spChg chg="mod">
          <ac:chgData name="yashrealmec15@gmail.com" userId="96ecc678ac4d3d61" providerId="LiveId" clId="{CEA96446-A1CD-4E5A-A99B-98A86C788EAC}" dt="2024-06-16T09:28:42.204" v="909" actId="20577"/>
          <ac:spMkLst>
            <pc:docMk/>
            <pc:sldMk cId="3335348407" sldId="706"/>
            <ac:spMk id="2" creationId="{F84C86F3-DA51-F012-B62D-5124A687DDFF}"/>
          </ac:spMkLst>
        </pc:spChg>
        <pc:spChg chg="del">
          <ac:chgData name="yashrealmec15@gmail.com" userId="96ecc678ac4d3d61" providerId="LiveId" clId="{CEA96446-A1CD-4E5A-A99B-98A86C788EAC}" dt="2024-06-16T09:28:46.085" v="910" actId="478"/>
          <ac:spMkLst>
            <pc:docMk/>
            <pc:sldMk cId="3335348407" sldId="706"/>
            <ac:spMk id="3" creationId="{43306957-2147-F59C-4743-94C277EE472A}"/>
          </ac:spMkLst>
        </pc:spChg>
        <pc:spChg chg="add mod">
          <ac:chgData name="yashrealmec15@gmail.com" userId="96ecc678ac4d3d61" providerId="LiveId" clId="{CEA96446-A1CD-4E5A-A99B-98A86C788EAC}" dt="2024-06-16T09:29:22.570" v="916" actId="113"/>
          <ac:spMkLst>
            <pc:docMk/>
            <pc:sldMk cId="3335348407" sldId="706"/>
            <ac:spMk id="5" creationId="{BB7286C8-C880-77CD-3823-36D9CD2DF16C}"/>
          </ac:spMkLst>
        </pc:spChg>
        <pc:picChg chg="del">
          <ac:chgData name="yashrealmec15@gmail.com" userId="96ecc678ac4d3d61" providerId="LiveId" clId="{CEA96446-A1CD-4E5A-A99B-98A86C788EAC}" dt="2024-06-16T09:28:47.343" v="911" actId="478"/>
          <ac:picMkLst>
            <pc:docMk/>
            <pc:sldMk cId="3335348407" sldId="706"/>
            <ac:picMk id="4" creationId="{B3EAB978-5D2D-4260-79B5-3518BFCBEE24}"/>
          </ac:picMkLst>
        </pc:picChg>
        <pc:picChg chg="add mod">
          <ac:chgData name="yashrealmec15@gmail.com" userId="96ecc678ac4d3d61" providerId="LiveId" clId="{CEA96446-A1CD-4E5A-A99B-98A86C788EAC}" dt="2024-06-16T09:29:26.452" v="917" actId="1076"/>
          <ac:picMkLst>
            <pc:docMk/>
            <pc:sldMk cId="3335348407" sldId="706"/>
            <ac:picMk id="6" creationId="{74AEB364-3BCD-F148-DE7B-9F1FD5543D0E}"/>
          </ac:picMkLst>
        </pc:picChg>
      </pc:sldChg>
      <pc:sldChg chg="addSp delSp modSp add mod delAnim modAnim">
        <pc:chgData name="yashrealmec15@gmail.com" userId="96ecc678ac4d3d61" providerId="LiveId" clId="{CEA96446-A1CD-4E5A-A99B-98A86C788EAC}" dt="2024-06-16T09:31:13.444" v="944" actId="1076"/>
        <pc:sldMkLst>
          <pc:docMk/>
          <pc:sldMk cId="1561983905" sldId="707"/>
        </pc:sldMkLst>
        <pc:spChg chg="mod">
          <ac:chgData name="yashrealmec15@gmail.com" userId="96ecc678ac4d3d61" providerId="LiveId" clId="{CEA96446-A1CD-4E5A-A99B-98A86C788EAC}" dt="2024-06-16T09:30:13.904" v="935" actId="20577"/>
          <ac:spMkLst>
            <pc:docMk/>
            <pc:sldMk cId="1561983905" sldId="707"/>
            <ac:spMk id="2" creationId="{F84C86F3-DA51-F012-B62D-5124A687DDFF}"/>
          </ac:spMkLst>
        </pc:spChg>
        <pc:spChg chg="del">
          <ac:chgData name="yashrealmec15@gmail.com" userId="96ecc678ac4d3d61" providerId="LiveId" clId="{CEA96446-A1CD-4E5A-A99B-98A86C788EAC}" dt="2024-06-16T09:30:21.178" v="936" actId="478"/>
          <ac:spMkLst>
            <pc:docMk/>
            <pc:sldMk cId="1561983905" sldId="707"/>
            <ac:spMk id="5" creationId="{BB7286C8-C880-77CD-3823-36D9CD2DF16C}"/>
          </ac:spMkLst>
        </pc:spChg>
        <pc:spChg chg="add mod">
          <ac:chgData name="yashrealmec15@gmail.com" userId="96ecc678ac4d3d61" providerId="LiveId" clId="{CEA96446-A1CD-4E5A-A99B-98A86C788EAC}" dt="2024-06-16T09:31:09.909" v="943" actId="113"/>
          <ac:spMkLst>
            <pc:docMk/>
            <pc:sldMk cId="1561983905" sldId="707"/>
            <ac:spMk id="7" creationId="{8A7409C1-1A5A-1AB4-219E-604A1EBA40B0}"/>
          </ac:spMkLst>
        </pc:spChg>
        <pc:graphicFrameChg chg="add del modGraphic">
          <ac:chgData name="yashrealmec15@gmail.com" userId="96ecc678ac4d3d61" providerId="LiveId" clId="{CEA96446-A1CD-4E5A-A99B-98A86C788EAC}" dt="2024-06-16T09:29:58.216" v="920" actId="478"/>
          <ac:graphicFrameMkLst>
            <pc:docMk/>
            <pc:sldMk cId="1561983905" sldId="707"/>
            <ac:graphicFrameMk id="4" creationId="{BE2C1232-1294-2E8E-6EA7-DC5A51D0A5C0}"/>
          </ac:graphicFrameMkLst>
        </pc:graphicFrameChg>
        <pc:picChg chg="del">
          <ac:chgData name="yashrealmec15@gmail.com" userId="96ecc678ac4d3d61" providerId="LiveId" clId="{CEA96446-A1CD-4E5A-A99B-98A86C788EAC}" dt="2024-06-16T09:30:22.425" v="937" actId="478"/>
          <ac:picMkLst>
            <pc:docMk/>
            <pc:sldMk cId="1561983905" sldId="707"/>
            <ac:picMk id="6" creationId="{74AEB364-3BCD-F148-DE7B-9F1FD5543D0E}"/>
          </ac:picMkLst>
        </pc:picChg>
        <pc:picChg chg="add mod">
          <ac:chgData name="yashrealmec15@gmail.com" userId="96ecc678ac4d3d61" providerId="LiveId" clId="{CEA96446-A1CD-4E5A-A99B-98A86C788EAC}" dt="2024-06-16T09:31:13.444" v="944" actId="1076"/>
          <ac:picMkLst>
            <pc:docMk/>
            <pc:sldMk cId="1561983905" sldId="707"/>
            <ac:picMk id="8" creationId="{1D8C8BBF-BC7B-F290-5615-92D8E1869BD9}"/>
          </ac:picMkLst>
        </pc:picChg>
      </pc:sldChg>
      <pc:sldChg chg="addSp delSp modSp new mod modAnim">
        <pc:chgData name="yashrealmec15@gmail.com" userId="96ecc678ac4d3d61" providerId="LiveId" clId="{CEA96446-A1CD-4E5A-A99B-98A86C788EAC}" dt="2024-06-16T09:31:54.093" v="953" actId="1076"/>
        <pc:sldMkLst>
          <pc:docMk/>
          <pc:sldMk cId="3806786812" sldId="708"/>
        </pc:sldMkLst>
        <pc:spChg chg="del">
          <ac:chgData name="yashrealmec15@gmail.com" userId="96ecc678ac4d3d61" providerId="LiveId" clId="{CEA96446-A1CD-4E5A-A99B-98A86C788EAC}" dt="2024-06-16T09:31:29.875" v="946" actId="478"/>
          <ac:spMkLst>
            <pc:docMk/>
            <pc:sldMk cId="3806786812" sldId="708"/>
            <ac:spMk id="2" creationId="{C3F9B67C-EFD6-443B-4068-BC7E2E01ED6A}"/>
          </ac:spMkLst>
        </pc:spChg>
        <pc:picChg chg="add mod">
          <ac:chgData name="yashrealmec15@gmail.com" userId="96ecc678ac4d3d61" providerId="LiveId" clId="{CEA96446-A1CD-4E5A-A99B-98A86C788EAC}" dt="2024-06-16T09:31:54.093" v="953" actId="1076"/>
          <ac:picMkLst>
            <pc:docMk/>
            <pc:sldMk cId="3806786812" sldId="708"/>
            <ac:picMk id="4" creationId="{837D3F85-4C3B-E4BA-EB72-7D5A10A997BD}"/>
          </ac:picMkLst>
        </pc:picChg>
      </pc:sldChg>
      <pc:sldChg chg="modSp add mod">
        <pc:chgData name="yashrealmec15@gmail.com" userId="96ecc678ac4d3d61" providerId="LiveId" clId="{CEA96446-A1CD-4E5A-A99B-98A86C788EAC}" dt="2024-06-16T11:05:55.559" v="1259" actId="20577"/>
        <pc:sldMkLst>
          <pc:docMk/>
          <pc:sldMk cId="3821179507" sldId="709"/>
        </pc:sldMkLst>
        <pc:spChg chg="mod">
          <ac:chgData name="yashrealmec15@gmail.com" userId="96ecc678ac4d3d61" providerId="LiveId" clId="{CEA96446-A1CD-4E5A-A99B-98A86C788EAC}" dt="2024-06-16T11:05:55.559" v="1259" actId="20577"/>
          <ac:spMkLst>
            <pc:docMk/>
            <pc:sldMk cId="3821179507" sldId="709"/>
            <ac:spMk id="4" creationId="{589D8245-E8BD-5155-E4C1-8A4C6DDCAD34}"/>
          </ac:spMkLst>
        </pc:spChg>
      </pc:sldChg>
      <pc:sldChg chg="addSp delSp modSp add mod ord delAnim modAnim">
        <pc:chgData name="yashrealmec15@gmail.com" userId="96ecc678ac4d3d61" providerId="LiveId" clId="{CEA96446-A1CD-4E5A-A99B-98A86C788EAC}" dt="2024-06-16T09:41:26.880" v="1030" actId="1076"/>
        <pc:sldMkLst>
          <pc:docMk/>
          <pc:sldMk cId="221053987" sldId="710"/>
        </pc:sldMkLst>
        <pc:spChg chg="mod">
          <ac:chgData name="yashrealmec15@gmail.com" userId="96ecc678ac4d3d61" providerId="LiveId" clId="{CEA96446-A1CD-4E5A-A99B-98A86C788EAC}" dt="2024-06-16T09:40:18.864" v="1011" actId="20577"/>
          <ac:spMkLst>
            <pc:docMk/>
            <pc:sldMk cId="221053987" sldId="710"/>
            <ac:spMk id="2" creationId="{F84C86F3-DA51-F012-B62D-5124A687DDFF}"/>
          </ac:spMkLst>
        </pc:spChg>
        <pc:spChg chg="add mod">
          <ac:chgData name="yashrealmec15@gmail.com" userId="96ecc678ac4d3d61" providerId="LiveId" clId="{CEA96446-A1CD-4E5A-A99B-98A86C788EAC}" dt="2024-06-16T09:41:23.213" v="1029" actId="20577"/>
          <ac:spMkLst>
            <pc:docMk/>
            <pc:sldMk cId="221053987" sldId="710"/>
            <ac:spMk id="3" creationId="{B40B6719-5C31-D030-61CA-AA788BA27A1C}"/>
          </ac:spMkLst>
        </pc:spChg>
        <pc:spChg chg="del">
          <ac:chgData name="yashrealmec15@gmail.com" userId="96ecc678ac4d3d61" providerId="LiveId" clId="{CEA96446-A1CD-4E5A-A99B-98A86C788EAC}" dt="2024-06-16T09:40:25.557" v="1012" actId="478"/>
          <ac:spMkLst>
            <pc:docMk/>
            <pc:sldMk cId="221053987" sldId="710"/>
            <ac:spMk id="7" creationId="{8A7409C1-1A5A-1AB4-219E-604A1EBA40B0}"/>
          </ac:spMkLst>
        </pc:spChg>
        <pc:picChg chg="add mod">
          <ac:chgData name="yashrealmec15@gmail.com" userId="96ecc678ac4d3d61" providerId="LiveId" clId="{CEA96446-A1CD-4E5A-A99B-98A86C788EAC}" dt="2024-06-16T09:41:26.880" v="1030" actId="1076"/>
          <ac:picMkLst>
            <pc:docMk/>
            <pc:sldMk cId="221053987" sldId="710"/>
            <ac:picMk id="4" creationId="{D0D388E5-30B2-B464-7A96-71C197E8A9E0}"/>
          </ac:picMkLst>
        </pc:picChg>
        <pc:picChg chg="del">
          <ac:chgData name="yashrealmec15@gmail.com" userId="96ecc678ac4d3d61" providerId="LiveId" clId="{CEA96446-A1CD-4E5A-A99B-98A86C788EAC}" dt="2024-06-16T09:40:26.966" v="1013" actId="478"/>
          <ac:picMkLst>
            <pc:docMk/>
            <pc:sldMk cId="221053987" sldId="710"/>
            <ac:picMk id="8" creationId="{1D8C8BBF-BC7B-F290-5615-92D8E1869BD9}"/>
          </ac:picMkLst>
        </pc:picChg>
      </pc:sldChg>
      <pc:sldChg chg="addSp delSp modSp add mod delAnim modAnim">
        <pc:chgData name="yashrealmec15@gmail.com" userId="96ecc678ac4d3d61" providerId="LiveId" clId="{CEA96446-A1CD-4E5A-A99B-98A86C788EAC}" dt="2024-06-16T10:53:27.440" v="1060" actId="20577"/>
        <pc:sldMkLst>
          <pc:docMk/>
          <pc:sldMk cId="1387117013" sldId="711"/>
        </pc:sldMkLst>
        <pc:spChg chg="mod">
          <ac:chgData name="yashrealmec15@gmail.com" userId="96ecc678ac4d3d61" providerId="LiveId" clId="{CEA96446-A1CD-4E5A-A99B-98A86C788EAC}" dt="2024-06-16T10:53:27.440" v="1060" actId="20577"/>
          <ac:spMkLst>
            <pc:docMk/>
            <pc:sldMk cId="1387117013" sldId="711"/>
            <ac:spMk id="2" creationId="{F84C86F3-DA51-F012-B62D-5124A687DDFF}"/>
          </ac:spMkLst>
        </pc:spChg>
        <pc:spChg chg="del">
          <ac:chgData name="yashrealmec15@gmail.com" userId="96ecc678ac4d3d61" providerId="LiveId" clId="{CEA96446-A1CD-4E5A-A99B-98A86C788EAC}" dt="2024-06-16T09:41:44.422" v="1032" actId="478"/>
          <ac:spMkLst>
            <pc:docMk/>
            <pc:sldMk cId="1387117013" sldId="711"/>
            <ac:spMk id="3" creationId="{B40B6719-5C31-D030-61CA-AA788BA27A1C}"/>
          </ac:spMkLst>
        </pc:spChg>
        <pc:spChg chg="add mod">
          <ac:chgData name="yashrealmec15@gmail.com" userId="96ecc678ac4d3d61" providerId="LiveId" clId="{CEA96446-A1CD-4E5A-A99B-98A86C788EAC}" dt="2024-06-16T09:42:39.123" v="1039" actId="113"/>
          <ac:spMkLst>
            <pc:docMk/>
            <pc:sldMk cId="1387117013" sldId="711"/>
            <ac:spMk id="5" creationId="{4C6CCC53-B81C-6FC1-084C-779AACFDB70C}"/>
          </ac:spMkLst>
        </pc:spChg>
        <pc:graphicFrameChg chg="add mod">
          <ac:chgData name="yashrealmec15@gmail.com" userId="96ecc678ac4d3d61" providerId="LiveId" clId="{CEA96446-A1CD-4E5A-A99B-98A86C788EAC}" dt="2024-06-16T09:42:12.279" v="1035"/>
          <ac:graphicFrameMkLst>
            <pc:docMk/>
            <pc:sldMk cId="1387117013" sldId="711"/>
            <ac:graphicFrameMk id="6" creationId="{BC3EAD77-19CF-B55B-7699-DAA4FDD101EE}"/>
          </ac:graphicFrameMkLst>
        </pc:graphicFrameChg>
        <pc:picChg chg="del">
          <ac:chgData name="yashrealmec15@gmail.com" userId="96ecc678ac4d3d61" providerId="LiveId" clId="{CEA96446-A1CD-4E5A-A99B-98A86C788EAC}" dt="2024-06-16T09:41:45.664" v="1033" actId="478"/>
          <ac:picMkLst>
            <pc:docMk/>
            <pc:sldMk cId="1387117013" sldId="711"/>
            <ac:picMk id="4" creationId="{D0D388E5-30B2-B464-7A96-71C197E8A9E0}"/>
          </ac:picMkLst>
        </pc:picChg>
      </pc:sldChg>
      <pc:sldChg chg="addSp delSp modSp add mod delAnim modAnim">
        <pc:chgData name="yashrealmec15@gmail.com" userId="96ecc678ac4d3d61" providerId="LiveId" clId="{CEA96446-A1CD-4E5A-A99B-98A86C788EAC}" dt="2024-06-16T10:55:55.554" v="1111" actId="1076"/>
        <pc:sldMkLst>
          <pc:docMk/>
          <pc:sldMk cId="253648494" sldId="712"/>
        </pc:sldMkLst>
        <pc:spChg chg="mod">
          <ac:chgData name="yashrealmec15@gmail.com" userId="96ecc678ac4d3d61" providerId="LiveId" clId="{CEA96446-A1CD-4E5A-A99B-98A86C788EAC}" dt="2024-06-16T10:53:48.059" v="1086" actId="20577"/>
          <ac:spMkLst>
            <pc:docMk/>
            <pc:sldMk cId="253648494" sldId="712"/>
            <ac:spMk id="2" creationId="{F84C86F3-DA51-F012-B62D-5124A687DDFF}"/>
          </ac:spMkLst>
        </pc:spChg>
        <pc:spChg chg="add mod">
          <ac:chgData name="yashrealmec15@gmail.com" userId="96ecc678ac4d3d61" providerId="LiveId" clId="{CEA96446-A1CD-4E5A-A99B-98A86C788EAC}" dt="2024-06-16T10:55:43.397" v="1109" actId="20577"/>
          <ac:spMkLst>
            <pc:docMk/>
            <pc:sldMk cId="253648494" sldId="712"/>
            <ac:spMk id="3" creationId="{30A2EFB6-E105-08F9-1F4B-BAC15AEFC557}"/>
          </ac:spMkLst>
        </pc:spChg>
        <pc:spChg chg="del">
          <ac:chgData name="yashrealmec15@gmail.com" userId="96ecc678ac4d3d61" providerId="LiveId" clId="{CEA96446-A1CD-4E5A-A99B-98A86C788EAC}" dt="2024-06-16T10:54:01.949" v="1087" actId="478"/>
          <ac:spMkLst>
            <pc:docMk/>
            <pc:sldMk cId="253648494" sldId="712"/>
            <ac:spMk id="5" creationId="{4C6CCC53-B81C-6FC1-084C-779AACFDB70C}"/>
          </ac:spMkLst>
        </pc:spChg>
        <pc:graphicFrameChg chg="del">
          <ac:chgData name="yashrealmec15@gmail.com" userId="96ecc678ac4d3d61" providerId="LiveId" clId="{CEA96446-A1CD-4E5A-A99B-98A86C788EAC}" dt="2024-06-16T10:54:08.609" v="1088" actId="478"/>
          <ac:graphicFrameMkLst>
            <pc:docMk/>
            <pc:sldMk cId="253648494" sldId="712"/>
            <ac:graphicFrameMk id="6" creationId="{BC3EAD77-19CF-B55B-7699-DAA4FDD101EE}"/>
          </ac:graphicFrameMkLst>
        </pc:graphicFrameChg>
        <pc:picChg chg="add mod">
          <ac:chgData name="yashrealmec15@gmail.com" userId="96ecc678ac4d3d61" providerId="LiveId" clId="{CEA96446-A1CD-4E5A-A99B-98A86C788EAC}" dt="2024-06-16T10:55:55.554" v="1111" actId="1076"/>
          <ac:picMkLst>
            <pc:docMk/>
            <pc:sldMk cId="253648494" sldId="712"/>
            <ac:picMk id="4" creationId="{EAB38BF5-A322-D7E9-77E6-F60826C4F07F}"/>
          </ac:picMkLst>
        </pc:picChg>
      </pc:sldChg>
      <pc:sldChg chg="addSp delSp modSp add mod delAnim modAnim">
        <pc:chgData name="yashrealmec15@gmail.com" userId="96ecc678ac4d3d61" providerId="LiveId" clId="{CEA96446-A1CD-4E5A-A99B-98A86C788EAC}" dt="2024-06-16T10:57:24.127" v="1130" actId="1076"/>
        <pc:sldMkLst>
          <pc:docMk/>
          <pc:sldMk cId="1615426406" sldId="713"/>
        </pc:sldMkLst>
        <pc:spChg chg="mod">
          <ac:chgData name="yashrealmec15@gmail.com" userId="96ecc678ac4d3d61" providerId="LiveId" clId="{CEA96446-A1CD-4E5A-A99B-98A86C788EAC}" dt="2024-06-16T10:56:13.225" v="1120" actId="20577"/>
          <ac:spMkLst>
            <pc:docMk/>
            <pc:sldMk cId="1615426406" sldId="713"/>
            <ac:spMk id="2" creationId="{F84C86F3-DA51-F012-B62D-5124A687DDFF}"/>
          </ac:spMkLst>
        </pc:spChg>
        <pc:spChg chg="del">
          <ac:chgData name="yashrealmec15@gmail.com" userId="96ecc678ac4d3d61" providerId="LiveId" clId="{CEA96446-A1CD-4E5A-A99B-98A86C788EAC}" dt="2024-06-16T10:56:17.580" v="1121" actId="478"/>
          <ac:spMkLst>
            <pc:docMk/>
            <pc:sldMk cId="1615426406" sldId="713"/>
            <ac:spMk id="3" creationId="{30A2EFB6-E105-08F9-1F4B-BAC15AEFC557}"/>
          </ac:spMkLst>
        </pc:spChg>
        <pc:spChg chg="add mod">
          <ac:chgData name="yashrealmec15@gmail.com" userId="96ecc678ac4d3d61" providerId="LiveId" clId="{CEA96446-A1CD-4E5A-A99B-98A86C788EAC}" dt="2024-06-16T10:57:14.309" v="1128" actId="20577"/>
          <ac:spMkLst>
            <pc:docMk/>
            <pc:sldMk cId="1615426406" sldId="713"/>
            <ac:spMk id="5" creationId="{2960C30C-685C-D536-D35C-75D5F7FE1592}"/>
          </ac:spMkLst>
        </pc:spChg>
        <pc:picChg chg="del">
          <ac:chgData name="yashrealmec15@gmail.com" userId="96ecc678ac4d3d61" providerId="LiveId" clId="{CEA96446-A1CD-4E5A-A99B-98A86C788EAC}" dt="2024-06-16T10:56:19.361" v="1122" actId="478"/>
          <ac:picMkLst>
            <pc:docMk/>
            <pc:sldMk cId="1615426406" sldId="713"/>
            <ac:picMk id="4" creationId="{EAB38BF5-A322-D7E9-77E6-F60826C4F07F}"/>
          </ac:picMkLst>
        </pc:picChg>
        <pc:picChg chg="add mod">
          <ac:chgData name="yashrealmec15@gmail.com" userId="96ecc678ac4d3d61" providerId="LiveId" clId="{CEA96446-A1CD-4E5A-A99B-98A86C788EAC}" dt="2024-06-16T10:57:24.127" v="1130" actId="1076"/>
          <ac:picMkLst>
            <pc:docMk/>
            <pc:sldMk cId="1615426406" sldId="713"/>
            <ac:picMk id="6" creationId="{B490C3AA-2B8B-A854-19A0-CE6CBC24527B}"/>
          </ac:picMkLst>
        </pc:picChg>
      </pc:sldChg>
      <pc:sldChg chg="addSp delSp modSp add mod delAnim modAnim">
        <pc:chgData name="yashrealmec15@gmail.com" userId="96ecc678ac4d3d61" providerId="LiveId" clId="{CEA96446-A1CD-4E5A-A99B-98A86C788EAC}" dt="2024-06-16T10:59:23.365" v="1158" actId="1076"/>
        <pc:sldMkLst>
          <pc:docMk/>
          <pc:sldMk cId="186611412" sldId="714"/>
        </pc:sldMkLst>
        <pc:spChg chg="mod">
          <ac:chgData name="yashrealmec15@gmail.com" userId="96ecc678ac4d3d61" providerId="LiveId" clId="{CEA96446-A1CD-4E5A-A99B-98A86C788EAC}" dt="2024-06-16T10:57:44.529" v="1137" actId="20577"/>
          <ac:spMkLst>
            <pc:docMk/>
            <pc:sldMk cId="186611412" sldId="714"/>
            <ac:spMk id="2" creationId="{F84C86F3-DA51-F012-B62D-5124A687DDFF}"/>
          </ac:spMkLst>
        </pc:spChg>
        <pc:spChg chg="add mod">
          <ac:chgData name="yashrealmec15@gmail.com" userId="96ecc678ac4d3d61" providerId="LiveId" clId="{CEA96446-A1CD-4E5A-A99B-98A86C788EAC}" dt="2024-06-16T10:59:06.879" v="1156" actId="313"/>
          <ac:spMkLst>
            <pc:docMk/>
            <pc:sldMk cId="186611412" sldId="714"/>
            <ac:spMk id="3" creationId="{E59F5EAB-5323-AC00-2B95-06F00E9811C4}"/>
          </ac:spMkLst>
        </pc:spChg>
        <pc:spChg chg="del">
          <ac:chgData name="yashrealmec15@gmail.com" userId="96ecc678ac4d3d61" providerId="LiveId" clId="{CEA96446-A1CD-4E5A-A99B-98A86C788EAC}" dt="2024-06-16T10:58:01.009" v="1138" actId="478"/>
          <ac:spMkLst>
            <pc:docMk/>
            <pc:sldMk cId="186611412" sldId="714"/>
            <ac:spMk id="5" creationId="{2960C30C-685C-D536-D35C-75D5F7FE1592}"/>
          </ac:spMkLst>
        </pc:spChg>
        <pc:picChg chg="add mod">
          <ac:chgData name="yashrealmec15@gmail.com" userId="96ecc678ac4d3d61" providerId="LiveId" clId="{CEA96446-A1CD-4E5A-A99B-98A86C788EAC}" dt="2024-06-16T10:59:23.365" v="1158" actId="1076"/>
          <ac:picMkLst>
            <pc:docMk/>
            <pc:sldMk cId="186611412" sldId="714"/>
            <ac:picMk id="4" creationId="{0E2A24B3-15D1-AC39-01D6-1B24A2AEC6FD}"/>
          </ac:picMkLst>
        </pc:picChg>
        <pc:picChg chg="del">
          <ac:chgData name="yashrealmec15@gmail.com" userId="96ecc678ac4d3d61" providerId="LiveId" clId="{CEA96446-A1CD-4E5A-A99B-98A86C788EAC}" dt="2024-06-16T10:58:03.289" v="1139" actId="478"/>
          <ac:picMkLst>
            <pc:docMk/>
            <pc:sldMk cId="186611412" sldId="714"/>
            <ac:picMk id="6" creationId="{B490C3AA-2B8B-A854-19A0-CE6CBC24527B}"/>
          </ac:picMkLst>
        </pc:picChg>
      </pc:sldChg>
      <pc:sldChg chg="addSp delSp modSp add mod delAnim modAnim">
        <pc:chgData name="yashrealmec15@gmail.com" userId="96ecc678ac4d3d61" providerId="LiveId" clId="{CEA96446-A1CD-4E5A-A99B-98A86C788EAC}" dt="2024-06-16T11:02:21.021" v="1215" actId="1076"/>
        <pc:sldMkLst>
          <pc:docMk/>
          <pc:sldMk cId="203470616" sldId="715"/>
        </pc:sldMkLst>
        <pc:spChg chg="mod">
          <ac:chgData name="yashrealmec15@gmail.com" userId="96ecc678ac4d3d61" providerId="LiveId" clId="{CEA96446-A1CD-4E5A-A99B-98A86C788EAC}" dt="2024-06-16T11:00:35.619" v="1170" actId="20577"/>
          <ac:spMkLst>
            <pc:docMk/>
            <pc:sldMk cId="203470616" sldId="715"/>
            <ac:spMk id="2" creationId="{F84C86F3-DA51-F012-B62D-5124A687DDFF}"/>
          </ac:spMkLst>
        </pc:spChg>
        <pc:spChg chg="del">
          <ac:chgData name="yashrealmec15@gmail.com" userId="96ecc678ac4d3d61" providerId="LiveId" clId="{CEA96446-A1CD-4E5A-A99B-98A86C788EAC}" dt="2024-06-16T11:00:38.629" v="1171" actId="478"/>
          <ac:spMkLst>
            <pc:docMk/>
            <pc:sldMk cId="203470616" sldId="715"/>
            <ac:spMk id="3" creationId="{E59F5EAB-5323-AC00-2B95-06F00E9811C4}"/>
          </ac:spMkLst>
        </pc:spChg>
        <pc:spChg chg="add mod">
          <ac:chgData name="yashrealmec15@gmail.com" userId="96ecc678ac4d3d61" providerId="LiveId" clId="{CEA96446-A1CD-4E5A-A99B-98A86C788EAC}" dt="2024-06-16T11:02:09.754" v="1213" actId="20577"/>
          <ac:spMkLst>
            <pc:docMk/>
            <pc:sldMk cId="203470616" sldId="715"/>
            <ac:spMk id="5" creationId="{1EE429F6-F5AA-4610-3A41-98C7E010E690}"/>
          </ac:spMkLst>
        </pc:spChg>
        <pc:picChg chg="del">
          <ac:chgData name="yashrealmec15@gmail.com" userId="96ecc678ac4d3d61" providerId="LiveId" clId="{CEA96446-A1CD-4E5A-A99B-98A86C788EAC}" dt="2024-06-16T11:00:40.033" v="1172" actId="478"/>
          <ac:picMkLst>
            <pc:docMk/>
            <pc:sldMk cId="203470616" sldId="715"/>
            <ac:picMk id="4" creationId="{0E2A24B3-15D1-AC39-01D6-1B24A2AEC6FD}"/>
          </ac:picMkLst>
        </pc:picChg>
        <pc:picChg chg="add mod">
          <ac:chgData name="yashrealmec15@gmail.com" userId="96ecc678ac4d3d61" providerId="LiveId" clId="{CEA96446-A1CD-4E5A-A99B-98A86C788EAC}" dt="2024-06-16T11:02:21.021" v="1215" actId="1076"/>
          <ac:picMkLst>
            <pc:docMk/>
            <pc:sldMk cId="203470616" sldId="715"/>
            <ac:picMk id="6" creationId="{916C780C-54C0-9560-B3FD-688CF79D2BDC}"/>
          </ac:picMkLst>
        </pc:picChg>
      </pc:sldChg>
      <pc:sldChg chg="addSp delSp modSp add mod delAnim modAnim">
        <pc:chgData name="yashrealmec15@gmail.com" userId="96ecc678ac4d3d61" providerId="LiveId" clId="{CEA96446-A1CD-4E5A-A99B-98A86C788EAC}" dt="2024-06-16T11:06:16.824" v="1266" actId="20577"/>
        <pc:sldMkLst>
          <pc:docMk/>
          <pc:sldMk cId="521122119" sldId="716"/>
        </pc:sldMkLst>
        <pc:spChg chg="mod">
          <ac:chgData name="yashrealmec15@gmail.com" userId="96ecc678ac4d3d61" providerId="LiveId" clId="{CEA96446-A1CD-4E5A-A99B-98A86C788EAC}" dt="2024-06-16T11:06:16.824" v="1266" actId="20577"/>
          <ac:spMkLst>
            <pc:docMk/>
            <pc:sldMk cId="521122119" sldId="716"/>
            <ac:spMk id="2" creationId="{F84C86F3-DA51-F012-B62D-5124A687DDFF}"/>
          </ac:spMkLst>
        </pc:spChg>
        <pc:spChg chg="add mod">
          <ac:chgData name="yashrealmec15@gmail.com" userId="96ecc678ac4d3d61" providerId="LiveId" clId="{CEA96446-A1CD-4E5A-A99B-98A86C788EAC}" dt="2024-06-16T11:05:12.282" v="1232" actId="113"/>
          <ac:spMkLst>
            <pc:docMk/>
            <pc:sldMk cId="521122119" sldId="716"/>
            <ac:spMk id="3" creationId="{9AD5379C-F1B0-7D81-C2DC-1F13BCAE76A4}"/>
          </ac:spMkLst>
        </pc:spChg>
        <pc:spChg chg="del">
          <ac:chgData name="yashrealmec15@gmail.com" userId="96ecc678ac4d3d61" providerId="LiveId" clId="{CEA96446-A1CD-4E5A-A99B-98A86C788EAC}" dt="2024-06-16T11:03:56.591" v="1217" actId="478"/>
          <ac:spMkLst>
            <pc:docMk/>
            <pc:sldMk cId="521122119" sldId="716"/>
            <ac:spMk id="5" creationId="{1EE429F6-F5AA-4610-3A41-98C7E010E690}"/>
          </ac:spMkLst>
        </pc:spChg>
        <pc:picChg chg="add mod">
          <ac:chgData name="yashrealmec15@gmail.com" userId="96ecc678ac4d3d61" providerId="LiveId" clId="{CEA96446-A1CD-4E5A-A99B-98A86C788EAC}" dt="2024-06-16T11:05:19.083" v="1233" actId="1076"/>
          <ac:picMkLst>
            <pc:docMk/>
            <pc:sldMk cId="521122119" sldId="716"/>
            <ac:picMk id="4" creationId="{D4D1AAC5-4A6B-D6E1-44E8-B027E0246A56}"/>
          </ac:picMkLst>
        </pc:picChg>
        <pc:picChg chg="del">
          <ac:chgData name="yashrealmec15@gmail.com" userId="96ecc678ac4d3d61" providerId="LiveId" clId="{CEA96446-A1CD-4E5A-A99B-98A86C788EAC}" dt="2024-06-16T11:03:58.032" v="1218" actId="478"/>
          <ac:picMkLst>
            <pc:docMk/>
            <pc:sldMk cId="521122119" sldId="716"/>
            <ac:picMk id="6" creationId="{916C780C-54C0-9560-B3FD-688CF79D2BDC}"/>
          </ac:picMkLst>
        </pc:picChg>
      </pc:sldChg>
      <pc:sldChg chg="modSp add mod">
        <pc:chgData name="yashrealmec15@gmail.com" userId="96ecc678ac4d3d61" providerId="LiveId" clId="{CEA96446-A1CD-4E5A-A99B-98A86C788EAC}" dt="2024-06-16T11:34:31.094" v="1442"/>
        <pc:sldMkLst>
          <pc:docMk/>
          <pc:sldMk cId="369370039" sldId="717"/>
        </pc:sldMkLst>
        <pc:spChg chg="mod">
          <ac:chgData name="yashrealmec15@gmail.com" userId="96ecc678ac4d3d61" providerId="LiveId" clId="{CEA96446-A1CD-4E5A-A99B-98A86C788EAC}" dt="2024-06-16T11:34:31.094" v="1442"/>
          <ac:spMkLst>
            <pc:docMk/>
            <pc:sldMk cId="369370039" sldId="717"/>
            <ac:spMk id="4" creationId="{589D8245-E8BD-5155-E4C1-8A4C6DDCAD34}"/>
          </ac:spMkLst>
        </pc:spChg>
      </pc:sldChg>
      <pc:sldChg chg="addSp delSp modSp add mod ord delAnim modAnim">
        <pc:chgData name="yashrealmec15@gmail.com" userId="96ecc678ac4d3d61" providerId="LiveId" clId="{CEA96446-A1CD-4E5A-A99B-98A86C788EAC}" dt="2024-06-16T11:08:41.408" v="1300" actId="20577"/>
        <pc:sldMkLst>
          <pc:docMk/>
          <pc:sldMk cId="1704542111" sldId="718"/>
        </pc:sldMkLst>
        <pc:spChg chg="mod">
          <ac:chgData name="yashrealmec15@gmail.com" userId="96ecc678ac4d3d61" providerId="LiveId" clId="{CEA96446-A1CD-4E5A-A99B-98A86C788EAC}" dt="2024-06-16T11:08:41.408" v="1300" actId="20577"/>
          <ac:spMkLst>
            <pc:docMk/>
            <pc:sldMk cId="1704542111" sldId="718"/>
            <ac:spMk id="2" creationId="{F84C86F3-DA51-F012-B62D-5124A687DDFF}"/>
          </ac:spMkLst>
        </pc:spChg>
        <pc:spChg chg="del">
          <ac:chgData name="yashrealmec15@gmail.com" userId="96ecc678ac4d3d61" providerId="LiveId" clId="{CEA96446-A1CD-4E5A-A99B-98A86C788EAC}" dt="2024-06-16T11:08:05.193" v="1280" actId="478"/>
          <ac:spMkLst>
            <pc:docMk/>
            <pc:sldMk cId="1704542111" sldId="718"/>
            <ac:spMk id="3" creationId="{9AD5379C-F1B0-7D81-C2DC-1F13BCAE76A4}"/>
          </ac:spMkLst>
        </pc:spChg>
        <pc:spChg chg="add mod">
          <ac:chgData name="yashrealmec15@gmail.com" userId="96ecc678ac4d3d61" providerId="LiveId" clId="{CEA96446-A1CD-4E5A-A99B-98A86C788EAC}" dt="2024-06-16T11:08:18.703" v="1283" actId="108"/>
          <ac:spMkLst>
            <pc:docMk/>
            <pc:sldMk cId="1704542111" sldId="718"/>
            <ac:spMk id="6" creationId="{7C2DB7BD-39D2-4275-BA7C-A689B0394118}"/>
          </ac:spMkLst>
        </pc:spChg>
        <pc:picChg chg="del">
          <ac:chgData name="yashrealmec15@gmail.com" userId="96ecc678ac4d3d61" providerId="LiveId" clId="{CEA96446-A1CD-4E5A-A99B-98A86C788EAC}" dt="2024-06-16T11:08:08.327" v="1282" actId="478"/>
          <ac:picMkLst>
            <pc:docMk/>
            <pc:sldMk cId="1704542111" sldId="718"/>
            <ac:picMk id="4" creationId="{D4D1AAC5-4A6B-D6E1-44E8-B027E0246A56}"/>
          </ac:picMkLst>
        </pc:picChg>
        <pc:picChg chg="add">
          <ac:chgData name="yashrealmec15@gmail.com" userId="96ecc678ac4d3d61" providerId="LiveId" clId="{CEA96446-A1CD-4E5A-A99B-98A86C788EAC}" dt="2024-06-16T11:07:11.306" v="1273"/>
          <ac:picMkLst>
            <pc:docMk/>
            <pc:sldMk cId="1704542111" sldId="718"/>
            <ac:picMk id="5" creationId="{8651D02E-D7B0-C905-0111-28F71CDC0D95}"/>
          </ac:picMkLst>
        </pc:picChg>
      </pc:sldChg>
      <pc:sldChg chg="addSp delSp modSp add mod delAnim modAnim">
        <pc:chgData name="yashrealmec15@gmail.com" userId="96ecc678ac4d3d61" providerId="LiveId" clId="{CEA96446-A1CD-4E5A-A99B-98A86C788EAC}" dt="2024-06-16T11:12:54.432" v="1316" actId="108"/>
        <pc:sldMkLst>
          <pc:docMk/>
          <pc:sldMk cId="300108610" sldId="719"/>
        </pc:sldMkLst>
        <pc:spChg chg="add mod">
          <ac:chgData name="yashrealmec15@gmail.com" userId="96ecc678ac4d3d61" providerId="LiveId" clId="{CEA96446-A1CD-4E5A-A99B-98A86C788EAC}" dt="2024-06-16T11:12:54.432" v="1316" actId="108"/>
          <ac:spMkLst>
            <pc:docMk/>
            <pc:sldMk cId="300108610" sldId="719"/>
            <ac:spMk id="3" creationId="{B814BF49-3351-6E75-C835-5692CD332331}"/>
          </ac:spMkLst>
        </pc:spChg>
        <pc:spChg chg="del">
          <ac:chgData name="yashrealmec15@gmail.com" userId="96ecc678ac4d3d61" providerId="LiveId" clId="{CEA96446-A1CD-4E5A-A99B-98A86C788EAC}" dt="2024-06-16T11:11:25.108" v="1302" actId="478"/>
          <ac:spMkLst>
            <pc:docMk/>
            <pc:sldMk cId="300108610" sldId="719"/>
            <ac:spMk id="6" creationId="{7C2DB7BD-39D2-4275-BA7C-A689B0394118}"/>
          </ac:spMkLst>
        </pc:spChg>
      </pc:sldChg>
      <pc:sldChg chg="addSp delSp modSp add mod ord delAnim modAnim">
        <pc:chgData name="yashrealmec15@gmail.com" userId="96ecc678ac4d3d61" providerId="LiveId" clId="{CEA96446-A1CD-4E5A-A99B-98A86C788EAC}" dt="2024-06-16T11:24:50.114" v="1378" actId="1076"/>
        <pc:sldMkLst>
          <pc:docMk/>
          <pc:sldMk cId="1917159218" sldId="720"/>
        </pc:sldMkLst>
        <pc:spChg chg="mod">
          <ac:chgData name="yashrealmec15@gmail.com" userId="96ecc678ac4d3d61" providerId="LiveId" clId="{CEA96446-A1CD-4E5A-A99B-98A86C788EAC}" dt="2024-06-16T11:24:13.229" v="1375" actId="20577"/>
          <ac:spMkLst>
            <pc:docMk/>
            <pc:sldMk cId="1917159218" sldId="720"/>
            <ac:spMk id="2" creationId="{F84C86F3-DA51-F012-B62D-5124A687DDFF}"/>
          </ac:spMkLst>
        </pc:spChg>
        <pc:spChg chg="del">
          <ac:chgData name="yashrealmec15@gmail.com" userId="96ecc678ac4d3d61" providerId="LiveId" clId="{CEA96446-A1CD-4E5A-A99B-98A86C788EAC}" dt="2024-06-16T11:12:25.167" v="1311" actId="478"/>
          <ac:spMkLst>
            <pc:docMk/>
            <pc:sldMk cId="1917159218" sldId="720"/>
            <ac:spMk id="3" creationId="{B814BF49-3351-6E75-C835-5692CD332331}"/>
          </ac:spMkLst>
        </pc:spChg>
        <pc:spChg chg="add del mod">
          <ac:chgData name="yashrealmec15@gmail.com" userId="96ecc678ac4d3d61" providerId="LiveId" clId="{CEA96446-A1CD-4E5A-A99B-98A86C788EAC}" dt="2024-06-16T11:19:41.190" v="1330" actId="478"/>
          <ac:spMkLst>
            <pc:docMk/>
            <pc:sldMk cId="1917159218" sldId="720"/>
            <ac:spMk id="4" creationId="{899DBA57-13ED-CCBF-9B57-B6B6A1C8386F}"/>
          </ac:spMkLst>
        </pc:spChg>
        <pc:spChg chg="add mod">
          <ac:chgData name="yashrealmec15@gmail.com" userId="96ecc678ac4d3d61" providerId="LiveId" clId="{CEA96446-A1CD-4E5A-A99B-98A86C788EAC}" dt="2024-06-16T11:23:15.909" v="1353" actId="113"/>
          <ac:spMkLst>
            <pc:docMk/>
            <pc:sldMk cId="1917159218" sldId="720"/>
            <ac:spMk id="6" creationId="{C75949D7-10A9-1515-B5E3-115F2DBBEA3E}"/>
          </ac:spMkLst>
        </pc:spChg>
        <pc:picChg chg="add del mod">
          <ac:chgData name="yashrealmec15@gmail.com" userId="96ecc678ac4d3d61" providerId="LiveId" clId="{CEA96446-A1CD-4E5A-A99B-98A86C788EAC}" dt="2024-06-16T11:24:44.951" v="1376" actId="478"/>
          <ac:picMkLst>
            <pc:docMk/>
            <pc:sldMk cId="1917159218" sldId="720"/>
            <ac:picMk id="5" creationId="{EC46AFFA-4622-708F-E73C-FB2640B476B6}"/>
          </ac:picMkLst>
        </pc:picChg>
        <pc:picChg chg="add mod">
          <ac:chgData name="yashrealmec15@gmail.com" userId="96ecc678ac4d3d61" providerId="LiveId" clId="{CEA96446-A1CD-4E5A-A99B-98A86C788EAC}" dt="2024-06-16T11:24:50.114" v="1378" actId="1076"/>
          <ac:picMkLst>
            <pc:docMk/>
            <pc:sldMk cId="1917159218" sldId="720"/>
            <ac:picMk id="7" creationId="{4DDCEFC4-ED97-09CA-1791-7894FCD2E7A8}"/>
          </ac:picMkLst>
        </pc:picChg>
      </pc:sldChg>
      <pc:sldChg chg="modSp add mod">
        <pc:chgData name="yashrealmec15@gmail.com" userId="96ecc678ac4d3d61" providerId="LiveId" clId="{CEA96446-A1CD-4E5A-A99B-98A86C788EAC}" dt="2024-06-16T11:14:51.531" v="1327" actId="20577"/>
        <pc:sldMkLst>
          <pc:docMk/>
          <pc:sldMk cId="871704215" sldId="721"/>
        </pc:sldMkLst>
        <pc:spChg chg="mod">
          <ac:chgData name="yashrealmec15@gmail.com" userId="96ecc678ac4d3d61" providerId="LiveId" clId="{CEA96446-A1CD-4E5A-A99B-98A86C788EAC}" dt="2024-06-16T11:14:51.531" v="1327" actId="20577"/>
          <ac:spMkLst>
            <pc:docMk/>
            <pc:sldMk cId="871704215" sldId="721"/>
            <ac:spMk id="2" creationId="{F84C86F3-DA51-F012-B62D-5124A687DDFF}"/>
          </ac:spMkLst>
        </pc:spChg>
      </pc:sldChg>
      <pc:sldChg chg="addSp delSp modSp add mod delAnim modAnim">
        <pc:chgData name="yashrealmec15@gmail.com" userId="96ecc678ac4d3d61" providerId="LiveId" clId="{CEA96446-A1CD-4E5A-A99B-98A86C788EAC}" dt="2024-06-16T11:28:32.841" v="1397" actId="1076"/>
        <pc:sldMkLst>
          <pc:docMk/>
          <pc:sldMk cId="3039294231" sldId="722"/>
        </pc:sldMkLst>
        <pc:spChg chg="mod">
          <ac:chgData name="yashrealmec15@gmail.com" userId="96ecc678ac4d3d61" providerId="LiveId" clId="{CEA96446-A1CD-4E5A-A99B-98A86C788EAC}" dt="2024-06-16T11:25:18.295" v="1386" actId="20577"/>
          <ac:spMkLst>
            <pc:docMk/>
            <pc:sldMk cId="3039294231" sldId="722"/>
            <ac:spMk id="2" creationId="{F84C86F3-DA51-F012-B62D-5124A687DDFF}"/>
          </ac:spMkLst>
        </pc:spChg>
        <pc:spChg chg="add mod">
          <ac:chgData name="yashrealmec15@gmail.com" userId="96ecc678ac4d3d61" providerId="LiveId" clId="{CEA96446-A1CD-4E5A-A99B-98A86C788EAC}" dt="2024-06-16T11:26:56.584" v="1396" actId="20577"/>
          <ac:spMkLst>
            <pc:docMk/>
            <pc:sldMk cId="3039294231" sldId="722"/>
            <ac:spMk id="3" creationId="{9A3B8671-E89E-8C6E-8086-690DC76D8994}"/>
          </ac:spMkLst>
        </pc:spChg>
        <pc:spChg chg="del">
          <ac:chgData name="yashrealmec15@gmail.com" userId="96ecc678ac4d3d61" providerId="LiveId" clId="{CEA96446-A1CD-4E5A-A99B-98A86C788EAC}" dt="2024-06-16T11:25:59.522" v="1387" actId="478"/>
          <ac:spMkLst>
            <pc:docMk/>
            <pc:sldMk cId="3039294231" sldId="722"/>
            <ac:spMk id="6" creationId="{C75949D7-10A9-1515-B5E3-115F2DBBEA3E}"/>
          </ac:spMkLst>
        </pc:spChg>
        <pc:picChg chg="add mod">
          <ac:chgData name="yashrealmec15@gmail.com" userId="96ecc678ac4d3d61" providerId="LiveId" clId="{CEA96446-A1CD-4E5A-A99B-98A86C788EAC}" dt="2024-06-16T11:28:32.841" v="1397" actId="1076"/>
          <ac:picMkLst>
            <pc:docMk/>
            <pc:sldMk cId="3039294231" sldId="722"/>
            <ac:picMk id="4" creationId="{E95D04B1-6494-96A8-57DE-77D18C88ED85}"/>
          </ac:picMkLst>
        </pc:picChg>
        <pc:picChg chg="del">
          <ac:chgData name="yashrealmec15@gmail.com" userId="96ecc678ac4d3d61" providerId="LiveId" clId="{CEA96446-A1CD-4E5A-A99B-98A86C788EAC}" dt="2024-06-16T11:26:01.373" v="1388" actId="478"/>
          <ac:picMkLst>
            <pc:docMk/>
            <pc:sldMk cId="3039294231" sldId="722"/>
            <ac:picMk id="7" creationId="{4DDCEFC4-ED97-09CA-1791-7894FCD2E7A8}"/>
          </ac:picMkLst>
        </pc:picChg>
      </pc:sldChg>
      <pc:sldChg chg="addSp delSp modSp add mod addAnim delAnim modAnim">
        <pc:chgData name="yashrealmec15@gmail.com" userId="96ecc678ac4d3d61" providerId="LiveId" clId="{CEA96446-A1CD-4E5A-A99B-98A86C788EAC}" dt="2024-06-16T11:33:44.456" v="1431" actId="1076"/>
        <pc:sldMkLst>
          <pc:docMk/>
          <pc:sldMk cId="4213894748" sldId="723"/>
        </pc:sldMkLst>
        <pc:spChg chg="mod">
          <ac:chgData name="yashrealmec15@gmail.com" userId="96ecc678ac4d3d61" providerId="LiveId" clId="{CEA96446-A1CD-4E5A-A99B-98A86C788EAC}" dt="2024-06-16T11:32:06.683" v="1419" actId="20577"/>
          <ac:spMkLst>
            <pc:docMk/>
            <pc:sldMk cId="4213894748" sldId="723"/>
            <ac:spMk id="2" creationId="{F84C86F3-DA51-F012-B62D-5124A687DDFF}"/>
          </ac:spMkLst>
        </pc:spChg>
        <pc:spChg chg="add del">
          <ac:chgData name="yashrealmec15@gmail.com" userId="96ecc678ac4d3d61" providerId="LiveId" clId="{CEA96446-A1CD-4E5A-A99B-98A86C788EAC}" dt="2024-06-16T11:32:37.289" v="1420" actId="478"/>
          <ac:spMkLst>
            <pc:docMk/>
            <pc:sldMk cId="4213894748" sldId="723"/>
            <ac:spMk id="3" creationId="{9A3B8671-E89E-8C6E-8086-690DC76D8994}"/>
          </ac:spMkLst>
        </pc:spChg>
        <pc:spChg chg="add mod">
          <ac:chgData name="yashrealmec15@gmail.com" userId="96ecc678ac4d3d61" providerId="LiveId" clId="{CEA96446-A1CD-4E5A-A99B-98A86C788EAC}" dt="2024-06-16T11:29:14.313" v="1404"/>
          <ac:spMkLst>
            <pc:docMk/>
            <pc:sldMk cId="4213894748" sldId="723"/>
            <ac:spMk id="5" creationId="{15A14B26-AE44-42C1-ED13-6DB2926ABCD9}"/>
          </ac:spMkLst>
        </pc:spChg>
        <pc:spChg chg="add mod">
          <ac:chgData name="yashrealmec15@gmail.com" userId="96ecc678ac4d3d61" providerId="LiveId" clId="{CEA96446-A1CD-4E5A-A99B-98A86C788EAC}" dt="2024-06-16T11:33:22.087" v="1429" actId="113"/>
          <ac:spMkLst>
            <pc:docMk/>
            <pc:sldMk cId="4213894748" sldId="723"/>
            <ac:spMk id="6" creationId="{A1E73DDA-6D0D-2F8A-B113-D9F2FF854EA0}"/>
          </ac:spMkLst>
        </pc:spChg>
        <pc:picChg chg="del">
          <ac:chgData name="yashrealmec15@gmail.com" userId="96ecc678ac4d3d61" providerId="LiveId" clId="{CEA96446-A1CD-4E5A-A99B-98A86C788EAC}" dt="2024-06-16T11:29:18.498" v="1405" actId="478"/>
          <ac:picMkLst>
            <pc:docMk/>
            <pc:sldMk cId="4213894748" sldId="723"/>
            <ac:picMk id="4" creationId="{E95D04B1-6494-96A8-57DE-77D18C88ED85}"/>
          </ac:picMkLst>
        </pc:picChg>
        <pc:picChg chg="add mod">
          <ac:chgData name="yashrealmec15@gmail.com" userId="96ecc678ac4d3d61" providerId="LiveId" clId="{CEA96446-A1CD-4E5A-A99B-98A86C788EAC}" dt="2024-06-16T11:33:44.456" v="1431" actId="1076"/>
          <ac:picMkLst>
            <pc:docMk/>
            <pc:sldMk cId="4213894748" sldId="723"/>
            <ac:picMk id="7" creationId="{D5EDD399-61AE-1958-0632-341F7A42FF1C}"/>
          </ac:picMkLst>
        </pc:picChg>
      </pc:sldChg>
      <pc:sldChg chg="modSp add mod">
        <pc:chgData name="yashrealmec15@gmail.com" userId="96ecc678ac4d3d61" providerId="LiveId" clId="{CEA96446-A1CD-4E5A-A99B-98A86C788EAC}" dt="2024-06-17T05:27:57.840" v="1633"/>
        <pc:sldMkLst>
          <pc:docMk/>
          <pc:sldMk cId="3546854533" sldId="724"/>
        </pc:sldMkLst>
        <pc:spChg chg="mod">
          <ac:chgData name="yashrealmec15@gmail.com" userId="96ecc678ac4d3d61" providerId="LiveId" clId="{CEA96446-A1CD-4E5A-A99B-98A86C788EAC}" dt="2024-06-17T05:27:57.840" v="1633"/>
          <ac:spMkLst>
            <pc:docMk/>
            <pc:sldMk cId="3546854533" sldId="724"/>
            <ac:spMk id="4" creationId="{589D8245-E8BD-5155-E4C1-8A4C6DDCAD34}"/>
          </ac:spMkLst>
        </pc:spChg>
      </pc:sldChg>
      <pc:sldChg chg="addSp delSp modSp add mod ord addAnim delAnim modAnim">
        <pc:chgData name="yashrealmec15@gmail.com" userId="96ecc678ac4d3d61" providerId="LiveId" clId="{CEA96446-A1CD-4E5A-A99B-98A86C788EAC}" dt="2024-06-16T11:36:27.215" v="1475" actId="255"/>
        <pc:sldMkLst>
          <pc:docMk/>
          <pc:sldMk cId="2129012025" sldId="725"/>
        </pc:sldMkLst>
        <pc:spChg chg="mod">
          <ac:chgData name="yashrealmec15@gmail.com" userId="96ecc678ac4d3d61" providerId="LiveId" clId="{CEA96446-A1CD-4E5A-A99B-98A86C788EAC}" dt="2024-06-16T11:35:21.049" v="1457" actId="20577"/>
          <ac:spMkLst>
            <pc:docMk/>
            <pc:sldMk cId="2129012025" sldId="725"/>
            <ac:spMk id="2" creationId="{F84C86F3-DA51-F012-B62D-5124A687DDFF}"/>
          </ac:spMkLst>
        </pc:spChg>
        <pc:spChg chg="add mod">
          <ac:chgData name="yashrealmec15@gmail.com" userId="96ecc678ac4d3d61" providerId="LiveId" clId="{CEA96446-A1CD-4E5A-A99B-98A86C788EAC}" dt="2024-06-16T11:35:46.495" v="1466"/>
          <ac:spMkLst>
            <pc:docMk/>
            <pc:sldMk cId="2129012025" sldId="725"/>
            <ac:spMk id="3" creationId="{9B52BA54-FE69-DAE6-3251-EE1F537207FA}"/>
          </ac:spMkLst>
        </pc:spChg>
        <pc:spChg chg="add mod">
          <ac:chgData name="yashrealmec15@gmail.com" userId="96ecc678ac4d3d61" providerId="LiveId" clId="{CEA96446-A1CD-4E5A-A99B-98A86C788EAC}" dt="2024-06-16T11:36:27.215" v="1475" actId="255"/>
          <ac:spMkLst>
            <pc:docMk/>
            <pc:sldMk cId="2129012025" sldId="725"/>
            <ac:spMk id="4" creationId="{66918C6A-4BF1-709A-0665-172C6A45F5C2}"/>
          </ac:spMkLst>
        </pc:spChg>
        <pc:spChg chg="add del">
          <ac:chgData name="yashrealmec15@gmail.com" userId="96ecc678ac4d3d61" providerId="LiveId" clId="{CEA96446-A1CD-4E5A-A99B-98A86C788EAC}" dt="2024-06-16T11:35:53.682" v="1469" actId="478"/>
          <ac:spMkLst>
            <pc:docMk/>
            <pc:sldMk cId="2129012025" sldId="725"/>
            <ac:spMk id="6" creationId="{A1E73DDA-6D0D-2F8A-B113-D9F2FF854EA0}"/>
          </ac:spMkLst>
        </pc:spChg>
        <pc:picChg chg="add del">
          <ac:chgData name="yashrealmec15@gmail.com" userId="96ecc678ac4d3d61" providerId="LiveId" clId="{CEA96446-A1CD-4E5A-A99B-98A86C788EAC}" dt="2024-06-16T11:35:51.573" v="1468" actId="478"/>
          <ac:picMkLst>
            <pc:docMk/>
            <pc:sldMk cId="2129012025" sldId="725"/>
            <ac:picMk id="7" creationId="{D5EDD399-61AE-1958-0632-341F7A42FF1C}"/>
          </ac:picMkLst>
        </pc:picChg>
      </pc:sldChg>
      <pc:sldChg chg="add del">
        <pc:chgData name="yashrealmec15@gmail.com" userId="96ecc678ac4d3d61" providerId="LiveId" clId="{CEA96446-A1CD-4E5A-A99B-98A86C788EAC}" dt="2024-06-16T11:34:47.324" v="1444" actId="47"/>
        <pc:sldMkLst>
          <pc:docMk/>
          <pc:sldMk cId="2872595223" sldId="725"/>
        </pc:sldMkLst>
      </pc:sldChg>
      <pc:sldChg chg="addSp delSp modSp add mod delAnim modAnim">
        <pc:chgData name="yashrealmec15@gmail.com" userId="96ecc678ac4d3d61" providerId="LiveId" clId="{CEA96446-A1CD-4E5A-A99B-98A86C788EAC}" dt="2024-06-16T11:39:06.128" v="1511" actId="1076"/>
        <pc:sldMkLst>
          <pc:docMk/>
          <pc:sldMk cId="2113584650" sldId="726"/>
        </pc:sldMkLst>
        <pc:spChg chg="mod">
          <ac:chgData name="yashrealmec15@gmail.com" userId="96ecc678ac4d3d61" providerId="LiveId" clId="{CEA96446-A1CD-4E5A-A99B-98A86C788EAC}" dt="2024-06-16T11:37:02.094" v="1493" actId="20577"/>
          <ac:spMkLst>
            <pc:docMk/>
            <pc:sldMk cId="2113584650" sldId="726"/>
            <ac:spMk id="2" creationId="{F84C86F3-DA51-F012-B62D-5124A687DDFF}"/>
          </ac:spMkLst>
        </pc:spChg>
        <pc:spChg chg="add mod">
          <ac:chgData name="yashrealmec15@gmail.com" userId="96ecc678ac4d3d61" providerId="LiveId" clId="{CEA96446-A1CD-4E5A-A99B-98A86C788EAC}" dt="2024-06-16T11:38:50.913" v="1509" actId="20577"/>
          <ac:spMkLst>
            <pc:docMk/>
            <pc:sldMk cId="2113584650" sldId="726"/>
            <ac:spMk id="3" creationId="{2BC6A2CE-2617-84FD-5CE4-3F7D40A2087F}"/>
          </ac:spMkLst>
        </pc:spChg>
        <pc:spChg chg="del">
          <ac:chgData name="yashrealmec15@gmail.com" userId="96ecc678ac4d3d61" providerId="LiveId" clId="{CEA96446-A1CD-4E5A-A99B-98A86C788EAC}" dt="2024-06-16T11:37:10.958" v="1494" actId="478"/>
          <ac:spMkLst>
            <pc:docMk/>
            <pc:sldMk cId="2113584650" sldId="726"/>
            <ac:spMk id="4" creationId="{66918C6A-4BF1-709A-0665-172C6A45F5C2}"/>
          </ac:spMkLst>
        </pc:spChg>
        <pc:picChg chg="add mod">
          <ac:chgData name="yashrealmec15@gmail.com" userId="96ecc678ac4d3d61" providerId="LiveId" clId="{CEA96446-A1CD-4E5A-A99B-98A86C788EAC}" dt="2024-06-16T11:39:06.128" v="1511" actId="1076"/>
          <ac:picMkLst>
            <pc:docMk/>
            <pc:sldMk cId="2113584650" sldId="726"/>
            <ac:picMk id="5" creationId="{BF0F6050-6D96-B6AE-CF9F-1EEC76C4CA77}"/>
          </ac:picMkLst>
        </pc:picChg>
      </pc:sldChg>
      <pc:sldChg chg="addSp delSp modSp add mod delAnim modAnim">
        <pc:chgData name="yashrealmec15@gmail.com" userId="96ecc678ac4d3d61" providerId="LiveId" clId="{CEA96446-A1CD-4E5A-A99B-98A86C788EAC}" dt="2024-06-16T11:44:25.059" v="1538" actId="1076"/>
        <pc:sldMkLst>
          <pc:docMk/>
          <pc:sldMk cId="4137352871" sldId="727"/>
        </pc:sldMkLst>
        <pc:spChg chg="mod">
          <ac:chgData name="yashrealmec15@gmail.com" userId="96ecc678ac4d3d61" providerId="LiveId" clId="{CEA96446-A1CD-4E5A-A99B-98A86C788EAC}" dt="2024-06-16T11:41:59.380" v="1527" actId="20577"/>
          <ac:spMkLst>
            <pc:docMk/>
            <pc:sldMk cId="4137352871" sldId="727"/>
            <ac:spMk id="2" creationId="{F84C86F3-DA51-F012-B62D-5124A687DDFF}"/>
          </ac:spMkLst>
        </pc:spChg>
        <pc:spChg chg="del">
          <ac:chgData name="yashrealmec15@gmail.com" userId="96ecc678ac4d3d61" providerId="LiveId" clId="{CEA96446-A1CD-4E5A-A99B-98A86C788EAC}" dt="2024-06-16T11:43:36.353" v="1528" actId="478"/>
          <ac:spMkLst>
            <pc:docMk/>
            <pc:sldMk cId="4137352871" sldId="727"/>
            <ac:spMk id="3" creationId="{2BC6A2CE-2617-84FD-5CE4-3F7D40A2087F}"/>
          </ac:spMkLst>
        </pc:spChg>
        <pc:spChg chg="add mod">
          <ac:chgData name="yashrealmec15@gmail.com" userId="96ecc678ac4d3d61" providerId="LiveId" clId="{CEA96446-A1CD-4E5A-A99B-98A86C788EAC}" dt="2024-06-16T11:44:04.433" v="1535" actId="20577"/>
          <ac:spMkLst>
            <pc:docMk/>
            <pc:sldMk cId="4137352871" sldId="727"/>
            <ac:spMk id="4" creationId="{60215105-36CC-30F5-3A24-7CC960A131C7}"/>
          </ac:spMkLst>
        </pc:spChg>
        <pc:picChg chg="del">
          <ac:chgData name="yashrealmec15@gmail.com" userId="96ecc678ac4d3d61" providerId="LiveId" clId="{CEA96446-A1CD-4E5A-A99B-98A86C788EAC}" dt="2024-06-16T11:43:38.347" v="1529" actId="478"/>
          <ac:picMkLst>
            <pc:docMk/>
            <pc:sldMk cId="4137352871" sldId="727"/>
            <ac:picMk id="5" creationId="{BF0F6050-6D96-B6AE-CF9F-1EEC76C4CA77}"/>
          </ac:picMkLst>
        </pc:picChg>
        <pc:picChg chg="add mod">
          <ac:chgData name="yashrealmec15@gmail.com" userId="96ecc678ac4d3d61" providerId="LiveId" clId="{CEA96446-A1CD-4E5A-A99B-98A86C788EAC}" dt="2024-06-16T11:44:25.059" v="1538" actId="1076"/>
          <ac:picMkLst>
            <pc:docMk/>
            <pc:sldMk cId="4137352871" sldId="727"/>
            <ac:picMk id="6" creationId="{1DC713AD-897F-2E8B-AB83-E2270843925E}"/>
          </ac:picMkLst>
        </pc:picChg>
      </pc:sldChg>
      <pc:sldChg chg="addSp delSp modSp add mod delAnim modAnim">
        <pc:chgData name="yashrealmec15@gmail.com" userId="96ecc678ac4d3d61" providerId="LiveId" clId="{CEA96446-A1CD-4E5A-A99B-98A86C788EAC}" dt="2024-06-16T11:47:10.471" v="1574" actId="20577"/>
        <pc:sldMkLst>
          <pc:docMk/>
          <pc:sldMk cId="3673702574" sldId="728"/>
        </pc:sldMkLst>
        <pc:spChg chg="mod">
          <ac:chgData name="yashrealmec15@gmail.com" userId="96ecc678ac4d3d61" providerId="LiveId" clId="{CEA96446-A1CD-4E5A-A99B-98A86C788EAC}" dt="2024-06-16T11:47:10.471" v="1574" actId="20577"/>
          <ac:spMkLst>
            <pc:docMk/>
            <pc:sldMk cId="3673702574" sldId="728"/>
            <ac:spMk id="2" creationId="{F84C86F3-DA51-F012-B62D-5124A687DDFF}"/>
          </ac:spMkLst>
        </pc:spChg>
        <pc:spChg chg="add mod">
          <ac:chgData name="yashrealmec15@gmail.com" userId="96ecc678ac4d3d61" providerId="LiveId" clId="{CEA96446-A1CD-4E5A-A99B-98A86C788EAC}" dt="2024-06-16T11:45:41.110" v="1545" actId="113"/>
          <ac:spMkLst>
            <pc:docMk/>
            <pc:sldMk cId="3673702574" sldId="728"/>
            <ac:spMk id="3" creationId="{BB7661BA-3201-28E6-1543-B33CCCA8104C}"/>
          </ac:spMkLst>
        </pc:spChg>
        <pc:spChg chg="del">
          <ac:chgData name="yashrealmec15@gmail.com" userId="96ecc678ac4d3d61" providerId="LiveId" clId="{CEA96446-A1CD-4E5A-A99B-98A86C788EAC}" dt="2024-06-16T11:45:22.798" v="1541" actId="478"/>
          <ac:spMkLst>
            <pc:docMk/>
            <pc:sldMk cId="3673702574" sldId="728"/>
            <ac:spMk id="4" creationId="{60215105-36CC-30F5-3A24-7CC960A131C7}"/>
          </ac:spMkLst>
        </pc:spChg>
        <pc:picChg chg="add mod">
          <ac:chgData name="yashrealmec15@gmail.com" userId="96ecc678ac4d3d61" providerId="LiveId" clId="{CEA96446-A1CD-4E5A-A99B-98A86C788EAC}" dt="2024-06-16T11:46:23.780" v="1555" actId="1076"/>
          <ac:picMkLst>
            <pc:docMk/>
            <pc:sldMk cId="3673702574" sldId="728"/>
            <ac:picMk id="5" creationId="{EDFE56F5-2ABE-4370-9723-200D51FCB9F3}"/>
          </ac:picMkLst>
        </pc:picChg>
        <pc:picChg chg="del">
          <ac:chgData name="yashrealmec15@gmail.com" userId="96ecc678ac4d3d61" providerId="LiveId" clId="{CEA96446-A1CD-4E5A-A99B-98A86C788EAC}" dt="2024-06-16T11:45:24.617" v="1542" actId="478"/>
          <ac:picMkLst>
            <pc:docMk/>
            <pc:sldMk cId="3673702574" sldId="728"/>
            <ac:picMk id="6" creationId="{1DC713AD-897F-2E8B-AB83-E2270843925E}"/>
          </ac:picMkLst>
        </pc:picChg>
      </pc:sldChg>
      <pc:sldChg chg="addSp delSp modSp add mod delAnim modAnim">
        <pc:chgData name="yashrealmec15@gmail.com" userId="96ecc678ac4d3d61" providerId="LiveId" clId="{CEA96446-A1CD-4E5A-A99B-98A86C788EAC}" dt="2024-06-16T11:50:33.651" v="1601" actId="20577"/>
        <pc:sldMkLst>
          <pc:docMk/>
          <pc:sldMk cId="3421878848" sldId="729"/>
        </pc:sldMkLst>
        <pc:spChg chg="mod">
          <ac:chgData name="yashrealmec15@gmail.com" userId="96ecc678ac4d3d61" providerId="LiveId" clId="{CEA96446-A1CD-4E5A-A99B-98A86C788EAC}" dt="2024-06-16T11:50:33.651" v="1601" actId="20577"/>
          <ac:spMkLst>
            <pc:docMk/>
            <pc:sldMk cId="3421878848" sldId="729"/>
            <ac:spMk id="2" creationId="{F84C86F3-DA51-F012-B62D-5124A687DDFF}"/>
          </ac:spMkLst>
        </pc:spChg>
        <pc:spChg chg="del">
          <ac:chgData name="yashrealmec15@gmail.com" userId="96ecc678ac4d3d61" providerId="LiveId" clId="{CEA96446-A1CD-4E5A-A99B-98A86C788EAC}" dt="2024-06-16T11:48:21.940" v="1579" actId="478"/>
          <ac:spMkLst>
            <pc:docMk/>
            <pc:sldMk cId="3421878848" sldId="729"/>
            <ac:spMk id="3" creationId="{BB7661BA-3201-28E6-1543-B33CCCA8104C}"/>
          </ac:spMkLst>
        </pc:spChg>
        <pc:spChg chg="add mod">
          <ac:chgData name="yashrealmec15@gmail.com" userId="96ecc678ac4d3d61" providerId="LiveId" clId="{CEA96446-A1CD-4E5A-A99B-98A86C788EAC}" dt="2024-06-16T11:50:16.604" v="1597" actId="113"/>
          <ac:spMkLst>
            <pc:docMk/>
            <pc:sldMk cId="3421878848" sldId="729"/>
            <ac:spMk id="4" creationId="{BBACECA4-2F41-81DC-24D1-66D0A53A745E}"/>
          </ac:spMkLst>
        </pc:spChg>
        <pc:picChg chg="del">
          <ac:chgData name="yashrealmec15@gmail.com" userId="96ecc678ac4d3d61" providerId="LiveId" clId="{CEA96446-A1CD-4E5A-A99B-98A86C788EAC}" dt="2024-06-16T11:48:25.133" v="1580" actId="478"/>
          <ac:picMkLst>
            <pc:docMk/>
            <pc:sldMk cId="3421878848" sldId="729"/>
            <ac:picMk id="5" creationId="{EDFE56F5-2ABE-4370-9723-200D51FCB9F3}"/>
          </ac:picMkLst>
        </pc:picChg>
        <pc:picChg chg="add mod">
          <ac:chgData name="yashrealmec15@gmail.com" userId="96ecc678ac4d3d61" providerId="LiveId" clId="{CEA96446-A1CD-4E5A-A99B-98A86C788EAC}" dt="2024-06-16T11:49:56.274" v="1593" actId="1076"/>
          <ac:picMkLst>
            <pc:docMk/>
            <pc:sldMk cId="3421878848" sldId="729"/>
            <ac:picMk id="6" creationId="{9E625027-3C7E-5CC9-6D9B-729FD92F45D5}"/>
          </ac:picMkLst>
        </pc:picChg>
      </pc:sldChg>
      <pc:sldChg chg="addSp delSp modSp add mod delAnim modAnim">
        <pc:chgData name="yashrealmec15@gmail.com" userId="96ecc678ac4d3d61" providerId="LiveId" clId="{CEA96446-A1CD-4E5A-A99B-98A86C788EAC}" dt="2024-06-16T11:52:16.290" v="1627" actId="1076"/>
        <pc:sldMkLst>
          <pc:docMk/>
          <pc:sldMk cId="627051918" sldId="730"/>
        </pc:sldMkLst>
        <pc:spChg chg="mod">
          <ac:chgData name="yashrealmec15@gmail.com" userId="96ecc678ac4d3d61" providerId="LiveId" clId="{CEA96446-A1CD-4E5A-A99B-98A86C788EAC}" dt="2024-06-16T11:51:06.349" v="1621" actId="20577"/>
          <ac:spMkLst>
            <pc:docMk/>
            <pc:sldMk cId="627051918" sldId="730"/>
            <ac:spMk id="2" creationId="{F84C86F3-DA51-F012-B62D-5124A687DDFF}"/>
          </ac:spMkLst>
        </pc:spChg>
        <pc:spChg chg="add mod">
          <ac:chgData name="yashrealmec15@gmail.com" userId="96ecc678ac4d3d61" providerId="LiveId" clId="{CEA96446-A1CD-4E5A-A99B-98A86C788EAC}" dt="2024-06-16T11:52:04.236" v="1625" actId="113"/>
          <ac:spMkLst>
            <pc:docMk/>
            <pc:sldMk cId="627051918" sldId="730"/>
            <ac:spMk id="3" creationId="{02630FFC-71DD-484B-1B1D-4CAA9D25CB40}"/>
          </ac:spMkLst>
        </pc:spChg>
        <pc:spChg chg="del">
          <ac:chgData name="yashrealmec15@gmail.com" userId="96ecc678ac4d3d61" providerId="LiveId" clId="{CEA96446-A1CD-4E5A-A99B-98A86C788EAC}" dt="2024-06-16T11:50:54.827" v="1603" actId="478"/>
          <ac:spMkLst>
            <pc:docMk/>
            <pc:sldMk cId="627051918" sldId="730"/>
            <ac:spMk id="4" creationId="{BBACECA4-2F41-81DC-24D1-66D0A53A745E}"/>
          </ac:spMkLst>
        </pc:spChg>
        <pc:picChg chg="add mod">
          <ac:chgData name="yashrealmec15@gmail.com" userId="96ecc678ac4d3d61" providerId="LiveId" clId="{CEA96446-A1CD-4E5A-A99B-98A86C788EAC}" dt="2024-06-16T11:52:16.290" v="1627" actId="1076"/>
          <ac:picMkLst>
            <pc:docMk/>
            <pc:sldMk cId="627051918" sldId="730"/>
            <ac:picMk id="5" creationId="{AB2D6B07-8C07-D4BE-FDF7-784BD612F886}"/>
          </ac:picMkLst>
        </pc:picChg>
        <pc:picChg chg="del">
          <ac:chgData name="yashrealmec15@gmail.com" userId="96ecc678ac4d3d61" providerId="LiveId" clId="{CEA96446-A1CD-4E5A-A99B-98A86C788EAC}" dt="2024-06-16T11:50:56.672" v="1604" actId="478"/>
          <ac:picMkLst>
            <pc:docMk/>
            <pc:sldMk cId="627051918" sldId="730"/>
            <ac:picMk id="6" creationId="{9E625027-3C7E-5CC9-6D9B-729FD92F45D5}"/>
          </ac:picMkLst>
        </pc:picChg>
      </pc:sldChg>
      <pc:sldChg chg="modSp add mod">
        <pc:chgData name="yashrealmec15@gmail.com" userId="96ecc678ac4d3d61" providerId="LiveId" clId="{CEA96446-A1CD-4E5A-A99B-98A86C788EAC}" dt="2024-06-17T05:45:53.237" v="1811" actId="14100"/>
        <pc:sldMkLst>
          <pc:docMk/>
          <pc:sldMk cId="2676214432" sldId="731"/>
        </pc:sldMkLst>
        <pc:spChg chg="mod">
          <ac:chgData name="yashrealmec15@gmail.com" userId="96ecc678ac4d3d61" providerId="LiveId" clId="{CEA96446-A1CD-4E5A-A99B-98A86C788EAC}" dt="2024-06-17T05:45:53.237" v="1811" actId="14100"/>
          <ac:spMkLst>
            <pc:docMk/>
            <pc:sldMk cId="2676214432" sldId="731"/>
            <ac:spMk id="4" creationId="{589D8245-E8BD-5155-E4C1-8A4C6DDCAD34}"/>
          </ac:spMkLst>
        </pc:spChg>
      </pc:sldChg>
      <pc:sldChg chg="addSp delSp modSp add mod ord delAnim modAnim">
        <pc:chgData name="yashrealmec15@gmail.com" userId="96ecc678ac4d3d61" providerId="LiveId" clId="{CEA96446-A1CD-4E5A-A99B-98A86C788EAC}" dt="2024-06-17T05:29:07.671" v="1666" actId="478"/>
        <pc:sldMkLst>
          <pc:docMk/>
          <pc:sldMk cId="1401770751" sldId="732"/>
        </pc:sldMkLst>
        <pc:spChg chg="mod">
          <ac:chgData name="yashrealmec15@gmail.com" userId="96ecc678ac4d3d61" providerId="LiveId" clId="{CEA96446-A1CD-4E5A-A99B-98A86C788EAC}" dt="2024-06-17T05:28:24.581" v="1658" actId="20577"/>
          <ac:spMkLst>
            <pc:docMk/>
            <pc:sldMk cId="1401770751" sldId="732"/>
            <ac:spMk id="2" creationId="{F84C86F3-DA51-F012-B62D-5124A687DDFF}"/>
          </ac:spMkLst>
        </pc:spChg>
        <pc:spChg chg="del">
          <ac:chgData name="yashrealmec15@gmail.com" userId="96ecc678ac4d3d61" providerId="LiveId" clId="{CEA96446-A1CD-4E5A-A99B-98A86C788EAC}" dt="2024-06-17T05:28:28.571" v="1659" actId="478"/>
          <ac:spMkLst>
            <pc:docMk/>
            <pc:sldMk cId="1401770751" sldId="732"/>
            <ac:spMk id="3" creationId="{02630FFC-71DD-484B-1B1D-4CAA9D25CB40}"/>
          </ac:spMkLst>
        </pc:spChg>
        <pc:spChg chg="add mod">
          <ac:chgData name="yashrealmec15@gmail.com" userId="96ecc678ac4d3d61" providerId="LiveId" clId="{CEA96446-A1CD-4E5A-A99B-98A86C788EAC}" dt="2024-06-17T05:29:00.743" v="1665" actId="108"/>
          <ac:spMkLst>
            <pc:docMk/>
            <pc:sldMk cId="1401770751" sldId="732"/>
            <ac:spMk id="4" creationId="{262A5AE6-137B-0060-6365-308E7DA487D2}"/>
          </ac:spMkLst>
        </pc:spChg>
        <pc:picChg chg="del">
          <ac:chgData name="yashrealmec15@gmail.com" userId="96ecc678ac4d3d61" providerId="LiveId" clId="{CEA96446-A1CD-4E5A-A99B-98A86C788EAC}" dt="2024-06-17T05:28:30.630" v="1660" actId="478"/>
          <ac:picMkLst>
            <pc:docMk/>
            <pc:sldMk cId="1401770751" sldId="732"/>
            <ac:picMk id="5" creationId="{AB2D6B07-8C07-D4BE-FDF7-784BD612F886}"/>
          </ac:picMkLst>
        </pc:picChg>
        <pc:picChg chg="add del mod">
          <ac:chgData name="yashrealmec15@gmail.com" userId="96ecc678ac4d3d61" providerId="LiveId" clId="{CEA96446-A1CD-4E5A-A99B-98A86C788EAC}" dt="2024-06-17T05:29:07.671" v="1666" actId="478"/>
          <ac:picMkLst>
            <pc:docMk/>
            <pc:sldMk cId="1401770751" sldId="732"/>
            <ac:picMk id="6" creationId="{E1825A27-042E-EDF5-6FEF-343C88F4482A}"/>
          </ac:picMkLst>
        </pc:picChg>
      </pc:sldChg>
      <pc:sldChg chg="addSp delSp modSp new mod modAnim">
        <pc:chgData name="yashrealmec15@gmail.com" userId="96ecc678ac4d3d61" providerId="LiveId" clId="{CEA96446-A1CD-4E5A-A99B-98A86C788EAC}" dt="2024-06-17T05:31:37.743" v="1681" actId="1076"/>
        <pc:sldMkLst>
          <pc:docMk/>
          <pc:sldMk cId="2422599647" sldId="733"/>
        </pc:sldMkLst>
        <pc:spChg chg="del">
          <ac:chgData name="yashrealmec15@gmail.com" userId="96ecc678ac4d3d61" providerId="LiveId" clId="{CEA96446-A1CD-4E5A-A99B-98A86C788EAC}" dt="2024-06-17T05:29:21.244" v="1668" actId="478"/>
          <ac:spMkLst>
            <pc:docMk/>
            <pc:sldMk cId="2422599647" sldId="733"/>
            <ac:spMk id="2" creationId="{9525FF40-C2D5-3E58-C39B-368E4BF082EC}"/>
          </ac:spMkLst>
        </pc:spChg>
        <pc:picChg chg="add del mod">
          <ac:chgData name="yashrealmec15@gmail.com" userId="96ecc678ac4d3d61" providerId="LiveId" clId="{CEA96446-A1CD-4E5A-A99B-98A86C788EAC}" dt="2024-06-17T05:31:17.201" v="1676" actId="478"/>
          <ac:picMkLst>
            <pc:docMk/>
            <pc:sldMk cId="2422599647" sldId="733"/>
            <ac:picMk id="4" creationId="{3241BB0D-06FD-BE27-9E8A-AB89FC440E41}"/>
          </ac:picMkLst>
        </pc:picChg>
        <pc:picChg chg="add mod">
          <ac:chgData name="yashrealmec15@gmail.com" userId="96ecc678ac4d3d61" providerId="LiveId" clId="{CEA96446-A1CD-4E5A-A99B-98A86C788EAC}" dt="2024-06-17T05:31:37.743" v="1681" actId="1076"/>
          <ac:picMkLst>
            <pc:docMk/>
            <pc:sldMk cId="2422599647" sldId="733"/>
            <ac:picMk id="5" creationId="{2FB87344-810C-B912-C202-A50923B2F790}"/>
          </ac:picMkLst>
        </pc:picChg>
        <pc:picChg chg="add">
          <ac:chgData name="yashrealmec15@gmail.com" userId="96ecc678ac4d3d61" providerId="LiveId" clId="{CEA96446-A1CD-4E5A-A99B-98A86C788EAC}" dt="2024-06-17T05:31:18.555" v="1677"/>
          <ac:picMkLst>
            <pc:docMk/>
            <pc:sldMk cId="2422599647" sldId="733"/>
            <ac:picMk id="1026" creationId="{4E69406E-4438-1EF4-7DE6-DAE614669189}"/>
          </ac:picMkLst>
        </pc:picChg>
      </pc:sldChg>
      <pc:sldChg chg="addSp delSp modSp add mod ord delAnim modAnim">
        <pc:chgData name="yashrealmec15@gmail.com" userId="96ecc678ac4d3d61" providerId="LiveId" clId="{CEA96446-A1CD-4E5A-A99B-98A86C788EAC}" dt="2024-06-17T05:34:28.095" v="1702"/>
        <pc:sldMkLst>
          <pc:docMk/>
          <pc:sldMk cId="2363113778" sldId="734"/>
        </pc:sldMkLst>
        <pc:spChg chg="mod">
          <ac:chgData name="yashrealmec15@gmail.com" userId="96ecc678ac4d3d61" providerId="LiveId" clId="{CEA96446-A1CD-4E5A-A99B-98A86C788EAC}" dt="2024-06-17T05:32:18.372" v="1691" actId="20577"/>
          <ac:spMkLst>
            <pc:docMk/>
            <pc:sldMk cId="2363113778" sldId="734"/>
            <ac:spMk id="2" creationId="{F84C86F3-DA51-F012-B62D-5124A687DDFF}"/>
          </ac:spMkLst>
        </pc:spChg>
        <pc:spChg chg="add mod">
          <ac:chgData name="yashrealmec15@gmail.com" userId="96ecc678ac4d3d61" providerId="LiveId" clId="{CEA96446-A1CD-4E5A-A99B-98A86C788EAC}" dt="2024-06-17T05:33:01.788" v="1698" actId="20577"/>
          <ac:spMkLst>
            <pc:docMk/>
            <pc:sldMk cId="2363113778" sldId="734"/>
            <ac:spMk id="3" creationId="{E0FA75DD-42D7-73F0-914B-E92D0842B055}"/>
          </ac:spMkLst>
        </pc:spChg>
        <pc:spChg chg="del">
          <ac:chgData name="yashrealmec15@gmail.com" userId="96ecc678ac4d3d61" providerId="LiveId" clId="{CEA96446-A1CD-4E5A-A99B-98A86C788EAC}" dt="2024-06-17T05:32:22.824" v="1692" actId="478"/>
          <ac:spMkLst>
            <pc:docMk/>
            <pc:sldMk cId="2363113778" sldId="734"/>
            <ac:spMk id="4" creationId="{262A5AE6-137B-0060-6365-308E7DA487D2}"/>
          </ac:spMkLst>
        </pc:spChg>
        <pc:picChg chg="add mod">
          <ac:chgData name="yashrealmec15@gmail.com" userId="96ecc678ac4d3d61" providerId="LiveId" clId="{CEA96446-A1CD-4E5A-A99B-98A86C788EAC}" dt="2024-06-17T05:33:10.538" v="1700" actId="1076"/>
          <ac:picMkLst>
            <pc:docMk/>
            <pc:sldMk cId="2363113778" sldId="734"/>
            <ac:picMk id="5" creationId="{1E56BBDC-E2E7-AE9B-288D-F48E83B92047}"/>
          </ac:picMkLst>
        </pc:picChg>
        <pc:picChg chg="add mod">
          <ac:chgData name="yashrealmec15@gmail.com" userId="96ecc678ac4d3d61" providerId="LiveId" clId="{CEA96446-A1CD-4E5A-A99B-98A86C788EAC}" dt="2024-06-17T05:34:28.095" v="1702"/>
          <ac:picMkLst>
            <pc:docMk/>
            <pc:sldMk cId="2363113778" sldId="734"/>
            <ac:picMk id="6" creationId="{821FA49E-487B-818B-8237-1092B15C29DC}"/>
          </ac:picMkLst>
        </pc:picChg>
      </pc:sldChg>
      <pc:sldChg chg="addSp delSp modSp add mod delAnim modAnim">
        <pc:chgData name="yashrealmec15@gmail.com" userId="96ecc678ac4d3d61" providerId="LiveId" clId="{CEA96446-A1CD-4E5A-A99B-98A86C788EAC}" dt="2024-06-17T05:36:08.081" v="1719"/>
        <pc:sldMkLst>
          <pc:docMk/>
          <pc:sldMk cId="1076002583" sldId="735"/>
        </pc:sldMkLst>
        <pc:spChg chg="mod">
          <ac:chgData name="yashrealmec15@gmail.com" userId="96ecc678ac4d3d61" providerId="LiveId" clId="{CEA96446-A1CD-4E5A-A99B-98A86C788EAC}" dt="2024-06-17T05:34:53.995" v="1707" actId="20577"/>
          <ac:spMkLst>
            <pc:docMk/>
            <pc:sldMk cId="1076002583" sldId="735"/>
            <ac:spMk id="2" creationId="{F84C86F3-DA51-F012-B62D-5124A687DDFF}"/>
          </ac:spMkLst>
        </pc:spChg>
        <pc:spChg chg="del">
          <ac:chgData name="yashrealmec15@gmail.com" userId="96ecc678ac4d3d61" providerId="LiveId" clId="{CEA96446-A1CD-4E5A-A99B-98A86C788EAC}" dt="2024-06-17T05:35:11.316" v="1708" actId="478"/>
          <ac:spMkLst>
            <pc:docMk/>
            <pc:sldMk cId="1076002583" sldId="735"/>
            <ac:spMk id="3" creationId="{E0FA75DD-42D7-73F0-914B-E92D0842B055}"/>
          </ac:spMkLst>
        </pc:spChg>
        <pc:spChg chg="add mod">
          <ac:chgData name="yashrealmec15@gmail.com" userId="96ecc678ac4d3d61" providerId="LiveId" clId="{CEA96446-A1CD-4E5A-A99B-98A86C788EAC}" dt="2024-06-17T05:35:35.260" v="1713" actId="113"/>
          <ac:spMkLst>
            <pc:docMk/>
            <pc:sldMk cId="1076002583" sldId="735"/>
            <ac:spMk id="4" creationId="{BEA6B7D5-A1ED-D1F6-EE4F-49B4F13BB09B}"/>
          </ac:spMkLst>
        </pc:spChg>
        <pc:picChg chg="del">
          <ac:chgData name="yashrealmec15@gmail.com" userId="96ecc678ac4d3d61" providerId="LiveId" clId="{CEA96446-A1CD-4E5A-A99B-98A86C788EAC}" dt="2024-06-17T05:35:12.713" v="1709" actId="478"/>
          <ac:picMkLst>
            <pc:docMk/>
            <pc:sldMk cId="1076002583" sldId="735"/>
            <ac:picMk id="5" creationId="{1E56BBDC-E2E7-AE9B-288D-F48E83B92047}"/>
          </ac:picMkLst>
        </pc:picChg>
        <pc:picChg chg="del">
          <ac:chgData name="yashrealmec15@gmail.com" userId="96ecc678ac4d3d61" providerId="LiveId" clId="{CEA96446-A1CD-4E5A-A99B-98A86C788EAC}" dt="2024-06-17T05:35:14.288" v="1710" actId="478"/>
          <ac:picMkLst>
            <pc:docMk/>
            <pc:sldMk cId="1076002583" sldId="735"/>
            <ac:picMk id="6" creationId="{821FA49E-487B-818B-8237-1092B15C29DC}"/>
          </ac:picMkLst>
        </pc:picChg>
        <pc:picChg chg="add mod">
          <ac:chgData name="yashrealmec15@gmail.com" userId="96ecc678ac4d3d61" providerId="LiveId" clId="{CEA96446-A1CD-4E5A-A99B-98A86C788EAC}" dt="2024-06-17T05:35:46.380" v="1715" actId="1076"/>
          <ac:picMkLst>
            <pc:docMk/>
            <pc:sldMk cId="1076002583" sldId="735"/>
            <ac:picMk id="7" creationId="{109BD1DB-78F9-A5F8-C572-765543CB144B}"/>
          </ac:picMkLst>
        </pc:picChg>
        <pc:picChg chg="add mod">
          <ac:chgData name="yashrealmec15@gmail.com" userId="96ecc678ac4d3d61" providerId="LiveId" clId="{CEA96446-A1CD-4E5A-A99B-98A86C788EAC}" dt="2024-06-17T05:36:08.081" v="1719"/>
          <ac:picMkLst>
            <pc:docMk/>
            <pc:sldMk cId="1076002583" sldId="735"/>
            <ac:picMk id="8" creationId="{4782A381-345F-DD23-93EB-CD15B1C2FC78}"/>
          </ac:picMkLst>
        </pc:picChg>
      </pc:sldChg>
      <pc:sldChg chg="addSp delSp modSp add mod delAnim modAnim">
        <pc:chgData name="yashrealmec15@gmail.com" userId="96ecc678ac4d3d61" providerId="LiveId" clId="{CEA96446-A1CD-4E5A-A99B-98A86C788EAC}" dt="2024-06-17T05:37:43.563" v="1749" actId="962"/>
        <pc:sldMkLst>
          <pc:docMk/>
          <pc:sldMk cId="3572287114" sldId="736"/>
        </pc:sldMkLst>
        <pc:spChg chg="mod">
          <ac:chgData name="yashrealmec15@gmail.com" userId="96ecc678ac4d3d61" providerId="LiveId" clId="{CEA96446-A1CD-4E5A-A99B-98A86C788EAC}" dt="2024-06-17T05:36:35.938" v="1737" actId="20577"/>
          <ac:spMkLst>
            <pc:docMk/>
            <pc:sldMk cId="3572287114" sldId="736"/>
            <ac:spMk id="2" creationId="{F84C86F3-DA51-F012-B62D-5124A687DDFF}"/>
          </ac:spMkLst>
        </pc:spChg>
        <pc:spChg chg="add mod">
          <ac:chgData name="yashrealmec15@gmail.com" userId="96ecc678ac4d3d61" providerId="LiveId" clId="{CEA96446-A1CD-4E5A-A99B-98A86C788EAC}" dt="2024-06-17T05:37:26.393" v="1744" actId="20577"/>
          <ac:spMkLst>
            <pc:docMk/>
            <pc:sldMk cId="3572287114" sldId="736"/>
            <ac:spMk id="3" creationId="{DDEC1120-370D-FEEF-3F32-A0182977628D}"/>
          </ac:spMkLst>
        </pc:spChg>
        <pc:spChg chg="del">
          <ac:chgData name="yashrealmec15@gmail.com" userId="96ecc678ac4d3d61" providerId="LiveId" clId="{CEA96446-A1CD-4E5A-A99B-98A86C788EAC}" dt="2024-06-17T05:36:40.465" v="1738" actId="478"/>
          <ac:spMkLst>
            <pc:docMk/>
            <pc:sldMk cId="3572287114" sldId="736"/>
            <ac:spMk id="4" creationId="{BEA6B7D5-A1ED-D1F6-EE4F-49B4F13BB09B}"/>
          </ac:spMkLst>
        </pc:spChg>
        <pc:picChg chg="add mod">
          <ac:chgData name="yashrealmec15@gmail.com" userId="96ecc678ac4d3d61" providerId="LiveId" clId="{CEA96446-A1CD-4E5A-A99B-98A86C788EAC}" dt="2024-06-17T05:37:35.884" v="1746" actId="1076"/>
          <ac:picMkLst>
            <pc:docMk/>
            <pc:sldMk cId="3572287114" sldId="736"/>
            <ac:picMk id="5" creationId="{C6501F5A-D69B-F1B4-3455-90AE911C1FF1}"/>
          </ac:picMkLst>
        </pc:picChg>
        <pc:picChg chg="add mod">
          <ac:chgData name="yashrealmec15@gmail.com" userId="96ecc678ac4d3d61" providerId="LiveId" clId="{CEA96446-A1CD-4E5A-A99B-98A86C788EAC}" dt="2024-06-17T05:37:43.563" v="1749" actId="962"/>
          <ac:picMkLst>
            <pc:docMk/>
            <pc:sldMk cId="3572287114" sldId="736"/>
            <ac:picMk id="6" creationId="{66009C30-023F-7B0E-8156-C486D13239EF}"/>
          </ac:picMkLst>
        </pc:picChg>
        <pc:picChg chg="del">
          <ac:chgData name="yashrealmec15@gmail.com" userId="96ecc678ac4d3d61" providerId="LiveId" clId="{CEA96446-A1CD-4E5A-A99B-98A86C788EAC}" dt="2024-06-17T05:36:42.167" v="1739" actId="478"/>
          <ac:picMkLst>
            <pc:docMk/>
            <pc:sldMk cId="3572287114" sldId="736"/>
            <ac:picMk id="7" creationId="{109BD1DB-78F9-A5F8-C572-765543CB144B}"/>
          </ac:picMkLst>
        </pc:picChg>
        <pc:picChg chg="del">
          <ac:chgData name="yashrealmec15@gmail.com" userId="96ecc678ac4d3d61" providerId="LiveId" clId="{CEA96446-A1CD-4E5A-A99B-98A86C788EAC}" dt="2024-06-17T05:36:44.029" v="1740" actId="478"/>
          <ac:picMkLst>
            <pc:docMk/>
            <pc:sldMk cId="3572287114" sldId="736"/>
            <ac:picMk id="8" creationId="{4782A381-345F-DD23-93EB-CD15B1C2FC78}"/>
          </ac:picMkLst>
        </pc:picChg>
      </pc:sldChg>
      <pc:sldChg chg="addSp delSp modSp add mod delAnim modAnim">
        <pc:chgData name="yashrealmec15@gmail.com" userId="96ecc678ac4d3d61" providerId="LiveId" clId="{CEA96446-A1CD-4E5A-A99B-98A86C788EAC}" dt="2024-06-17T05:41:05.476" v="1770"/>
        <pc:sldMkLst>
          <pc:docMk/>
          <pc:sldMk cId="519440035" sldId="737"/>
        </pc:sldMkLst>
        <pc:spChg chg="mod">
          <ac:chgData name="yashrealmec15@gmail.com" userId="96ecc678ac4d3d61" providerId="LiveId" clId="{CEA96446-A1CD-4E5A-A99B-98A86C788EAC}" dt="2024-06-17T05:38:46.429" v="1754" actId="20577"/>
          <ac:spMkLst>
            <pc:docMk/>
            <pc:sldMk cId="519440035" sldId="737"/>
            <ac:spMk id="2" creationId="{F84C86F3-DA51-F012-B62D-5124A687DDFF}"/>
          </ac:spMkLst>
        </pc:spChg>
        <pc:spChg chg="del">
          <ac:chgData name="yashrealmec15@gmail.com" userId="96ecc678ac4d3d61" providerId="LiveId" clId="{CEA96446-A1CD-4E5A-A99B-98A86C788EAC}" dt="2024-06-17T05:38:59.955" v="1755" actId="478"/>
          <ac:spMkLst>
            <pc:docMk/>
            <pc:sldMk cId="519440035" sldId="737"/>
            <ac:spMk id="3" creationId="{DDEC1120-370D-FEEF-3F32-A0182977628D}"/>
          </ac:spMkLst>
        </pc:spChg>
        <pc:spChg chg="add mod">
          <ac:chgData name="yashrealmec15@gmail.com" userId="96ecc678ac4d3d61" providerId="LiveId" clId="{CEA96446-A1CD-4E5A-A99B-98A86C788EAC}" dt="2024-06-17T05:40:07.507" v="1764" actId="14100"/>
          <ac:spMkLst>
            <pc:docMk/>
            <pc:sldMk cId="519440035" sldId="737"/>
            <ac:spMk id="4" creationId="{D3D61535-CBCA-BDFB-6705-06DACF3D533F}"/>
          </ac:spMkLst>
        </pc:spChg>
        <pc:picChg chg="del">
          <ac:chgData name="yashrealmec15@gmail.com" userId="96ecc678ac4d3d61" providerId="LiveId" clId="{CEA96446-A1CD-4E5A-A99B-98A86C788EAC}" dt="2024-06-17T05:39:02.147" v="1756" actId="478"/>
          <ac:picMkLst>
            <pc:docMk/>
            <pc:sldMk cId="519440035" sldId="737"/>
            <ac:picMk id="5" creationId="{C6501F5A-D69B-F1B4-3455-90AE911C1FF1}"/>
          </ac:picMkLst>
        </pc:picChg>
        <pc:picChg chg="del">
          <ac:chgData name="yashrealmec15@gmail.com" userId="96ecc678ac4d3d61" providerId="LiveId" clId="{CEA96446-A1CD-4E5A-A99B-98A86C788EAC}" dt="2024-06-17T05:39:03.519" v="1757" actId="478"/>
          <ac:picMkLst>
            <pc:docMk/>
            <pc:sldMk cId="519440035" sldId="737"/>
            <ac:picMk id="6" creationId="{66009C30-023F-7B0E-8156-C486D13239EF}"/>
          </ac:picMkLst>
        </pc:picChg>
        <pc:picChg chg="add mod">
          <ac:chgData name="yashrealmec15@gmail.com" userId="96ecc678ac4d3d61" providerId="LiveId" clId="{CEA96446-A1CD-4E5A-A99B-98A86C788EAC}" dt="2024-06-17T05:40:33.959" v="1766" actId="1076"/>
          <ac:picMkLst>
            <pc:docMk/>
            <pc:sldMk cId="519440035" sldId="737"/>
            <ac:picMk id="7" creationId="{AB1D18A6-0E61-8CE6-A2BC-48A2775C6539}"/>
          </ac:picMkLst>
        </pc:picChg>
        <pc:picChg chg="add mod">
          <ac:chgData name="yashrealmec15@gmail.com" userId="96ecc678ac4d3d61" providerId="LiveId" clId="{CEA96446-A1CD-4E5A-A99B-98A86C788EAC}" dt="2024-06-17T05:41:05.476" v="1770"/>
          <ac:picMkLst>
            <pc:docMk/>
            <pc:sldMk cId="519440035" sldId="737"/>
            <ac:picMk id="8" creationId="{C72F33AA-9E2D-0C59-356B-46292A3C0937}"/>
          </ac:picMkLst>
        </pc:picChg>
      </pc:sldChg>
      <pc:sldChg chg="addSp delSp modSp add mod delAnim modAnim">
        <pc:chgData name="yashrealmec15@gmail.com" userId="96ecc678ac4d3d61" providerId="LiveId" clId="{CEA96446-A1CD-4E5A-A99B-98A86C788EAC}" dt="2024-06-17T05:43:26.212" v="1788" actId="1076"/>
        <pc:sldMkLst>
          <pc:docMk/>
          <pc:sldMk cId="2659263192" sldId="738"/>
        </pc:sldMkLst>
        <pc:spChg chg="mod">
          <ac:chgData name="yashrealmec15@gmail.com" userId="96ecc678ac4d3d61" providerId="LiveId" clId="{CEA96446-A1CD-4E5A-A99B-98A86C788EAC}" dt="2024-06-17T05:41:16.425" v="1776" actId="20577"/>
          <ac:spMkLst>
            <pc:docMk/>
            <pc:sldMk cId="2659263192" sldId="738"/>
            <ac:spMk id="2" creationId="{F84C86F3-DA51-F012-B62D-5124A687DDFF}"/>
          </ac:spMkLst>
        </pc:spChg>
        <pc:spChg chg="add mod">
          <ac:chgData name="yashrealmec15@gmail.com" userId="96ecc678ac4d3d61" providerId="LiveId" clId="{CEA96446-A1CD-4E5A-A99B-98A86C788EAC}" dt="2024-06-17T05:43:15.514" v="1786" actId="20577"/>
          <ac:spMkLst>
            <pc:docMk/>
            <pc:sldMk cId="2659263192" sldId="738"/>
            <ac:spMk id="3" creationId="{48FE5373-2F26-5805-443B-38F5592E801E}"/>
          </ac:spMkLst>
        </pc:spChg>
        <pc:spChg chg="del">
          <ac:chgData name="yashrealmec15@gmail.com" userId="96ecc678ac4d3d61" providerId="LiveId" clId="{CEA96446-A1CD-4E5A-A99B-98A86C788EAC}" dt="2024-06-17T05:42:14.658" v="1777" actId="478"/>
          <ac:spMkLst>
            <pc:docMk/>
            <pc:sldMk cId="2659263192" sldId="738"/>
            <ac:spMk id="4" creationId="{D3D61535-CBCA-BDFB-6705-06DACF3D533F}"/>
          </ac:spMkLst>
        </pc:spChg>
        <pc:picChg chg="add mod">
          <ac:chgData name="yashrealmec15@gmail.com" userId="96ecc678ac4d3d61" providerId="LiveId" clId="{CEA96446-A1CD-4E5A-A99B-98A86C788EAC}" dt="2024-06-17T05:43:26.212" v="1788" actId="1076"/>
          <ac:picMkLst>
            <pc:docMk/>
            <pc:sldMk cId="2659263192" sldId="738"/>
            <ac:picMk id="5" creationId="{7B7E1992-7505-ACE9-A784-78191BA6FEE1}"/>
          </ac:picMkLst>
        </pc:picChg>
        <pc:picChg chg="del">
          <ac:chgData name="yashrealmec15@gmail.com" userId="96ecc678ac4d3d61" providerId="LiveId" clId="{CEA96446-A1CD-4E5A-A99B-98A86C788EAC}" dt="2024-06-17T05:42:17.806" v="1779" actId="478"/>
          <ac:picMkLst>
            <pc:docMk/>
            <pc:sldMk cId="2659263192" sldId="738"/>
            <ac:picMk id="7" creationId="{AB1D18A6-0E61-8CE6-A2BC-48A2775C6539}"/>
          </ac:picMkLst>
        </pc:picChg>
        <pc:picChg chg="del">
          <ac:chgData name="yashrealmec15@gmail.com" userId="96ecc678ac4d3d61" providerId="LiveId" clId="{CEA96446-A1CD-4E5A-A99B-98A86C788EAC}" dt="2024-06-17T05:42:16.153" v="1778" actId="478"/>
          <ac:picMkLst>
            <pc:docMk/>
            <pc:sldMk cId="2659263192" sldId="738"/>
            <ac:picMk id="8" creationId="{C72F33AA-9E2D-0C59-356B-46292A3C0937}"/>
          </ac:picMkLst>
        </pc:picChg>
      </pc:sldChg>
      <pc:sldChg chg="addSp delSp modSp add mod delAnim modAnim">
        <pc:chgData name="yashrealmec15@gmail.com" userId="96ecc678ac4d3d61" providerId="LiveId" clId="{CEA96446-A1CD-4E5A-A99B-98A86C788EAC}" dt="2024-06-17T05:45:14.463" v="1803" actId="1076"/>
        <pc:sldMkLst>
          <pc:docMk/>
          <pc:sldMk cId="3349794593" sldId="739"/>
        </pc:sldMkLst>
        <pc:spChg chg="mod">
          <ac:chgData name="yashrealmec15@gmail.com" userId="96ecc678ac4d3d61" providerId="LiveId" clId="{CEA96446-A1CD-4E5A-A99B-98A86C788EAC}" dt="2024-06-17T05:44:03.369" v="1795" actId="20577"/>
          <ac:spMkLst>
            <pc:docMk/>
            <pc:sldMk cId="3349794593" sldId="739"/>
            <ac:spMk id="2" creationId="{F84C86F3-DA51-F012-B62D-5124A687DDFF}"/>
          </ac:spMkLst>
        </pc:spChg>
        <pc:spChg chg="del">
          <ac:chgData name="yashrealmec15@gmail.com" userId="96ecc678ac4d3d61" providerId="LiveId" clId="{CEA96446-A1CD-4E5A-A99B-98A86C788EAC}" dt="2024-06-17T05:44:09.233" v="1796" actId="478"/>
          <ac:spMkLst>
            <pc:docMk/>
            <pc:sldMk cId="3349794593" sldId="739"/>
            <ac:spMk id="3" creationId="{48FE5373-2F26-5805-443B-38F5592E801E}"/>
          </ac:spMkLst>
        </pc:spChg>
        <pc:spChg chg="add mod">
          <ac:chgData name="yashrealmec15@gmail.com" userId="96ecc678ac4d3d61" providerId="LiveId" clId="{CEA96446-A1CD-4E5A-A99B-98A86C788EAC}" dt="2024-06-17T05:44:39.856" v="1800" actId="113"/>
          <ac:spMkLst>
            <pc:docMk/>
            <pc:sldMk cId="3349794593" sldId="739"/>
            <ac:spMk id="4" creationId="{0E6AEC17-B4B3-6E58-69FF-1268A6F38274}"/>
          </ac:spMkLst>
        </pc:spChg>
        <pc:picChg chg="del">
          <ac:chgData name="yashrealmec15@gmail.com" userId="96ecc678ac4d3d61" providerId="LiveId" clId="{CEA96446-A1CD-4E5A-A99B-98A86C788EAC}" dt="2024-06-17T05:44:10.816" v="1797" actId="478"/>
          <ac:picMkLst>
            <pc:docMk/>
            <pc:sldMk cId="3349794593" sldId="739"/>
            <ac:picMk id="5" creationId="{7B7E1992-7505-ACE9-A784-78191BA6FEE1}"/>
          </ac:picMkLst>
        </pc:picChg>
        <pc:picChg chg="add mod">
          <ac:chgData name="yashrealmec15@gmail.com" userId="96ecc678ac4d3d61" providerId="LiveId" clId="{CEA96446-A1CD-4E5A-A99B-98A86C788EAC}" dt="2024-06-17T05:45:14.463" v="1803" actId="1076"/>
          <ac:picMkLst>
            <pc:docMk/>
            <pc:sldMk cId="3349794593" sldId="739"/>
            <ac:picMk id="6" creationId="{0A13B8C7-2FB8-F660-2D59-6F40BEABAD06}"/>
          </ac:picMkLst>
        </pc:picChg>
      </pc:sldChg>
      <pc:sldChg chg="add del">
        <pc:chgData name="yashrealmec15@gmail.com" userId="96ecc678ac4d3d61" providerId="LiveId" clId="{CEA96446-A1CD-4E5A-A99B-98A86C788EAC}" dt="2024-06-17T07:37:03.047" v="2446" actId="47"/>
        <pc:sldMkLst>
          <pc:docMk/>
          <pc:sldMk cId="3829729848" sldId="740"/>
        </pc:sldMkLst>
      </pc:sldChg>
      <pc:sldChg chg="addSp delSp modSp add mod ord addAnim delAnim modAnim">
        <pc:chgData name="yashrealmec15@gmail.com" userId="96ecc678ac4d3d61" providerId="LiveId" clId="{CEA96446-A1CD-4E5A-A99B-98A86C788EAC}" dt="2024-06-17T05:48:36.104" v="1871" actId="20577"/>
        <pc:sldMkLst>
          <pc:docMk/>
          <pc:sldMk cId="747303867" sldId="741"/>
        </pc:sldMkLst>
        <pc:spChg chg="mod">
          <ac:chgData name="yashrealmec15@gmail.com" userId="96ecc678ac4d3d61" providerId="LiveId" clId="{CEA96446-A1CD-4E5A-A99B-98A86C788EAC}" dt="2024-06-17T05:48:36.104" v="1871" actId="20577"/>
          <ac:spMkLst>
            <pc:docMk/>
            <pc:sldMk cId="747303867" sldId="741"/>
            <ac:spMk id="2" creationId="{F84C86F3-DA51-F012-B62D-5124A687DDFF}"/>
          </ac:spMkLst>
        </pc:spChg>
        <pc:spChg chg="add del mod">
          <ac:chgData name="yashrealmec15@gmail.com" userId="96ecc678ac4d3d61" providerId="LiveId" clId="{CEA96446-A1CD-4E5A-A99B-98A86C788EAC}" dt="2024-06-17T05:48:34.272" v="1870" actId="478"/>
          <ac:spMkLst>
            <pc:docMk/>
            <pc:sldMk cId="747303867" sldId="741"/>
            <ac:spMk id="3" creationId="{5F679708-C7C7-692D-0F4C-CCC42E4C6C90}"/>
          </ac:spMkLst>
        </pc:spChg>
        <pc:spChg chg="del">
          <ac:chgData name="yashrealmec15@gmail.com" userId="96ecc678ac4d3d61" providerId="LiveId" clId="{CEA96446-A1CD-4E5A-A99B-98A86C788EAC}" dt="2024-06-17T05:46:24.909" v="1833" actId="478"/>
          <ac:spMkLst>
            <pc:docMk/>
            <pc:sldMk cId="747303867" sldId="741"/>
            <ac:spMk id="4" creationId="{0E6AEC17-B4B3-6E58-69FF-1268A6F38274}"/>
          </ac:spMkLst>
        </pc:spChg>
        <pc:spChg chg="add mod">
          <ac:chgData name="yashrealmec15@gmail.com" userId="96ecc678ac4d3d61" providerId="LiveId" clId="{CEA96446-A1CD-4E5A-A99B-98A86C788EAC}" dt="2024-06-17T05:48:33.973" v="1869"/>
          <ac:spMkLst>
            <pc:docMk/>
            <pc:sldMk cId="747303867" sldId="741"/>
            <ac:spMk id="5" creationId="{11AC669F-746F-5A9F-DA24-CE798C3563E3}"/>
          </ac:spMkLst>
        </pc:spChg>
        <pc:picChg chg="del">
          <ac:chgData name="yashrealmec15@gmail.com" userId="96ecc678ac4d3d61" providerId="LiveId" clId="{CEA96446-A1CD-4E5A-A99B-98A86C788EAC}" dt="2024-06-17T05:46:26.576" v="1834" actId="478"/>
          <ac:picMkLst>
            <pc:docMk/>
            <pc:sldMk cId="747303867" sldId="741"/>
            <ac:picMk id="6" creationId="{0A13B8C7-2FB8-F660-2D59-6F40BEABAD06}"/>
          </ac:picMkLst>
        </pc:picChg>
        <pc:picChg chg="add mod">
          <ac:chgData name="yashrealmec15@gmail.com" userId="96ecc678ac4d3d61" providerId="LiveId" clId="{CEA96446-A1CD-4E5A-A99B-98A86C788EAC}" dt="2024-06-17T05:48:32.812" v="1866" actId="1076"/>
          <ac:picMkLst>
            <pc:docMk/>
            <pc:sldMk cId="747303867" sldId="741"/>
            <ac:picMk id="7" creationId="{11EF51A9-7D29-A4CA-06CF-06083445C012}"/>
          </ac:picMkLst>
        </pc:picChg>
      </pc:sldChg>
      <pc:sldChg chg="addSp delSp modSp add mod delAnim modAnim">
        <pc:chgData name="yashrealmec15@gmail.com" userId="96ecc678ac4d3d61" providerId="LiveId" clId="{CEA96446-A1CD-4E5A-A99B-98A86C788EAC}" dt="2024-06-17T05:49:17.711" v="1887" actId="1076"/>
        <pc:sldMkLst>
          <pc:docMk/>
          <pc:sldMk cId="216686708" sldId="742"/>
        </pc:sldMkLst>
        <pc:spChg chg="mod">
          <ac:chgData name="yashrealmec15@gmail.com" userId="96ecc678ac4d3d61" providerId="LiveId" clId="{CEA96446-A1CD-4E5A-A99B-98A86C788EAC}" dt="2024-06-17T05:48:52.363" v="1882" actId="20577"/>
          <ac:spMkLst>
            <pc:docMk/>
            <pc:sldMk cId="216686708" sldId="742"/>
            <ac:spMk id="2" creationId="{F84C86F3-DA51-F012-B62D-5124A687DDFF}"/>
          </ac:spMkLst>
        </pc:spChg>
        <pc:spChg chg="del">
          <ac:chgData name="yashrealmec15@gmail.com" userId="96ecc678ac4d3d61" providerId="LiveId" clId="{CEA96446-A1CD-4E5A-A99B-98A86C788EAC}" dt="2024-06-17T05:48:54.749" v="1883" actId="478"/>
          <ac:spMkLst>
            <pc:docMk/>
            <pc:sldMk cId="216686708" sldId="742"/>
            <ac:spMk id="3" creationId="{5F679708-C7C7-692D-0F4C-CCC42E4C6C90}"/>
          </ac:spMkLst>
        </pc:spChg>
        <pc:spChg chg="add mod">
          <ac:chgData name="yashrealmec15@gmail.com" userId="96ecc678ac4d3d61" providerId="LiveId" clId="{CEA96446-A1CD-4E5A-A99B-98A86C788EAC}" dt="2024-06-17T05:49:08.483" v="1885" actId="108"/>
          <ac:spMkLst>
            <pc:docMk/>
            <pc:sldMk cId="216686708" sldId="742"/>
            <ac:spMk id="4" creationId="{AB04855B-9796-E25D-4EE2-65E0EDEA07DD}"/>
          </ac:spMkLst>
        </pc:spChg>
        <pc:picChg chg="add mod">
          <ac:chgData name="yashrealmec15@gmail.com" userId="96ecc678ac4d3d61" providerId="LiveId" clId="{CEA96446-A1CD-4E5A-A99B-98A86C788EAC}" dt="2024-06-17T05:49:17.711" v="1887" actId="1076"/>
          <ac:picMkLst>
            <pc:docMk/>
            <pc:sldMk cId="216686708" sldId="742"/>
            <ac:picMk id="5" creationId="{5209B8D6-AF47-A504-9664-C94027E25536}"/>
          </ac:picMkLst>
        </pc:picChg>
      </pc:sldChg>
      <pc:sldChg chg="addSp delSp modSp add mod delAnim modAnim">
        <pc:chgData name="yashrealmec15@gmail.com" userId="96ecc678ac4d3d61" providerId="LiveId" clId="{CEA96446-A1CD-4E5A-A99B-98A86C788EAC}" dt="2024-06-17T05:53:00.603" v="2135" actId="113"/>
        <pc:sldMkLst>
          <pc:docMk/>
          <pc:sldMk cId="635014593" sldId="743"/>
        </pc:sldMkLst>
        <pc:spChg chg="mod">
          <ac:chgData name="yashrealmec15@gmail.com" userId="96ecc678ac4d3d61" providerId="LiveId" clId="{CEA96446-A1CD-4E5A-A99B-98A86C788EAC}" dt="2024-06-17T05:50:50.691" v="1942" actId="20577"/>
          <ac:spMkLst>
            <pc:docMk/>
            <pc:sldMk cId="635014593" sldId="743"/>
            <ac:spMk id="2" creationId="{F84C86F3-DA51-F012-B62D-5124A687DDFF}"/>
          </ac:spMkLst>
        </pc:spChg>
        <pc:spChg chg="add mod">
          <ac:chgData name="yashrealmec15@gmail.com" userId="96ecc678ac4d3d61" providerId="LiveId" clId="{CEA96446-A1CD-4E5A-A99B-98A86C788EAC}" dt="2024-06-17T05:53:00.603" v="2135" actId="113"/>
          <ac:spMkLst>
            <pc:docMk/>
            <pc:sldMk cId="635014593" sldId="743"/>
            <ac:spMk id="3" creationId="{AB390351-51AE-6386-185D-00F2E131B32B}"/>
          </ac:spMkLst>
        </pc:spChg>
        <pc:spChg chg="del">
          <ac:chgData name="yashrealmec15@gmail.com" userId="96ecc678ac4d3d61" providerId="LiveId" clId="{CEA96446-A1CD-4E5A-A99B-98A86C788EAC}" dt="2024-06-17T05:50:54.044" v="1943" actId="478"/>
          <ac:spMkLst>
            <pc:docMk/>
            <pc:sldMk cId="635014593" sldId="743"/>
            <ac:spMk id="4" creationId="{AB04855B-9796-E25D-4EE2-65E0EDEA07DD}"/>
          </ac:spMkLst>
        </pc:spChg>
        <pc:picChg chg="del">
          <ac:chgData name="yashrealmec15@gmail.com" userId="96ecc678ac4d3d61" providerId="LiveId" clId="{CEA96446-A1CD-4E5A-A99B-98A86C788EAC}" dt="2024-06-17T05:50:56.002" v="1944" actId="478"/>
          <ac:picMkLst>
            <pc:docMk/>
            <pc:sldMk cId="635014593" sldId="743"/>
            <ac:picMk id="5" creationId="{5209B8D6-AF47-A504-9664-C94027E25536}"/>
          </ac:picMkLst>
        </pc:picChg>
      </pc:sldChg>
      <pc:sldChg chg="add ord">
        <pc:chgData name="yashrealmec15@gmail.com" userId="96ecc678ac4d3d61" providerId="LiveId" clId="{CEA96446-A1CD-4E5A-A99B-98A86C788EAC}" dt="2024-06-17T06:52:51.891" v="2274"/>
        <pc:sldMkLst>
          <pc:docMk/>
          <pc:sldMk cId="3813672006" sldId="744"/>
        </pc:sldMkLst>
      </pc:sldChg>
      <pc:sldChg chg="modSp add ord">
        <pc:chgData name="yashrealmec15@gmail.com" userId="96ecc678ac4d3d61" providerId="LiveId" clId="{CEA96446-A1CD-4E5A-A99B-98A86C788EAC}" dt="2024-06-17T06:54:05.527" v="2291" actId="20577"/>
        <pc:sldMkLst>
          <pc:docMk/>
          <pc:sldMk cId="1522563926" sldId="745"/>
        </pc:sldMkLst>
        <pc:spChg chg="mod">
          <ac:chgData name="yashrealmec15@gmail.com" userId="96ecc678ac4d3d61" providerId="LiveId" clId="{CEA96446-A1CD-4E5A-A99B-98A86C788EAC}" dt="2024-06-17T06:54:05.527" v="2291" actId="20577"/>
          <ac:spMkLst>
            <pc:docMk/>
            <pc:sldMk cId="1522563926" sldId="745"/>
            <ac:spMk id="2" creationId="{6A6A7D09-5AE8-1B80-5788-7810E161878F}"/>
          </ac:spMkLst>
        </pc:spChg>
      </pc:sldChg>
      <pc:sldChg chg="modSp add ord">
        <pc:chgData name="yashrealmec15@gmail.com" userId="96ecc678ac4d3d61" providerId="LiveId" clId="{CEA96446-A1CD-4E5A-A99B-98A86C788EAC}" dt="2024-06-17T06:55:15.466" v="2299" actId="20577"/>
        <pc:sldMkLst>
          <pc:docMk/>
          <pc:sldMk cId="2162126078" sldId="746"/>
        </pc:sldMkLst>
        <pc:spChg chg="mod">
          <ac:chgData name="yashrealmec15@gmail.com" userId="96ecc678ac4d3d61" providerId="LiveId" clId="{CEA96446-A1CD-4E5A-A99B-98A86C788EAC}" dt="2024-06-17T06:55:15.466" v="2299" actId="20577"/>
          <ac:spMkLst>
            <pc:docMk/>
            <pc:sldMk cId="2162126078" sldId="746"/>
            <ac:spMk id="2" creationId="{6A6A7D09-5AE8-1B80-5788-7810E161878F}"/>
          </ac:spMkLst>
        </pc:spChg>
      </pc:sldChg>
      <pc:sldChg chg="add ord">
        <pc:chgData name="yashrealmec15@gmail.com" userId="96ecc678ac4d3d61" providerId="LiveId" clId="{CEA96446-A1CD-4E5A-A99B-98A86C788EAC}" dt="2024-06-17T07:04:22.038" v="2302"/>
        <pc:sldMkLst>
          <pc:docMk/>
          <pc:sldMk cId="827958338" sldId="747"/>
        </pc:sldMkLst>
      </pc:sldChg>
      <pc:sldChg chg="addSp modSp add mod modAnim">
        <pc:chgData name="yashrealmec15@gmail.com" userId="96ecc678ac4d3d61" providerId="LiveId" clId="{CEA96446-A1CD-4E5A-A99B-98A86C788EAC}" dt="2024-06-17T07:07:14.116" v="2313" actId="1076"/>
        <pc:sldMkLst>
          <pc:docMk/>
          <pc:sldMk cId="3579759125" sldId="748"/>
        </pc:sldMkLst>
        <pc:spChg chg="mod">
          <ac:chgData name="yashrealmec15@gmail.com" userId="96ecc678ac4d3d61" providerId="LiveId" clId="{CEA96446-A1CD-4E5A-A99B-98A86C788EAC}" dt="2024-06-17T07:07:07.894" v="2311" actId="20577"/>
          <ac:spMkLst>
            <pc:docMk/>
            <pc:sldMk cId="3579759125" sldId="748"/>
            <ac:spMk id="4" creationId="{E6AA7A3C-680C-37BD-5BBC-99FF5D151BE9}"/>
          </ac:spMkLst>
        </pc:spChg>
        <pc:picChg chg="add mod">
          <ac:chgData name="yashrealmec15@gmail.com" userId="96ecc678ac4d3d61" providerId="LiveId" clId="{CEA96446-A1CD-4E5A-A99B-98A86C788EAC}" dt="2024-06-17T07:07:14.116" v="2313" actId="1076"/>
          <ac:picMkLst>
            <pc:docMk/>
            <pc:sldMk cId="3579759125" sldId="748"/>
            <ac:picMk id="7" creationId="{5C962402-ED99-8D2E-1EF6-EB72B277B12E}"/>
          </ac:picMkLst>
        </pc:picChg>
      </pc:sldChg>
      <pc:sldChg chg="addSp delSp modSp add mod delAnim modAnim">
        <pc:chgData name="yashrealmec15@gmail.com" userId="96ecc678ac4d3d61" providerId="LiveId" clId="{CEA96446-A1CD-4E5A-A99B-98A86C788EAC}" dt="2024-06-17T07:09:17.439" v="2328" actId="1076"/>
        <pc:sldMkLst>
          <pc:docMk/>
          <pc:sldMk cId="2258481202" sldId="749"/>
        </pc:sldMkLst>
        <pc:spChg chg="mod">
          <ac:chgData name="yashrealmec15@gmail.com" userId="96ecc678ac4d3d61" providerId="LiveId" clId="{CEA96446-A1CD-4E5A-A99B-98A86C788EAC}" dt="2024-06-17T07:08:57.360" v="2326" actId="20577"/>
          <ac:spMkLst>
            <pc:docMk/>
            <pc:sldMk cId="2258481202" sldId="749"/>
            <ac:spMk id="4" creationId="{0DF65A96-A259-D565-D573-6FD6A42571A6}"/>
          </ac:spMkLst>
        </pc:spChg>
        <pc:picChg chg="add mod">
          <ac:chgData name="yashrealmec15@gmail.com" userId="96ecc678ac4d3d61" providerId="LiveId" clId="{CEA96446-A1CD-4E5A-A99B-98A86C788EAC}" dt="2024-06-17T07:09:17.439" v="2328" actId="1076"/>
          <ac:picMkLst>
            <pc:docMk/>
            <pc:sldMk cId="2258481202" sldId="749"/>
            <ac:picMk id="6" creationId="{24A7A227-DF8A-41E2-C84C-4B5880B2157A}"/>
          </ac:picMkLst>
        </pc:picChg>
        <pc:picChg chg="del">
          <ac:chgData name="yashrealmec15@gmail.com" userId="96ecc678ac4d3d61" providerId="LiveId" clId="{CEA96446-A1CD-4E5A-A99B-98A86C788EAC}" dt="2024-06-17T07:08:42.238" v="2315" actId="478"/>
          <ac:picMkLst>
            <pc:docMk/>
            <pc:sldMk cId="2258481202" sldId="749"/>
            <ac:picMk id="14" creationId="{16D93BE2-151B-A35A-0053-C43B9D95721B}"/>
          </ac:picMkLst>
        </pc:picChg>
      </pc:sldChg>
      <pc:sldChg chg="addSp modSp add mod modAnim">
        <pc:chgData name="yashrealmec15@gmail.com" userId="96ecc678ac4d3d61" providerId="LiveId" clId="{CEA96446-A1CD-4E5A-A99B-98A86C788EAC}" dt="2024-06-17T07:11:27.304" v="2366" actId="1076"/>
        <pc:sldMkLst>
          <pc:docMk/>
          <pc:sldMk cId="3493363092" sldId="750"/>
        </pc:sldMkLst>
        <pc:spChg chg="mod">
          <ac:chgData name="yashrealmec15@gmail.com" userId="96ecc678ac4d3d61" providerId="LiveId" clId="{CEA96446-A1CD-4E5A-A99B-98A86C788EAC}" dt="2024-06-17T07:10:06.392" v="2364" actId="20577"/>
          <ac:spMkLst>
            <pc:docMk/>
            <pc:sldMk cId="3493363092" sldId="750"/>
            <ac:spMk id="3" creationId="{78329813-FC4B-837A-6009-56416DA3E5D4}"/>
          </ac:spMkLst>
        </pc:spChg>
        <pc:picChg chg="add mod">
          <ac:chgData name="yashrealmec15@gmail.com" userId="96ecc678ac4d3d61" providerId="LiveId" clId="{CEA96446-A1CD-4E5A-A99B-98A86C788EAC}" dt="2024-06-17T07:11:27.304" v="2366" actId="1076"/>
          <ac:picMkLst>
            <pc:docMk/>
            <pc:sldMk cId="3493363092" sldId="750"/>
            <ac:picMk id="6" creationId="{21C9A74D-B13C-EF66-3C81-89017448A19B}"/>
          </ac:picMkLst>
        </pc:picChg>
      </pc:sldChg>
      <pc:sldChg chg="addSp modSp add mod modAnim">
        <pc:chgData name="yashrealmec15@gmail.com" userId="96ecc678ac4d3d61" providerId="LiveId" clId="{CEA96446-A1CD-4E5A-A99B-98A86C788EAC}" dt="2024-06-17T07:13:03.808" v="2384" actId="1076"/>
        <pc:sldMkLst>
          <pc:docMk/>
          <pc:sldMk cId="1666478947" sldId="751"/>
        </pc:sldMkLst>
        <pc:spChg chg="mod">
          <ac:chgData name="yashrealmec15@gmail.com" userId="96ecc678ac4d3d61" providerId="LiveId" clId="{CEA96446-A1CD-4E5A-A99B-98A86C788EAC}" dt="2024-06-17T07:12:08.747" v="2381" actId="20577"/>
          <ac:spMkLst>
            <pc:docMk/>
            <pc:sldMk cId="1666478947" sldId="751"/>
            <ac:spMk id="3" creationId="{0265B900-8585-41A0-8248-6131967F2D5C}"/>
          </ac:spMkLst>
        </pc:spChg>
        <pc:picChg chg="add mod">
          <ac:chgData name="yashrealmec15@gmail.com" userId="96ecc678ac4d3d61" providerId="LiveId" clId="{CEA96446-A1CD-4E5A-A99B-98A86C788EAC}" dt="2024-06-17T07:13:03.808" v="2384" actId="1076"/>
          <ac:picMkLst>
            <pc:docMk/>
            <pc:sldMk cId="1666478947" sldId="751"/>
            <ac:picMk id="6" creationId="{52F57DA7-3A9D-16AB-BFD4-3FE57715851D}"/>
          </ac:picMkLst>
        </pc:picChg>
      </pc:sldChg>
      <pc:sldChg chg="addSp modSp add mod modAnim">
        <pc:chgData name="yashrealmec15@gmail.com" userId="96ecc678ac4d3d61" providerId="LiveId" clId="{CEA96446-A1CD-4E5A-A99B-98A86C788EAC}" dt="2024-06-17T07:14:31.252" v="2392" actId="1076"/>
        <pc:sldMkLst>
          <pc:docMk/>
          <pc:sldMk cId="3858936243" sldId="752"/>
        </pc:sldMkLst>
        <pc:spChg chg="mod">
          <ac:chgData name="yashrealmec15@gmail.com" userId="96ecc678ac4d3d61" providerId="LiveId" clId="{CEA96446-A1CD-4E5A-A99B-98A86C788EAC}" dt="2024-06-17T07:13:38.165" v="2390" actId="20577"/>
          <ac:spMkLst>
            <pc:docMk/>
            <pc:sldMk cId="3858936243" sldId="752"/>
            <ac:spMk id="4" creationId="{DF3AE576-C029-86F8-F472-EBB788C9A2C0}"/>
          </ac:spMkLst>
        </pc:spChg>
        <pc:picChg chg="add mod">
          <ac:chgData name="yashrealmec15@gmail.com" userId="96ecc678ac4d3d61" providerId="LiveId" clId="{CEA96446-A1CD-4E5A-A99B-98A86C788EAC}" dt="2024-06-17T07:14:31.252" v="2392" actId="1076"/>
          <ac:picMkLst>
            <pc:docMk/>
            <pc:sldMk cId="3858936243" sldId="752"/>
            <ac:picMk id="6" creationId="{4C32A914-342F-F117-AC15-C39A725C761B}"/>
          </ac:picMkLst>
        </pc:picChg>
      </pc:sldChg>
      <pc:sldChg chg="addSp delSp modSp add mod delAnim modAnim">
        <pc:chgData name="yashrealmec15@gmail.com" userId="96ecc678ac4d3d61" providerId="LiveId" clId="{CEA96446-A1CD-4E5A-A99B-98A86C788EAC}" dt="2024-06-17T07:16:54.125" v="2402" actId="1076"/>
        <pc:sldMkLst>
          <pc:docMk/>
          <pc:sldMk cId="1609095659" sldId="753"/>
        </pc:sldMkLst>
        <pc:spChg chg="mod">
          <ac:chgData name="yashrealmec15@gmail.com" userId="96ecc678ac4d3d61" providerId="LiveId" clId="{CEA96446-A1CD-4E5A-A99B-98A86C788EAC}" dt="2024-06-17T07:16:08.565" v="2400" actId="113"/>
          <ac:spMkLst>
            <pc:docMk/>
            <pc:sldMk cId="1609095659" sldId="753"/>
            <ac:spMk id="3" creationId="{1454BF0A-2796-17EF-7A23-FE9CD577EC01}"/>
          </ac:spMkLst>
        </pc:spChg>
        <pc:picChg chg="del">
          <ac:chgData name="yashrealmec15@gmail.com" userId="96ecc678ac4d3d61" providerId="LiveId" clId="{CEA96446-A1CD-4E5A-A99B-98A86C788EAC}" dt="2024-06-17T07:15:47.890" v="2395" actId="478"/>
          <ac:picMkLst>
            <pc:docMk/>
            <pc:sldMk cId="1609095659" sldId="753"/>
            <ac:picMk id="6" creationId="{E17C760B-8966-7F42-DF74-A0D87BBD6444}"/>
          </ac:picMkLst>
        </pc:picChg>
        <pc:picChg chg="add mod">
          <ac:chgData name="yashrealmec15@gmail.com" userId="96ecc678ac4d3d61" providerId="LiveId" clId="{CEA96446-A1CD-4E5A-A99B-98A86C788EAC}" dt="2024-06-17T07:16:54.125" v="2402" actId="1076"/>
          <ac:picMkLst>
            <pc:docMk/>
            <pc:sldMk cId="1609095659" sldId="753"/>
            <ac:picMk id="7" creationId="{7A0AAAAC-7409-96E2-0BF6-C6A9C6F45423}"/>
          </ac:picMkLst>
        </pc:picChg>
      </pc:sldChg>
      <pc:sldChg chg="addSp delSp modSp add mod delAnim modAnim">
        <pc:chgData name="yashrealmec15@gmail.com" userId="96ecc678ac4d3d61" providerId="LiveId" clId="{CEA96446-A1CD-4E5A-A99B-98A86C788EAC}" dt="2024-06-17T07:19:20.691" v="2413" actId="20577"/>
        <pc:sldMkLst>
          <pc:docMk/>
          <pc:sldMk cId="2351109913" sldId="754"/>
        </pc:sldMkLst>
        <pc:spChg chg="mod">
          <ac:chgData name="yashrealmec15@gmail.com" userId="96ecc678ac4d3d61" providerId="LiveId" clId="{CEA96446-A1CD-4E5A-A99B-98A86C788EAC}" dt="2024-06-17T07:19:20.691" v="2413" actId="20577"/>
          <ac:spMkLst>
            <pc:docMk/>
            <pc:sldMk cId="2351109913" sldId="754"/>
            <ac:spMk id="2" creationId="{F84C86F3-DA51-F012-B62D-5124A687DDFF}"/>
          </ac:spMkLst>
        </pc:spChg>
        <pc:spChg chg="add mod">
          <ac:chgData name="yashrealmec15@gmail.com" userId="96ecc678ac4d3d61" providerId="LiveId" clId="{CEA96446-A1CD-4E5A-A99B-98A86C788EAC}" dt="2024-06-17T07:19:09.360" v="2411" actId="1076"/>
          <ac:spMkLst>
            <pc:docMk/>
            <pc:sldMk cId="2351109913" sldId="754"/>
            <ac:spMk id="3" creationId="{C78F2613-C2ED-677E-7247-70FD6BC3524F}"/>
          </ac:spMkLst>
        </pc:spChg>
        <pc:spChg chg="del">
          <ac:chgData name="yashrealmec15@gmail.com" userId="96ecc678ac4d3d61" providerId="LiveId" clId="{CEA96446-A1CD-4E5A-A99B-98A86C788EAC}" dt="2024-06-17T07:18:31.715" v="2405" actId="478"/>
          <ac:spMkLst>
            <pc:docMk/>
            <pc:sldMk cId="2351109913" sldId="754"/>
            <ac:spMk id="4" creationId="{24B9606C-C12D-9197-F817-2CCFE9913BFE}"/>
          </ac:spMkLst>
        </pc:spChg>
      </pc:sldChg>
      <pc:sldChg chg="addSp delSp modSp add del mod delAnim modAnim">
        <pc:chgData name="yashrealmec15@gmail.com" userId="96ecc678ac4d3d61" providerId="LiveId" clId="{CEA96446-A1CD-4E5A-A99B-98A86C788EAC}" dt="2024-06-17T07:36:43.863" v="2445" actId="47"/>
        <pc:sldMkLst>
          <pc:docMk/>
          <pc:sldMk cId="2491874746" sldId="755"/>
        </pc:sldMkLst>
        <pc:spChg chg="mod">
          <ac:chgData name="yashrealmec15@gmail.com" userId="96ecc678ac4d3d61" providerId="LiveId" clId="{CEA96446-A1CD-4E5A-A99B-98A86C788EAC}" dt="2024-06-17T07:23:05.292" v="2421" actId="20577"/>
          <ac:spMkLst>
            <pc:docMk/>
            <pc:sldMk cId="2491874746" sldId="755"/>
            <ac:spMk id="2" creationId="{F84C86F3-DA51-F012-B62D-5124A687DDFF}"/>
          </ac:spMkLst>
        </pc:spChg>
        <pc:spChg chg="del">
          <ac:chgData name="yashrealmec15@gmail.com" userId="96ecc678ac4d3d61" providerId="LiveId" clId="{CEA96446-A1CD-4E5A-A99B-98A86C788EAC}" dt="2024-06-17T07:23:11.569" v="2422" actId="478"/>
          <ac:spMkLst>
            <pc:docMk/>
            <pc:sldMk cId="2491874746" sldId="755"/>
            <ac:spMk id="3" creationId="{F6BD9CF1-C17C-898C-8755-B0786EC18F58}"/>
          </ac:spMkLst>
        </pc:spChg>
        <pc:spChg chg="add del mod">
          <ac:chgData name="yashrealmec15@gmail.com" userId="96ecc678ac4d3d61" providerId="LiveId" clId="{CEA96446-A1CD-4E5A-A99B-98A86C788EAC}" dt="2024-06-17T07:23:15.026" v="2423" actId="478"/>
          <ac:spMkLst>
            <pc:docMk/>
            <pc:sldMk cId="2491874746" sldId="755"/>
            <ac:spMk id="6" creationId="{4EA79B3F-59E8-A63D-4740-7F207E9D12F7}"/>
          </ac:spMkLst>
        </pc:spChg>
        <pc:spChg chg="add mod">
          <ac:chgData name="yashrealmec15@gmail.com" userId="96ecc678ac4d3d61" providerId="LiveId" clId="{CEA96446-A1CD-4E5A-A99B-98A86C788EAC}" dt="2024-06-17T07:26:21.900" v="2431" actId="113"/>
          <ac:spMkLst>
            <pc:docMk/>
            <pc:sldMk cId="2491874746" sldId="755"/>
            <ac:spMk id="7" creationId="{08EDE899-5513-164F-B5DD-7F44E35344D8}"/>
          </ac:spMkLst>
        </pc:spChg>
      </pc:sldChg>
      <pc:sldMasterChg chg="modSldLayout">
        <pc:chgData name="yashrealmec15@gmail.com" userId="96ecc678ac4d3d61" providerId="LiveId" clId="{CEA96446-A1CD-4E5A-A99B-98A86C788EAC}" dt="2024-06-17T07:39:06.256" v="2455" actId="1076"/>
        <pc:sldMasterMkLst>
          <pc:docMk/>
          <pc:sldMasterMk cId="1788353970" sldId="2147483648"/>
        </pc:sldMasterMkLst>
        <pc:sldLayoutChg chg="addSp delSp modSp mod">
          <pc:chgData name="yashrealmec15@gmail.com" userId="96ecc678ac4d3d61" providerId="LiveId" clId="{CEA96446-A1CD-4E5A-A99B-98A86C788EAC}" dt="2024-06-17T07:39:06.256" v="2455" actId="1076"/>
          <pc:sldLayoutMkLst>
            <pc:docMk/>
            <pc:sldMasterMk cId="1788353970" sldId="2147483648"/>
            <pc:sldLayoutMk cId="2916498579" sldId="2147483649"/>
          </pc:sldLayoutMkLst>
          <pc:spChg chg="mod">
            <ac:chgData name="yashrealmec15@gmail.com" userId="96ecc678ac4d3d61" providerId="LiveId" clId="{CEA96446-A1CD-4E5A-A99B-98A86C788EAC}" dt="2024-06-17T07:34:07.042" v="2443" actId="14100"/>
            <ac:spMkLst>
              <pc:docMk/>
              <pc:sldMasterMk cId="1788353970" sldId="2147483648"/>
              <pc:sldLayoutMk cId="2916498579" sldId="2147483649"/>
              <ac:spMk id="7" creationId="{40B25912-FA74-DA0F-51FD-FAC1B13434FA}"/>
            </ac:spMkLst>
          </pc:spChg>
          <pc:picChg chg="del">
            <ac:chgData name="yashrealmec15@gmail.com" userId="96ecc678ac4d3d61" providerId="LiveId" clId="{CEA96446-A1CD-4E5A-A99B-98A86C788EAC}" dt="2024-06-17T07:31:04.027" v="2432" actId="478"/>
            <ac:picMkLst>
              <pc:docMk/>
              <pc:sldMasterMk cId="1788353970" sldId="2147483648"/>
              <pc:sldLayoutMk cId="2916498579" sldId="2147483649"/>
              <ac:picMk id="8" creationId="{4F3C4933-3CDD-5E14-7EAC-C462FEDE3973}"/>
            </ac:picMkLst>
          </pc:picChg>
          <pc:picChg chg="add del mod">
            <ac:chgData name="yashrealmec15@gmail.com" userId="96ecc678ac4d3d61" providerId="LiveId" clId="{CEA96446-A1CD-4E5A-A99B-98A86C788EAC}" dt="2024-06-17T07:38:34.502" v="2450" actId="478"/>
            <ac:picMkLst>
              <pc:docMk/>
              <pc:sldMasterMk cId="1788353970" sldId="2147483648"/>
              <pc:sldLayoutMk cId="2916498579" sldId="2147483649"/>
              <ac:picMk id="1026" creationId="{5C24B1A0-C03B-FE7B-3E42-E4E5E7D87869}"/>
            </ac:picMkLst>
          </pc:picChg>
          <pc:picChg chg="add mod">
            <ac:chgData name="yashrealmec15@gmail.com" userId="96ecc678ac4d3d61" providerId="LiveId" clId="{CEA96446-A1CD-4E5A-A99B-98A86C788EAC}" dt="2024-06-17T07:39:06.256" v="2455" actId="1076"/>
            <ac:picMkLst>
              <pc:docMk/>
              <pc:sldMasterMk cId="1788353970" sldId="2147483648"/>
              <pc:sldLayoutMk cId="2916498579" sldId="2147483649"/>
              <ac:picMk id="1028" creationId="{1FC2430D-7377-B690-8BF5-B888B133E842}"/>
            </ac:picMkLst>
          </pc:picChg>
          <pc:picChg chg="add del mod">
            <ac:chgData name="yashrealmec15@gmail.com" userId="96ecc678ac4d3d61" providerId="LiveId" clId="{CEA96446-A1CD-4E5A-A99B-98A86C788EAC}" dt="2024-06-17T07:31:18.171" v="2436" actId="478"/>
            <ac:picMkLst>
              <pc:docMk/>
              <pc:sldMasterMk cId="1788353970" sldId="2147483648"/>
              <pc:sldLayoutMk cId="2916498579" sldId="2147483649"/>
              <ac:picMk id="6146" creationId="{89705AAA-FDEB-B41E-6ABF-F1381D27DEB4}"/>
            </ac:picMkLst>
          </pc:picChg>
          <pc:picChg chg="add del mod">
            <ac:chgData name="yashrealmec15@gmail.com" userId="96ecc678ac4d3d61" providerId="LiveId" clId="{CEA96446-A1CD-4E5A-A99B-98A86C788EAC}" dt="2024-06-17T07:37:55.234" v="2447" actId="478"/>
            <ac:picMkLst>
              <pc:docMk/>
              <pc:sldMasterMk cId="1788353970" sldId="2147483648"/>
              <pc:sldLayoutMk cId="2916498579" sldId="2147483649"/>
              <ac:picMk id="6148" creationId="{CB33281A-895B-D892-A17B-05F634200C5C}"/>
            </ac:picMkLst>
          </pc:picChg>
        </pc:sldLayoutChg>
      </pc:sldMasterChg>
      <pc:sldMasterChg chg="del delSldLayout">
        <pc:chgData name="yashrealmec15@gmail.com" userId="96ecc678ac4d3d61" providerId="LiveId" clId="{CEA96446-A1CD-4E5A-A99B-98A86C788EAC}" dt="2024-06-16T11:07:47.069" v="1279" actId="47"/>
        <pc:sldMasterMkLst>
          <pc:docMk/>
          <pc:sldMasterMk cId="4101402021" sldId="2147483668"/>
        </pc:sldMasterMkLst>
        <pc:sldLayoutChg chg="del">
          <pc:chgData name="yashrealmec15@gmail.com" userId="96ecc678ac4d3d61" providerId="LiveId" clId="{CEA96446-A1CD-4E5A-A99B-98A86C788EAC}" dt="2024-06-16T11:07:47.069" v="1279" actId="47"/>
          <pc:sldLayoutMkLst>
            <pc:docMk/>
            <pc:sldMasterMk cId="4101402021" sldId="2147483668"/>
            <pc:sldLayoutMk cId="2039449013" sldId="2147483669"/>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960571525" sldId="2147483670"/>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1170090241" sldId="2147483671"/>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4169242897" sldId="2147483672"/>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722850101" sldId="2147483673"/>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1134069200" sldId="2147483674"/>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3101631010" sldId="2147483675"/>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4123206590" sldId="2147483676"/>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627785423" sldId="2147483677"/>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3864297780" sldId="2147483678"/>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38706933" sldId="2147483679"/>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620528421" sldId="2147483680"/>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4118693951" sldId="2147483681"/>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1272451740" sldId="2147483682"/>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2214079781" sldId="2147483683"/>
          </pc:sldLayoutMkLst>
        </pc:sldLayoutChg>
        <pc:sldLayoutChg chg="del">
          <pc:chgData name="yashrealmec15@gmail.com" userId="96ecc678ac4d3d61" providerId="LiveId" clId="{CEA96446-A1CD-4E5A-A99B-98A86C788EAC}" dt="2024-06-16T11:07:47.069" v="1279" actId="47"/>
          <pc:sldLayoutMkLst>
            <pc:docMk/>
            <pc:sldMasterMk cId="4101402021" sldId="2147483668"/>
            <pc:sldLayoutMk cId="832253947"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346809" y="1768469"/>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3517040"/>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a:t>Click to edit Master text styles</a:t>
            </a:r>
          </a:p>
        </p:txBody>
      </p:sp>
      <p:sp>
        <p:nvSpPr>
          <p:cNvPr id="4" name="AutoShape 4" descr="Data Structure 3D Icon - Free Download Science &amp; Technology 3D Icons |  IconScout">
            <a:extLst>
              <a:ext uri="{FF2B5EF4-FFF2-40B4-BE49-F238E27FC236}">
                <a16:creationId xmlns:a16="http://schemas.microsoft.com/office/drawing/2014/main" id="{F6FF5B9E-D728-E39C-4A10-0B479F93856B}"/>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F8685395-C562-A289-0B0E-0CD9B7B7082C}"/>
              </a:ext>
            </a:extLst>
          </p:cNvPr>
          <p:cNvPicPr>
            <a:picLocks noChangeAspect="1"/>
          </p:cNvPicPr>
          <p:nvPr userDrawn="1"/>
        </p:nvPicPr>
        <p:blipFill>
          <a:blip r:embed="rId2"/>
          <a:stretch>
            <a:fillRect/>
          </a:stretch>
        </p:blipFill>
        <p:spPr>
          <a:xfrm>
            <a:off x="7174105" y="1256899"/>
            <a:ext cx="3396969" cy="3396969"/>
          </a:xfrm>
          <a:prstGeom prst="rect">
            <a:avLst/>
          </a:prstGeom>
        </p:spPr>
      </p:pic>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a:t>Click to edit Master title style</a:t>
            </a:r>
            <a:endParaRPr lang="en-US" dirty="0"/>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5142479"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5434632"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3466339"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3839001"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6803612" y="381601"/>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808102" cy="768096"/>
          </a:xfrm>
        </p:spPr>
        <p:txBody>
          <a:bodyPr anchor="t">
            <a:noAutofit/>
          </a:bodyPr>
          <a:lstStyle>
            <a:lvl1pPr>
              <a:defRPr sz="6000">
                <a:latin typeface="Cambria" panose="02040503050406030204" pitchFamily="18" charset="0"/>
                <a:ea typeface="Cambria" panose="02040503050406030204" pitchFamily="18" charset="0"/>
              </a:defRPr>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6180619" y="1281696"/>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795528" y="3922811"/>
            <a:ext cx="5024122" cy="109694"/>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1_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34"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1733" b="0" i="0">
                <a:solidFill>
                  <a:srgbClr val="F15B2A"/>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925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49168" y="1868388"/>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49168" y="2461041"/>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49168" y="3053694"/>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49168" y="364634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49168" y="423900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49168" y="483165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49168" y="542430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488128" y="181242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488128" y="240678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488128" y="300114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488128" y="359550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488128" y="418986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488128" y="478422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488128" y="537858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22368" y="199362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22368" y="258325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22368" y="318234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22368" y="377838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22368" y="4360425"/>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22368" y="4953078"/>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22368" y="556146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10" name="Title 1">
            <a:extLst>
              <a:ext uri="{FF2B5EF4-FFF2-40B4-BE49-F238E27FC236}">
                <a16:creationId xmlns:a16="http://schemas.microsoft.com/office/drawing/2014/main" id="{1C0FECA7-E2D8-6CB7-E7E7-E872990851AE}"/>
              </a:ext>
            </a:extLst>
          </p:cNvPr>
          <p:cNvSpPr>
            <a:spLocks noGrp="1"/>
          </p:cNvSpPr>
          <p:nvPr>
            <p:ph type="title"/>
          </p:nvPr>
        </p:nvSpPr>
        <p:spPr>
          <a:xfrm>
            <a:off x="648928" y="459281"/>
            <a:ext cx="10822804" cy="813563"/>
          </a:xfrm>
        </p:spPr>
        <p:txBody>
          <a:bodyPr anchor="b">
            <a:noAutofit/>
          </a:bodyPr>
          <a:lstStyle>
            <a:lvl1pPr algn="ctr">
              <a:lnSpc>
                <a:spcPct val="170000"/>
              </a:lnSpc>
              <a:defRPr sz="4400" b="1">
                <a:latin typeface="Cambria" panose="02040503050406030204" pitchFamily="18" charset="0"/>
                <a:ea typeface="Cambria" panose="02040503050406030204" pitchFamily="18"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3FFAB8A-57D6-651B-38AE-35DF41809091}"/>
              </a:ext>
            </a:extLst>
          </p:cNvPr>
          <p:cNvCxnSpPr>
            <a:cxnSpLocks/>
          </p:cNvCxnSpPr>
          <p:nvPr userDrawn="1"/>
        </p:nvCxnSpPr>
        <p:spPr>
          <a:xfrm flipV="1">
            <a:off x="1041276" y="1378368"/>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BB3C8D-27F0-CE84-9315-51EF14E98EDA}"/>
              </a:ext>
            </a:extLst>
          </p:cNvPr>
          <p:cNvCxnSpPr>
            <a:cxnSpLocks/>
          </p:cNvCxnSpPr>
          <p:nvPr userDrawn="1"/>
        </p:nvCxnSpPr>
        <p:spPr>
          <a:xfrm>
            <a:off x="1753849" y="1378368"/>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EADB9AF-464F-0E38-ECC7-2BFCF136500C}"/>
              </a:ext>
            </a:extLst>
          </p:cNvPr>
          <p:cNvCxnSpPr>
            <a:cxnSpLocks/>
          </p:cNvCxnSpPr>
          <p:nvPr userDrawn="1"/>
        </p:nvCxnSpPr>
        <p:spPr>
          <a:xfrm>
            <a:off x="3924300" y="1376899"/>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CA2750-B7C1-CFA2-23B8-59B85BEE3528}"/>
              </a:ext>
            </a:extLst>
          </p:cNvPr>
          <p:cNvCxnSpPr>
            <a:cxnSpLocks/>
          </p:cNvCxnSpPr>
          <p:nvPr userDrawn="1"/>
        </p:nvCxnSpPr>
        <p:spPr>
          <a:xfrm>
            <a:off x="6096000" y="1376899"/>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994A7F-FD3E-8325-458B-B4CDDA0DB059}"/>
              </a:ext>
            </a:extLst>
          </p:cNvPr>
          <p:cNvCxnSpPr>
            <a:cxnSpLocks/>
          </p:cNvCxnSpPr>
          <p:nvPr userDrawn="1"/>
        </p:nvCxnSpPr>
        <p:spPr>
          <a:xfrm>
            <a:off x="8247683" y="1383812"/>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AA54B56-C23F-3B87-EF9C-67EA31278555}"/>
              </a:ext>
            </a:extLst>
          </p:cNvPr>
          <p:cNvCxnSpPr>
            <a:cxnSpLocks/>
          </p:cNvCxnSpPr>
          <p:nvPr userDrawn="1"/>
        </p:nvCxnSpPr>
        <p:spPr>
          <a:xfrm>
            <a:off x="10446712" y="1383812"/>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95009" y="180459"/>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1900084" y="2426660"/>
            <a:ext cx="8391832" cy="2046185"/>
          </a:xfrm>
        </p:spPr>
        <p:txBody>
          <a:bodyPr anchor="t">
            <a:noAutofit/>
          </a:bodyPr>
          <a:lstStyle>
            <a:lvl1pPr algn="ctr">
              <a:lnSpc>
                <a:spcPct val="100000"/>
              </a:lnSpc>
              <a:defRPr sz="6000">
                <a:solidFill>
                  <a:schemeClr val="bg1"/>
                </a:solidFill>
                <a:latin typeface="Cambria" panose="02040503050406030204" pitchFamily="18" charset="0"/>
                <a:ea typeface="Cambria" panose="02040503050406030204" pitchFamily="18" charset="0"/>
              </a:defRPr>
            </a:lvl1pPr>
          </a:lstStyle>
          <a:p>
            <a:r>
              <a:rPr lang="en-US" dirty="0"/>
              <a:t>Click to edit Master title style</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648928" y="459281"/>
            <a:ext cx="10822804" cy="813563"/>
          </a:xfrm>
        </p:spPr>
        <p:txBody>
          <a:bodyPr anchor="b">
            <a:noAutofit/>
          </a:bodyPr>
          <a:lstStyle>
            <a:lvl1pPr algn="ctr">
              <a:lnSpc>
                <a:spcPct val="170000"/>
              </a:lnSpc>
              <a:defRPr sz="4400" b="1">
                <a:latin typeface="Cambria" panose="02040503050406030204" pitchFamily="18" charset="0"/>
                <a:ea typeface="Cambria" panose="02040503050406030204" pitchFamily="18" charset="0"/>
              </a:defRPr>
            </a:lvl1pPr>
          </a:lstStyle>
          <a:p>
            <a:r>
              <a:rPr lang="en-US" dirty="0"/>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648928" y="1444752"/>
            <a:ext cx="10822803" cy="4297680"/>
          </a:xfrm>
        </p:spPr>
        <p:txBody>
          <a:bodyPr>
            <a:noAutofit/>
          </a:bodyPr>
          <a:lstStyle>
            <a:lvl1pPr marL="2286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1pPr>
            <a:lvl2pPr marL="6858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2pPr>
            <a:lvl3pPr marL="11430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3pPr>
            <a:lvl4pPr marL="16002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4pPr>
            <a:lvl5pPr marL="20574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3E9D3B61-5963-1715-E68E-04E8DC8269B3}"/>
              </a:ext>
            </a:extLst>
          </p:cNvPr>
          <p:cNvCxnSpPr>
            <a:cxnSpLocks/>
          </p:cNvCxnSpPr>
          <p:nvPr userDrawn="1"/>
        </p:nvCxnSpPr>
        <p:spPr>
          <a:xfrm flipV="1">
            <a:off x="1041276" y="1378368"/>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F174AE1-965C-4101-4E5E-D7A3437BE059}"/>
              </a:ext>
            </a:extLst>
          </p:cNvPr>
          <p:cNvCxnSpPr>
            <a:cxnSpLocks/>
          </p:cNvCxnSpPr>
          <p:nvPr userDrawn="1"/>
        </p:nvCxnSpPr>
        <p:spPr>
          <a:xfrm>
            <a:off x="1753849" y="1378368"/>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4DDAA0B-EED4-C5FC-EC52-9DE2015A6B0D}"/>
              </a:ext>
            </a:extLst>
          </p:cNvPr>
          <p:cNvCxnSpPr>
            <a:cxnSpLocks/>
          </p:cNvCxnSpPr>
          <p:nvPr userDrawn="1"/>
        </p:nvCxnSpPr>
        <p:spPr>
          <a:xfrm>
            <a:off x="3924300" y="1376899"/>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BA4712-6E8B-C341-66AF-5E0CA529D4CE}"/>
              </a:ext>
            </a:extLst>
          </p:cNvPr>
          <p:cNvCxnSpPr>
            <a:cxnSpLocks/>
          </p:cNvCxnSpPr>
          <p:nvPr userDrawn="1"/>
        </p:nvCxnSpPr>
        <p:spPr>
          <a:xfrm>
            <a:off x="6096000" y="1376899"/>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504713-49F6-3075-9DB9-1DF938D88DCB}"/>
              </a:ext>
            </a:extLst>
          </p:cNvPr>
          <p:cNvCxnSpPr>
            <a:cxnSpLocks/>
          </p:cNvCxnSpPr>
          <p:nvPr userDrawn="1"/>
        </p:nvCxnSpPr>
        <p:spPr>
          <a:xfrm>
            <a:off x="8257515" y="1387560"/>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233511-5CF9-0557-CB1B-252E8EEFFA29}"/>
              </a:ext>
            </a:extLst>
          </p:cNvPr>
          <p:cNvCxnSpPr>
            <a:cxnSpLocks/>
          </p:cNvCxnSpPr>
          <p:nvPr userDrawn="1"/>
        </p:nvCxnSpPr>
        <p:spPr>
          <a:xfrm>
            <a:off x="10446712" y="1383812"/>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r>
              <a:rPr lang="en-US"/>
              <a:t>Click icon to add picture</a:t>
            </a: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 id="2147483668" r:id="rId19"/>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a:xfrm>
            <a:off x="786382" y="1782500"/>
            <a:ext cx="6016752" cy="1883664"/>
          </a:xfrm>
        </p:spPr>
        <p:txBody>
          <a:bodyPr/>
          <a:lstStyle/>
          <a:p>
            <a:pPr>
              <a:lnSpc>
                <a:spcPct val="100000"/>
              </a:lnSpc>
            </a:pPr>
            <a:r>
              <a:rPr lang="en-US" sz="4800" dirty="0">
                <a:latin typeface="Cambria" panose="02040503050406030204" pitchFamily="18" charset="0"/>
                <a:ea typeface="Cambria" panose="02040503050406030204" pitchFamily="18" charset="0"/>
              </a:rPr>
              <a:t>What is Routing?</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Bhawna Gunwani</a:t>
            </a:r>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r>
              <a:rPr lang="en-US" dirty="0"/>
              <a:t>Corporate Trainer and Consultant</a:t>
            </a:r>
          </a:p>
        </p:txBody>
      </p:sp>
    </p:spTree>
    <p:extLst>
      <p:ext uri="{BB962C8B-B14F-4D97-AF65-F5344CB8AC3E}">
        <p14:creationId xmlns:p14="http://schemas.microsoft.com/office/powerpoint/2010/main" val="38136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C252C6CE-8D50-E89F-0A37-DC7AF0C703A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2F1E4C5-DA89-D00C-C833-6DC5D79AF0A0}"/>
              </a:ext>
            </a:extLst>
          </p:cNvPr>
          <p:cNvSpPr txBox="1">
            <a:spLocks noGrp="1"/>
          </p:cNvSpPr>
          <p:nvPr>
            <p:ph type="title"/>
          </p:nvPr>
        </p:nvSpPr>
        <p:spPr>
          <a:xfrm>
            <a:off x="2483618" y="1826215"/>
            <a:ext cx="7224764" cy="562547"/>
          </a:xfrm>
          <a:prstGeom prst="rect">
            <a:avLst/>
          </a:prstGeom>
        </p:spPr>
        <p:txBody>
          <a:bodyPr vert="horz" wrap="square" lIns="0" tIns="8467" rIns="0" bIns="0" rtlCol="0" anchor="ctr">
            <a:spAutoFit/>
          </a:bodyPr>
          <a:lstStyle/>
          <a:p>
            <a:pPr marL="8467" algn="ctr">
              <a:lnSpc>
                <a:spcPct val="100000"/>
              </a:lnSpc>
              <a:spcBef>
                <a:spcPts val="67"/>
              </a:spcBef>
            </a:pPr>
            <a:r>
              <a:rPr lang="en-US" sz="3600" spc="117" dirty="0">
                <a:solidFill>
                  <a:schemeClr val="accent2"/>
                </a:solidFill>
                <a:latin typeface="Cambria" panose="02040503050406030204" pitchFamily="18" charset="0"/>
                <a:ea typeface="Cambria" panose="02040503050406030204" pitchFamily="18" charset="0"/>
              </a:rPr>
              <a:t>What is Nested Routes?</a:t>
            </a:r>
            <a:endParaRPr lang="en-US" sz="3600" dirty="0">
              <a:solidFill>
                <a:schemeClr val="accent2"/>
              </a:solidFill>
              <a:latin typeface="Cambria" panose="02040503050406030204" pitchFamily="18" charset="0"/>
              <a:ea typeface="Cambria" panose="02040503050406030204" pitchFamily="18" charset="0"/>
            </a:endParaRPr>
          </a:p>
        </p:txBody>
      </p:sp>
      <p:sp>
        <p:nvSpPr>
          <p:cNvPr id="3" name="object 3">
            <a:extLst>
              <a:ext uri="{FF2B5EF4-FFF2-40B4-BE49-F238E27FC236}">
                <a16:creationId xmlns:a16="http://schemas.microsoft.com/office/drawing/2014/main" id="{DFFF7C3E-C70B-47AB-8B0C-A65244F33B12}"/>
              </a:ext>
            </a:extLst>
          </p:cNvPr>
          <p:cNvSpPr txBox="1"/>
          <p:nvPr/>
        </p:nvSpPr>
        <p:spPr>
          <a:xfrm>
            <a:off x="1644580" y="2784713"/>
            <a:ext cx="8902840" cy="1839606"/>
          </a:xfrm>
          <a:prstGeom prst="rect">
            <a:avLst/>
          </a:prstGeom>
        </p:spPr>
        <p:txBody>
          <a:bodyPr vert="horz" wrap="square" lIns="0" tIns="11430" rIns="0" bIns="0" rtlCol="0">
            <a:spAutoFit/>
          </a:bodyPr>
          <a:lstStyle/>
          <a:p>
            <a:pPr marL="8467" marR="3387" algn="ctr">
              <a:lnSpc>
                <a:spcPct val="99100"/>
              </a:lnSpc>
              <a:spcBef>
                <a:spcPts val="90"/>
              </a:spcBef>
            </a:pPr>
            <a:r>
              <a:rPr lang="en-US" sz="2400" spc="-147" dirty="0">
                <a:solidFill>
                  <a:schemeClr val="bg1"/>
                </a:solidFill>
                <a:latin typeface="Cambria" panose="02040503050406030204" pitchFamily="18" charset="0"/>
                <a:ea typeface="Cambria" panose="02040503050406030204" pitchFamily="18" charset="0"/>
                <a:cs typeface="Arial"/>
              </a:rPr>
              <a:t>Nested routes in Next.js allow you to create a structured hierarchy of URLs by organizing files in subdirectories within the /pages directory. This makes it easy to manage complex applications with sections or categories, like a blog or e-commerce site. Layout structures further enhance this by enabling consistent UI layouts across sections, like headers, footers, and sidebars.</a:t>
            </a:r>
            <a:endParaRPr lang="en-US" sz="2400" dirty="0">
              <a:solidFill>
                <a:schemeClr val="bg1"/>
              </a:solidFill>
              <a:latin typeface="Cambria" panose="02040503050406030204" pitchFamily="18" charset="0"/>
              <a:ea typeface="Cambria" panose="02040503050406030204" pitchFamily="18" charset="0"/>
              <a:cs typeface="Arial"/>
            </a:endParaRPr>
          </a:p>
        </p:txBody>
      </p:sp>
    </p:spTree>
    <p:extLst>
      <p:ext uri="{BB962C8B-B14F-4D97-AF65-F5344CB8AC3E}">
        <p14:creationId xmlns:p14="http://schemas.microsoft.com/office/powerpoint/2010/main" val="294499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BD47-D592-C119-6F14-B628023A7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5C9A-A41D-C899-7633-6BE88CCC43D4}"/>
              </a:ext>
            </a:extLst>
          </p:cNvPr>
          <p:cNvSpPr>
            <a:spLocks noGrp="1"/>
          </p:cNvSpPr>
          <p:nvPr>
            <p:ph type="title"/>
          </p:nvPr>
        </p:nvSpPr>
        <p:spPr/>
        <p:txBody>
          <a:bodyPr/>
          <a:lstStyle/>
          <a:p>
            <a:r>
              <a:rPr lang="en-US" sz="4800" dirty="0">
                <a:solidFill>
                  <a:srgbClr val="120E23"/>
                </a:solidFill>
              </a:rPr>
              <a:t>Creating Layouts for Nested Routes</a:t>
            </a:r>
            <a:endParaRPr lang="en-IN" sz="4800" dirty="0"/>
          </a:p>
        </p:txBody>
      </p:sp>
      <p:sp>
        <p:nvSpPr>
          <p:cNvPr id="5" name="Slide Number Placeholder 4">
            <a:extLst>
              <a:ext uri="{FF2B5EF4-FFF2-40B4-BE49-F238E27FC236}">
                <a16:creationId xmlns:a16="http://schemas.microsoft.com/office/drawing/2014/main" id="{5E461427-CA6F-38EC-F3B1-52DA1A7AE5CC}"/>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11</a:t>
            </a:fld>
            <a:endParaRPr lang="en-US" dirty="0"/>
          </a:p>
        </p:txBody>
      </p:sp>
      <p:sp>
        <p:nvSpPr>
          <p:cNvPr id="8" name="Text Placeholder 2">
            <a:extLst>
              <a:ext uri="{FF2B5EF4-FFF2-40B4-BE49-F238E27FC236}">
                <a16:creationId xmlns:a16="http://schemas.microsoft.com/office/drawing/2014/main" id="{98D07FE9-5720-BB2D-F791-B4DCFA80B124}"/>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defRPr/>
            </a:pP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Layouts help to create a consistent UI across multiple pages, such as a sidebar or navigation menu for a section of the app. </a:t>
            </a:r>
          </a:p>
        </p:txBody>
      </p:sp>
      <p:sp>
        <p:nvSpPr>
          <p:cNvPr id="4" name="TextBox 3">
            <a:extLst>
              <a:ext uri="{FF2B5EF4-FFF2-40B4-BE49-F238E27FC236}">
                <a16:creationId xmlns:a16="http://schemas.microsoft.com/office/drawing/2014/main" id="{F3009EEC-4921-5C90-DE8B-18960222EBB3}"/>
              </a:ext>
            </a:extLst>
          </p:cNvPr>
          <p:cNvSpPr txBox="1"/>
          <p:nvPr/>
        </p:nvSpPr>
        <p:spPr>
          <a:xfrm>
            <a:off x="415600" y="3041421"/>
            <a:ext cx="7834097" cy="3170099"/>
          </a:xfrm>
          <a:prstGeom prst="rect">
            <a:avLst/>
          </a:prstGeom>
          <a:noFill/>
        </p:spPr>
        <p:txBody>
          <a:bodyPr wrap="square">
            <a:spAutoFit/>
          </a:bodyPr>
          <a:lstStyle/>
          <a:p>
            <a:r>
              <a:rPr lang="en-IN" sz="2000" dirty="0">
                <a:latin typeface="Consolas" panose="020B0609020204030204" pitchFamily="49" charset="0"/>
              </a:rPr>
              <a:t>// components/BlogLayout.tsx</a:t>
            </a:r>
          </a:p>
          <a:p>
            <a:r>
              <a:rPr lang="en-IN" sz="2000" dirty="0">
                <a:latin typeface="Consolas" panose="020B0609020204030204" pitchFamily="49" charset="0"/>
              </a:rPr>
              <a:t>export default function BlogLayout({ children }) {</a:t>
            </a:r>
          </a:p>
          <a:p>
            <a:r>
              <a:rPr lang="en-IN" sz="2000" dirty="0">
                <a:latin typeface="Consolas" panose="020B0609020204030204" pitchFamily="49" charset="0"/>
              </a:rPr>
              <a:t>  return (</a:t>
            </a:r>
          </a:p>
          <a:p>
            <a:r>
              <a:rPr lang="en-IN" sz="2000" dirty="0">
                <a:latin typeface="Consolas" panose="020B0609020204030204" pitchFamily="49" charset="0"/>
              </a:rPr>
              <a:t>    &lt;div&gt;</a:t>
            </a:r>
          </a:p>
          <a:p>
            <a:r>
              <a:rPr lang="en-IN" sz="2000" dirty="0">
                <a:latin typeface="Consolas" panose="020B0609020204030204" pitchFamily="49" charset="0"/>
              </a:rPr>
              <a:t>      &lt;header&gt;Blog Header&lt;/header&gt;</a:t>
            </a:r>
          </a:p>
          <a:p>
            <a:r>
              <a:rPr lang="en-IN" sz="2000" dirty="0">
                <a:latin typeface="Consolas" panose="020B0609020204030204" pitchFamily="49" charset="0"/>
              </a:rPr>
              <a:t>      &lt;main&gt;{children}&lt;/main&gt;</a:t>
            </a:r>
          </a:p>
          <a:p>
            <a:r>
              <a:rPr lang="en-IN" sz="2000" dirty="0">
                <a:latin typeface="Consolas" panose="020B0609020204030204" pitchFamily="49" charset="0"/>
              </a:rPr>
              <a:t>      &lt;footer&gt;Blog Footer&lt;/footer&gt;</a:t>
            </a:r>
          </a:p>
          <a:p>
            <a:r>
              <a:rPr lang="en-IN" sz="2000" dirty="0">
                <a:latin typeface="Consolas" panose="020B0609020204030204" pitchFamily="49" charset="0"/>
              </a:rPr>
              <a:t>    &lt;/div&gt;</a:t>
            </a:r>
          </a:p>
          <a:p>
            <a:r>
              <a:rPr lang="en-IN" sz="2000" dirty="0">
                <a:latin typeface="Consolas" panose="020B0609020204030204" pitchFamily="49" charset="0"/>
              </a:rPr>
              <a:t>  );</a:t>
            </a:r>
          </a:p>
          <a:p>
            <a:r>
              <a:rPr lang="en-IN" sz="2000" dirty="0">
                <a:latin typeface="Consolas" panose="020B0609020204030204" pitchFamily="49" charset="0"/>
              </a:rPr>
              <a:t>}</a:t>
            </a:r>
          </a:p>
        </p:txBody>
      </p:sp>
    </p:spTree>
    <p:extLst>
      <p:ext uri="{BB962C8B-B14F-4D97-AF65-F5344CB8AC3E}">
        <p14:creationId xmlns:p14="http://schemas.microsoft.com/office/powerpoint/2010/main" val="75510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C5622-EDD5-C609-DEED-803DBE763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00810-3539-94F3-0135-13FCF3E781BA}"/>
              </a:ext>
            </a:extLst>
          </p:cNvPr>
          <p:cNvSpPr>
            <a:spLocks noGrp="1"/>
          </p:cNvSpPr>
          <p:nvPr>
            <p:ph type="title"/>
          </p:nvPr>
        </p:nvSpPr>
        <p:spPr/>
        <p:txBody>
          <a:bodyPr/>
          <a:lstStyle/>
          <a:p>
            <a:r>
              <a:rPr lang="en-US" sz="4800" dirty="0">
                <a:solidFill>
                  <a:srgbClr val="120E23"/>
                </a:solidFill>
              </a:rPr>
              <a:t>Benefits</a:t>
            </a:r>
            <a:endParaRPr lang="en-IN" sz="4800" dirty="0"/>
          </a:p>
        </p:txBody>
      </p:sp>
      <p:sp>
        <p:nvSpPr>
          <p:cNvPr id="5" name="Slide Number Placeholder 4">
            <a:extLst>
              <a:ext uri="{FF2B5EF4-FFF2-40B4-BE49-F238E27FC236}">
                <a16:creationId xmlns:a16="http://schemas.microsoft.com/office/drawing/2014/main" id="{F7876B84-78EA-37BB-278C-5F6839A7D101}"/>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12</a:t>
            </a:fld>
            <a:endParaRPr lang="en-US" dirty="0"/>
          </a:p>
        </p:txBody>
      </p:sp>
      <p:sp>
        <p:nvSpPr>
          <p:cNvPr id="8" name="Text Placeholder 2">
            <a:extLst>
              <a:ext uri="{FF2B5EF4-FFF2-40B4-BE49-F238E27FC236}">
                <a16:creationId xmlns:a16="http://schemas.microsoft.com/office/drawing/2014/main" id="{F9A3B6AD-946F-082B-7427-E1BC5919175A}"/>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Organized Structure: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Reflects URL hierarchy, making routes easy to manage. </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Improved Scalability: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Easily expand with new sections and pages.</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Enhanced User Experience: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Consistent design and intuitive navigation.</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Code Reusability: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Shared layouts reduce redundant code across pages.</a:t>
            </a:r>
            <a:endParaRPr lang="en-IN"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7546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8CF40296-83B8-F5C6-CE21-B6717E58DED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2831D2-B578-8CEB-C93C-618E34603D94}"/>
              </a:ext>
            </a:extLst>
          </p:cNvPr>
          <p:cNvSpPr txBox="1">
            <a:spLocks noGrp="1"/>
          </p:cNvSpPr>
          <p:nvPr>
            <p:ph type="title"/>
          </p:nvPr>
        </p:nvSpPr>
        <p:spPr>
          <a:xfrm>
            <a:off x="2483618" y="1826215"/>
            <a:ext cx="7224764" cy="562547"/>
          </a:xfrm>
          <a:prstGeom prst="rect">
            <a:avLst/>
          </a:prstGeom>
        </p:spPr>
        <p:txBody>
          <a:bodyPr vert="horz" wrap="square" lIns="0" tIns="8467" rIns="0" bIns="0" rtlCol="0" anchor="ctr">
            <a:spAutoFit/>
          </a:bodyPr>
          <a:lstStyle/>
          <a:p>
            <a:pPr marL="8467" algn="ctr">
              <a:lnSpc>
                <a:spcPct val="100000"/>
              </a:lnSpc>
              <a:spcBef>
                <a:spcPts val="67"/>
              </a:spcBef>
            </a:pPr>
            <a:r>
              <a:rPr lang="en-US" sz="3600" spc="117" dirty="0">
                <a:solidFill>
                  <a:schemeClr val="tx1"/>
                </a:solidFill>
                <a:latin typeface="Cambria" panose="02040503050406030204" pitchFamily="18" charset="0"/>
                <a:ea typeface="Cambria" panose="02040503050406030204" pitchFamily="18" charset="0"/>
              </a:rPr>
              <a:t>What is API Routes?</a:t>
            </a:r>
            <a:endParaRPr lang="en-US" sz="3600" dirty="0">
              <a:solidFill>
                <a:schemeClr val="tx1"/>
              </a:solidFill>
              <a:latin typeface="Cambria" panose="02040503050406030204" pitchFamily="18" charset="0"/>
              <a:ea typeface="Cambria" panose="02040503050406030204" pitchFamily="18" charset="0"/>
            </a:endParaRPr>
          </a:p>
        </p:txBody>
      </p:sp>
      <p:sp>
        <p:nvSpPr>
          <p:cNvPr id="3" name="object 3">
            <a:extLst>
              <a:ext uri="{FF2B5EF4-FFF2-40B4-BE49-F238E27FC236}">
                <a16:creationId xmlns:a16="http://schemas.microsoft.com/office/drawing/2014/main" id="{A7D0F1AE-1A8D-4DD9-D515-63809AFBDF29}"/>
              </a:ext>
            </a:extLst>
          </p:cNvPr>
          <p:cNvSpPr txBox="1"/>
          <p:nvPr/>
        </p:nvSpPr>
        <p:spPr>
          <a:xfrm>
            <a:off x="1644580" y="2784713"/>
            <a:ext cx="8902840" cy="1473993"/>
          </a:xfrm>
          <a:prstGeom prst="rect">
            <a:avLst/>
          </a:prstGeom>
        </p:spPr>
        <p:txBody>
          <a:bodyPr vert="horz" wrap="square" lIns="0" tIns="11430" rIns="0" bIns="0" rtlCol="0">
            <a:spAutoFit/>
          </a:bodyPr>
          <a:lstStyle/>
          <a:p>
            <a:pPr marL="8467" marR="3387" lvl="0" indent="0" algn="ctr" defTabSz="914400" rtl="0" eaLnBrk="1" fontAlgn="auto" latinLnBrk="0" hangingPunct="1">
              <a:lnSpc>
                <a:spcPct val="99100"/>
              </a:lnSpc>
              <a:spcBef>
                <a:spcPts val="90"/>
              </a:spcBef>
              <a:spcAft>
                <a:spcPts val="0"/>
              </a:spcAft>
              <a:buClrTx/>
              <a:buSzTx/>
              <a:buFontTx/>
              <a:buNone/>
              <a:tabLst/>
              <a:defRPr/>
            </a:pPr>
            <a:r>
              <a:rPr kumimoji="0" lang="en-US" sz="2400" b="0" i="0" u="none" strike="noStrike" kern="1200" cap="none" spc="-147" normalizeH="0" baseline="0" noProof="0" dirty="0">
                <a:ln>
                  <a:noFill/>
                </a:ln>
                <a:solidFill>
                  <a:srgbClr val="FFFFFF"/>
                </a:solidFill>
                <a:effectLst/>
                <a:uLnTx/>
                <a:uFillTx/>
                <a:latin typeface="Cambria" panose="02040503050406030204" pitchFamily="18" charset="0"/>
                <a:ea typeface="Cambria" panose="02040503050406030204" pitchFamily="18" charset="0"/>
                <a:cs typeface="Arial"/>
              </a:rPr>
              <a:t>API Routes in Next.js allow you to create backend API endpoints directly within your Next.js application. These routes are located in the /pages/api directory and provide a way to handle server-side logic like data processing, authentication, or database interactions without setting up a separate server.</a:t>
            </a:r>
            <a:endParaRPr kumimoji="0" lang="en-US" sz="2400" b="0" i="0" u="none" strike="noStrike" kern="120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Arial"/>
            </a:endParaRPr>
          </a:p>
        </p:txBody>
      </p:sp>
    </p:spTree>
    <p:extLst>
      <p:ext uri="{BB962C8B-B14F-4D97-AF65-F5344CB8AC3E}">
        <p14:creationId xmlns:p14="http://schemas.microsoft.com/office/powerpoint/2010/main" val="256075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9931A-A1E3-13DE-638F-DF55042C0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DCC95-80A7-875C-847B-8B83AB3B1FB8}"/>
              </a:ext>
            </a:extLst>
          </p:cNvPr>
          <p:cNvSpPr>
            <a:spLocks noGrp="1"/>
          </p:cNvSpPr>
          <p:nvPr>
            <p:ph type="title"/>
          </p:nvPr>
        </p:nvSpPr>
        <p:spPr/>
        <p:txBody>
          <a:bodyPr/>
          <a:lstStyle/>
          <a:p>
            <a:r>
              <a:rPr lang="en-US" sz="4800" dirty="0">
                <a:solidFill>
                  <a:srgbClr val="120E23"/>
                </a:solidFill>
              </a:rPr>
              <a:t>Handling HTTP Methods</a:t>
            </a:r>
            <a:endParaRPr lang="en-IN" sz="4800" dirty="0"/>
          </a:p>
        </p:txBody>
      </p:sp>
      <p:sp>
        <p:nvSpPr>
          <p:cNvPr id="5" name="Slide Number Placeholder 4">
            <a:extLst>
              <a:ext uri="{FF2B5EF4-FFF2-40B4-BE49-F238E27FC236}">
                <a16:creationId xmlns:a16="http://schemas.microsoft.com/office/drawing/2014/main" id="{E52DBF23-41EF-84F3-37C5-A06414E39C4B}"/>
              </a:ext>
            </a:extLst>
          </p:cNvPr>
          <p:cNvSpPr>
            <a:spLocks noGrp="1"/>
          </p:cNvSpPr>
          <p:nvPr>
            <p:ph type="sldNum" sz="quarter" idx="4294967295"/>
          </p:nvPr>
        </p:nvSpPr>
        <p:spPr>
          <a:xfrm>
            <a:off x="11471732" y="6231541"/>
            <a:ext cx="377576" cy="3468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000000">
                    <a:tint val="75000"/>
                  </a:srgbClr>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000000">
                  <a:tint val="75000"/>
                </a:srgbClr>
              </a:solidFill>
              <a:effectLst/>
              <a:uLnTx/>
              <a:uFillTx/>
              <a:latin typeface="Source Sans Pro Light"/>
              <a:ea typeface="+mn-ea"/>
              <a:cs typeface="+mn-cs"/>
            </a:endParaRPr>
          </a:p>
        </p:txBody>
      </p:sp>
      <p:sp>
        <p:nvSpPr>
          <p:cNvPr id="8" name="Text Placeholder 2">
            <a:extLst>
              <a:ext uri="{FF2B5EF4-FFF2-40B4-BE49-F238E27FC236}">
                <a16:creationId xmlns:a16="http://schemas.microsoft.com/office/drawing/2014/main" id="{A9F97792-84E8-6486-E6B8-5E8205A0CC10}"/>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marR="0" lvl="0" indent="-541338" algn="l" defTabSz="914400" rtl="0" eaLnBrk="1" fontAlgn="auto" latinLnBrk="0" hangingPunct="1">
              <a:lnSpc>
                <a:spcPct val="150000"/>
              </a:lnSpc>
              <a:spcBef>
                <a:spcPts val="0"/>
              </a:spcBef>
              <a:spcAft>
                <a:spcPts val="0"/>
              </a:spcAft>
              <a:buClr>
                <a:srgbClr val="00CEE4"/>
              </a:buClr>
              <a:buSzPct val="85000"/>
              <a:buFont typeface="Wingdings" panose="05000000000000000000" pitchFamily="2" charset="2"/>
              <a:buChar char="q"/>
              <a:tabLst/>
              <a:defRPr/>
            </a:pPr>
            <a:r>
              <a:rPr kumimoji="0" lang="en-US" sz="2400" b="0" i="0" u="none" strike="noStrike" kern="1200" cap="none" spc="-35" normalizeH="0" baseline="0" noProof="0" dirty="0">
                <a:ln>
                  <a:noFill/>
                </a:ln>
                <a:solidFill>
                  <a:srgbClr val="000000">
                    <a:lumMod val="85000"/>
                    <a:lumOff val="15000"/>
                  </a:srgbClr>
                </a:solidFill>
                <a:effectLst/>
                <a:uLnTx/>
                <a:uFillTx/>
                <a:latin typeface="Cambria" panose="02040503050406030204" pitchFamily="18" charset="0"/>
                <a:ea typeface="Cambria" panose="02040503050406030204" pitchFamily="18" charset="0"/>
                <a:cs typeface="Calibri" panose="020F0502020204030204" pitchFamily="34" charset="0"/>
              </a:rPr>
              <a:t>API routes support various HTTP methods like GET, POST, PUT, and DELETE. </a:t>
            </a:r>
          </a:p>
          <a:p>
            <a:pPr marL="541338" marR="0" lvl="0" indent="-541338" algn="l" defTabSz="914400" rtl="0" eaLnBrk="1" fontAlgn="auto" latinLnBrk="0" hangingPunct="1">
              <a:lnSpc>
                <a:spcPct val="150000"/>
              </a:lnSpc>
              <a:spcBef>
                <a:spcPts val="0"/>
              </a:spcBef>
              <a:spcAft>
                <a:spcPts val="0"/>
              </a:spcAft>
              <a:buClr>
                <a:srgbClr val="00CEE4"/>
              </a:buClr>
              <a:buSzPct val="85000"/>
              <a:buFont typeface="Wingdings" panose="05000000000000000000" pitchFamily="2" charset="2"/>
              <a:buChar char="q"/>
              <a:tabLst/>
              <a:defRPr/>
            </a:pPr>
            <a:r>
              <a:rPr kumimoji="0" lang="en-US" sz="2400" b="0" i="0" u="none" strike="noStrike" kern="1200" cap="none" spc="-35" normalizeH="0" baseline="0" noProof="0" dirty="0">
                <a:ln>
                  <a:noFill/>
                </a:ln>
                <a:solidFill>
                  <a:srgbClr val="000000">
                    <a:lumMod val="85000"/>
                    <a:lumOff val="15000"/>
                  </a:srgbClr>
                </a:solidFill>
                <a:effectLst/>
                <a:uLnTx/>
                <a:uFillTx/>
                <a:latin typeface="Cambria" panose="02040503050406030204" pitchFamily="18" charset="0"/>
                <a:ea typeface="Cambria" panose="02040503050406030204" pitchFamily="18" charset="0"/>
                <a:cs typeface="Calibri" panose="020F0502020204030204" pitchFamily="34" charset="0"/>
              </a:rPr>
              <a:t>This allows you to handle CRUD operations directly in Next.js.</a:t>
            </a:r>
          </a:p>
        </p:txBody>
      </p:sp>
      <p:sp>
        <p:nvSpPr>
          <p:cNvPr id="4" name="TextBox 3">
            <a:extLst>
              <a:ext uri="{FF2B5EF4-FFF2-40B4-BE49-F238E27FC236}">
                <a16:creationId xmlns:a16="http://schemas.microsoft.com/office/drawing/2014/main" id="{18A21618-9851-3D46-3408-48D24A0A7C54}"/>
              </a:ext>
            </a:extLst>
          </p:cNvPr>
          <p:cNvSpPr txBox="1"/>
          <p:nvPr/>
        </p:nvSpPr>
        <p:spPr>
          <a:xfrm>
            <a:off x="997299" y="3005662"/>
            <a:ext cx="8478296" cy="34932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pages/api/users.</a:t>
            </a:r>
            <a:r>
              <a:rPr lang="en-IN" sz="1700" dirty="0">
                <a:solidFill>
                  <a:srgbClr val="000000"/>
                </a:solidFill>
                <a:latin typeface="Consolas" panose="020B0609020204030204" pitchFamily="49" charset="0"/>
              </a:rPr>
              <a:t>tsx</a:t>
            </a:r>
            <a:endPar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export default function handler(</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req</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if (</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req.method</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'GET')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Handle GET requests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res.status</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(200).</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json</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message: 'This is a GET request'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else if (</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req.method</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'POST')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Handle POST requests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res.status</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(200).</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json</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message: 'This is a POST request'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res.setHeader</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('Allow', ['GET', 'POST']);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res.status</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(405).end(`Method ${</a:t>
            </a:r>
            <a:r>
              <a:rPr kumimoji="0" lang="en-IN" sz="17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req.method</a:t>
            </a: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Not Allowed`);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94015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9A107-6A42-A7E4-E29E-AF129AE7B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F57D7-640B-4B2C-BC10-2303321077CA}"/>
              </a:ext>
            </a:extLst>
          </p:cNvPr>
          <p:cNvSpPr>
            <a:spLocks noGrp="1"/>
          </p:cNvSpPr>
          <p:nvPr>
            <p:ph type="title"/>
          </p:nvPr>
        </p:nvSpPr>
        <p:spPr/>
        <p:txBody>
          <a:bodyPr/>
          <a:lstStyle/>
          <a:p>
            <a:r>
              <a:rPr lang="en-US" sz="4800" dirty="0">
                <a:solidFill>
                  <a:srgbClr val="120E23"/>
                </a:solidFill>
              </a:rPr>
              <a:t>Server-Side Code Execution</a:t>
            </a:r>
            <a:endParaRPr lang="en-IN" sz="4800" dirty="0"/>
          </a:p>
        </p:txBody>
      </p:sp>
      <p:sp>
        <p:nvSpPr>
          <p:cNvPr id="5" name="Slide Number Placeholder 4">
            <a:extLst>
              <a:ext uri="{FF2B5EF4-FFF2-40B4-BE49-F238E27FC236}">
                <a16:creationId xmlns:a16="http://schemas.microsoft.com/office/drawing/2014/main" id="{8470FC01-292B-6DAF-EA18-068593076FA9}"/>
              </a:ext>
            </a:extLst>
          </p:cNvPr>
          <p:cNvSpPr>
            <a:spLocks noGrp="1"/>
          </p:cNvSpPr>
          <p:nvPr>
            <p:ph type="sldNum" sz="quarter" idx="4294967295"/>
          </p:nvPr>
        </p:nvSpPr>
        <p:spPr>
          <a:xfrm>
            <a:off x="11471732" y="6231541"/>
            <a:ext cx="377576" cy="3468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000000">
                    <a:tint val="75000"/>
                  </a:srgbClr>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000000">
                  <a:tint val="75000"/>
                </a:srgbClr>
              </a:solidFill>
              <a:effectLst/>
              <a:uLnTx/>
              <a:uFillTx/>
              <a:latin typeface="Source Sans Pro Light"/>
              <a:ea typeface="+mn-ea"/>
              <a:cs typeface="+mn-cs"/>
            </a:endParaRPr>
          </a:p>
        </p:txBody>
      </p:sp>
      <p:sp>
        <p:nvSpPr>
          <p:cNvPr id="8" name="Text Placeholder 2">
            <a:extLst>
              <a:ext uri="{FF2B5EF4-FFF2-40B4-BE49-F238E27FC236}">
                <a16:creationId xmlns:a16="http://schemas.microsoft.com/office/drawing/2014/main" id="{FBD27FBF-9A52-E042-E484-0EF8C9707509}"/>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marR="0" lvl="0" indent="-541338" algn="l" defTabSz="914400" rtl="0" eaLnBrk="1" fontAlgn="auto" latinLnBrk="0" hangingPunct="1">
              <a:lnSpc>
                <a:spcPct val="150000"/>
              </a:lnSpc>
              <a:spcBef>
                <a:spcPts val="0"/>
              </a:spcBef>
              <a:spcAft>
                <a:spcPts val="0"/>
              </a:spcAft>
              <a:buClr>
                <a:srgbClr val="00CEE4"/>
              </a:buClr>
              <a:buSzPct val="85000"/>
              <a:buFont typeface="Wingdings" panose="05000000000000000000" pitchFamily="2" charset="2"/>
              <a:buChar char="q"/>
              <a:tabLst/>
              <a:defRPr/>
            </a:pPr>
            <a:r>
              <a:rPr kumimoji="0" lang="en-US" sz="2400" b="0" i="0" u="none" strike="noStrike" kern="1200" cap="none" spc="-35" normalizeH="0" baseline="0" noProof="0" dirty="0">
                <a:ln>
                  <a:noFill/>
                </a:ln>
                <a:solidFill>
                  <a:srgbClr val="000000">
                    <a:lumMod val="85000"/>
                    <a:lumOff val="15000"/>
                  </a:srgbClr>
                </a:solidFill>
                <a:effectLst/>
                <a:uLnTx/>
                <a:uFillTx/>
                <a:latin typeface="Cambria" panose="02040503050406030204" pitchFamily="18" charset="0"/>
                <a:ea typeface="Cambria" panose="02040503050406030204" pitchFamily="18" charset="0"/>
                <a:cs typeface="Calibri" panose="020F0502020204030204" pitchFamily="34" charset="0"/>
              </a:rPr>
              <a:t>It refers to code that runs on the server rather than in the user’s browser. </a:t>
            </a:r>
          </a:p>
          <a:p>
            <a:pPr marL="541338" marR="0" lvl="0" indent="-541338" algn="l" defTabSz="914400" rtl="0" eaLnBrk="1" fontAlgn="auto" latinLnBrk="0" hangingPunct="1">
              <a:lnSpc>
                <a:spcPct val="150000"/>
              </a:lnSpc>
              <a:spcBef>
                <a:spcPts val="0"/>
              </a:spcBef>
              <a:spcAft>
                <a:spcPts val="0"/>
              </a:spcAft>
              <a:buClr>
                <a:srgbClr val="00CEE4"/>
              </a:buClr>
              <a:buSzPct val="85000"/>
              <a:buFont typeface="Wingdings" panose="05000000000000000000" pitchFamily="2" charset="2"/>
              <a:buChar char="q"/>
              <a:tabLst/>
              <a:defRPr/>
            </a:pPr>
            <a:r>
              <a:rPr kumimoji="0" lang="en-US" sz="2400" b="0" i="0" u="none" strike="noStrike" kern="1200" cap="none" spc="-35" normalizeH="0" baseline="0" noProof="0" dirty="0">
                <a:ln>
                  <a:noFill/>
                </a:ln>
                <a:solidFill>
                  <a:srgbClr val="000000">
                    <a:lumMod val="85000"/>
                    <a:lumOff val="15000"/>
                  </a:srgbClr>
                </a:solidFill>
                <a:effectLst/>
                <a:uLnTx/>
                <a:uFillTx/>
                <a:latin typeface="Cambria" panose="02040503050406030204" pitchFamily="18" charset="0"/>
                <a:ea typeface="Cambria" panose="02040503050406030204" pitchFamily="18" charset="0"/>
                <a:cs typeface="Calibri" panose="020F0502020204030204" pitchFamily="34" charset="0"/>
              </a:rPr>
              <a:t>Server-side only, meaning they don’t increase the client-side bundle size.</a:t>
            </a:r>
          </a:p>
        </p:txBody>
      </p:sp>
      <p:sp>
        <p:nvSpPr>
          <p:cNvPr id="4" name="TextBox 3">
            <a:extLst>
              <a:ext uri="{FF2B5EF4-FFF2-40B4-BE49-F238E27FC236}">
                <a16:creationId xmlns:a16="http://schemas.microsoft.com/office/drawing/2014/main" id="{AA74D89A-A79F-E6D1-DD54-CDB82D071121}"/>
              </a:ext>
            </a:extLst>
          </p:cNvPr>
          <p:cNvSpPr txBox="1"/>
          <p:nvPr/>
        </p:nvSpPr>
        <p:spPr>
          <a:xfrm>
            <a:off x="926960" y="3065946"/>
            <a:ext cx="7865348" cy="31439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pages/dashboard.</a:t>
            </a:r>
            <a:r>
              <a:rPr lang="en-IN" dirty="0">
                <a:solidFill>
                  <a:srgbClr val="000000"/>
                </a:solidFill>
                <a:latin typeface="Consolas" panose="020B0609020204030204" pitchFamily="49" charset="0"/>
              </a:rPr>
              <a:t>tsx</a:t>
            </a:r>
            <a:endPar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export async function getServerSideProps(context)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const res = await fetch('https://api.example.com/user',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headers: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Authorization: `Bearer ${</a:t>
            </a:r>
            <a:r>
              <a:rPr kumimoji="0" lang="en-IN"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context.req.cookies.token</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const </a:t>
            </a:r>
            <a:r>
              <a:rPr kumimoji="0" lang="en-IN"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userData</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await </a:t>
            </a:r>
            <a:r>
              <a:rPr kumimoji="0" lang="en-IN"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res.json</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return { props: { </a:t>
            </a:r>
            <a:r>
              <a:rPr kumimoji="0" lang="en-IN"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userData</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99192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0A602-DE0B-E579-F559-38B7DA8BEC9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BBE259B-0417-B80A-855B-95BCBE645A3B}"/>
              </a:ext>
            </a:extLst>
          </p:cNvPr>
          <p:cNvSpPr txBox="1">
            <a:spLocks noGrp="1"/>
          </p:cNvSpPr>
          <p:nvPr>
            <p:ph type="title"/>
          </p:nvPr>
        </p:nvSpPr>
        <p:spPr>
          <a:xfrm>
            <a:off x="2483618" y="1956845"/>
            <a:ext cx="7224764" cy="562547"/>
          </a:xfrm>
          <a:prstGeom prst="rect">
            <a:avLst/>
          </a:prstGeom>
        </p:spPr>
        <p:txBody>
          <a:bodyPr vert="horz" wrap="square" lIns="0" tIns="8467" rIns="0" bIns="0" rtlCol="0" anchor="ctr">
            <a:spAutoFit/>
          </a:bodyPr>
          <a:lstStyle/>
          <a:p>
            <a:pPr marL="8467" algn="ctr">
              <a:lnSpc>
                <a:spcPct val="100000"/>
              </a:lnSpc>
              <a:spcBef>
                <a:spcPts val="67"/>
              </a:spcBef>
            </a:pPr>
            <a:r>
              <a:rPr lang="en-US" sz="3600" spc="117" dirty="0">
                <a:solidFill>
                  <a:srgbClr val="A62E5C"/>
                </a:solidFill>
                <a:latin typeface="Cambria" panose="02040503050406030204" pitchFamily="18" charset="0"/>
                <a:ea typeface="Cambria" panose="02040503050406030204" pitchFamily="18" charset="0"/>
              </a:rPr>
              <a:t>Custom 404 Page</a:t>
            </a:r>
            <a:endParaRPr lang="en-US" sz="3600" dirty="0">
              <a:latin typeface="Cambria" panose="02040503050406030204" pitchFamily="18" charset="0"/>
              <a:ea typeface="Cambria" panose="02040503050406030204" pitchFamily="18" charset="0"/>
            </a:endParaRPr>
          </a:p>
        </p:txBody>
      </p:sp>
      <p:sp>
        <p:nvSpPr>
          <p:cNvPr id="3" name="object 3">
            <a:extLst>
              <a:ext uri="{FF2B5EF4-FFF2-40B4-BE49-F238E27FC236}">
                <a16:creationId xmlns:a16="http://schemas.microsoft.com/office/drawing/2014/main" id="{B3A101EB-5A64-33D5-C45F-3A6A92100F17}"/>
              </a:ext>
            </a:extLst>
          </p:cNvPr>
          <p:cNvSpPr txBox="1"/>
          <p:nvPr/>
        </p:nvSpPr>
        <p:spPr>
          <a:xfrm>
            <a:off x="1644580" y="2925387"/>
            <a:ext cx="8902840" cy="1473993"/>
          </a:xfrm>
          <a:prstGeom prst="rect">
            <a:avLst/>
          </a:prstGeom>
        </p:spPr>
        <p:txBody>
          <a:bodyPr vert="horz" wrap="square" lIns="0" tIns="11430" rIns="0" bIns="0" rtlCol="0">
            <a:spAutoFit/>
          </a:bodyPr>
          <a:lstStyle/>
          <a:p>
            <a:pPr marL="8467" marR="3387" algn="ctr">
              <a:lnSpc>
                <a:spcPct val="99100"/>
              </a:lnSpc>
              <a:spcBef>
                <a:spcPts val="90"/>
              </a:spcBef>
            </a:pPr>
            <a:r>
              <a:rPr lang="en-US" sz="2400" spc="-147" dirty="0">
                <a:solidFill>
                  <a:schemeClr val="tx1">
                    <a:lumMod val="85000"/>
                    <a:lumOff val="15000"/>
                  </a:schemeClr>
                </a:solidFill>
                <a:latin typeface="Cambria" panose="02040503050406030204" pitchFamily="18" charset="0"/>
                <a:ea typeface="Cambria" panose="02040503050406030204" pitchFamily="18" charset="0"/>
                <a:cs typeface="Arial"/>
              </a:rPr>
              <a:t>A custom 404 page in Next.js is a page specifically created to handle cases where a user navigates to a non-existent route. This custom page provides a better user experience by allowing you to design a branded or informative "Page Not Found" message, rather than the default browser 404 error.</a:t>
            </a:r>
          </a:p>
        </p:txBody>
      </p:sp>
    </p:spTree>
    <p:extLst>
      <p:ext uri="{BB962C8B-B14F-4D97-AF65-F5344CB8AC3E}">
        <p14:creationId xmlns:p14="http://schemas.microsoft.com/office/powerpoint/2010/main" val="4147419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to fix the WordPress 404 error in the blink of an eye">
            <a:extLst>
              <a:ext uri="{FF2B5EF4-FFF2-40B4-BE49-F238E27FC236}">
                <a16:creationId xmlns:a16="http://schemas.microsoft.com/office/drawing/2014/main" id="{B2D3ACFF-C3D4-532A-28D8-DC58B8B38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49" b="267"/>
          <a:stretch/>
        </p:blipFill>
        <p:spPr bwMode="auto">
          <a:xfrm>
            <a:off x="20" y="10"/>
            <a:ext cx="12191980" cy="6857990"/>
          </a:xfrm>
          <a:prstGeom prst="rect">
            <a:avLst/>
          </a:prstGeom>
          <a:solidFill>
            <a:srgbClr val="FFFFFF"/>
          </a:solidFill>
        </p:spPr>
      </p:pic>
      <p:sp>
        <p:nvSpPr>
          <p:cNvPr id="3" name="Slide Number Placeholder 2" hidden="1">
            <a:extLst>
              <a:ext uri="{FF2B5EF4-FFF2-40B4-BE49-F238E27FC236}">
                <a16:creationId xmlns:a16="http://schemas.microsoft.com/office/drawing/2014/main" id="{F56232CE-319F-A150-421F-9C1C4E6B6262}"/>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17</a:t>
            </a:fld>
            <a:endParaRPr lang="en-US"/>
          </a:p>
        </p:txBody>
      </p:sp>
    </p:spTree>
    <p:extLst>
      <p:ext uri="{BB962C8B-B14F-4D97-AF65-F5344CB8AC3E}">
        <p14:creationId xmlns:p14="http://schemas.microsoft.com/office/powerpoint/2010/main" val="83337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29E11-2274-8548-D6D7-331009265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49FB4-8726-69B5-30E4-2FD6F7635402}"/>
              </a:ext>
            </a:extLst>
          </p:cNvPr>
          <p:cNvSpPr>
            <a:spLocks noGrp="1"/>
          </p:cNvSpPr>
          <p:nvPr>
            <p:ph type="title"/>
          </p:nvPr>
        </p:nvSpPr>
        <p:spPr/>
        <p:txBody>
          <a:bodyPr/>
          <a:lstStyle/>
          <a:p>
            <a:r>
              <a:rPr lang="en-US" sz="4800" dirty="0">
                <a:solidFill>
                  <a:srgbClr val="120E23"/>
                </a:solidFill>
              </a:rPr>
              <a:t>Benefits</a:t>
            </a:r>
            <a:endParaRPr lang="en-IN" sz="4800" dirty="0"/>
          </a:p>
        </p:txBody>
      </p:sp>
      <p:sp>
        <p:nvSpPr>
          <p:cNvPr id="5" name="Slide Number Placeholder 4">
            <a:extLst>
              <a:ext uri="{FF2B5EF4-FFF2-40B4-BE49-F238E27FC236}">
                <a16:creationId xmlns:a16="http://schemas.microsoft.com/office/drawing/2014/main" id="{C840067B-EEF0-C2F2-E525-6DE1D1FADF2E}"/>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18</a:t>
            </a:fld>
            <a:endParaRPr lang="en-US" dirty="0"/>
          </a:p>
        </p:txBody>
      </p:sp>
      <p:sp>
        <p:nvSpPr>
          <p:cNvPr id="8" name="Text Placeholder 2">
            <a:extLst>
              <a:ext uri="{FF2B5EF4-FFF2-40B4-BE49-F238E27FC236}">
                <a16:creationId xmlns:a16="http://schemas.microsoft.com/office/drawing/2014/main" id="{8B32D0AC-5AC0-417E-5F8A-DD80300AE6D4}"/>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Simple Setup: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Create a 404.js file in /pages to customize the error page. </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Interactive Elements: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Include search bars, navigation buttons, or animations.</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SEO-Friendly: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Optimize metadata to improve site structure and visibility.</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Analytics Insights:</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 Track visits to the 404 page to identify broken links.</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Customizable Content: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Add branded messaging, links, and visuals to match the site’s style.</a:t>
            </a:r>
            <a:endParaRPr lang="en-IN"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3117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334F4-85F8-DD02-5F98-6B998FBE1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71F41-A6BB-187E-8F4A-9894353C7D90}"/>
              </a:ext>
            </a:extLst>
          </p:cNvPr>
          <p:cNvSpPr>
            <a:spLocks noGrp="1"/>
          </p:cNvSpPr>
          <p:nvPr>
            <p:ph type="title"/>
          </p:nvPr>
        </p:nvSpPr>
        <p:spPr/>
        <p:txBody>
          <a:bodyPr/>
          <a:lstStyle/>
          <a:p>
            <a:r>
              <a:rPr lang="en-US" sz="4800" dirty="0">
                <a:solidFill>
                  <a:srgbClr val="120E23"/>
                </a:solidFill>
              </a:rPr>
              <a:t>Example</a:t>
            </a:r>
            <a:endParaRPr lang="en-IN" sz="4800" dirty="0"/>
          </a:p>
        </p:txBody>
      </p:sp>
      <p:sp>
        <p:nvSpPr>
          <p:cNvPr id="5" name="Slide Number Placeholder 4">
            <a:extLst>
              <a:ext uri="{FF2B5EF4-FFF2-40B4-BE49-F238E27FC236}">
                <a16:creationId xmlns:a16="http://schemas.microsoft.com/office/drawing/2014/main" id="{DEA3E20F-6FB0-1023-900D-7CC23443BDE3}"/>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19</a:t>
            </a:fld>
            <a:endParaRPr lang="en-US" dirty="0"/>
          </a:p>
        </p:txBody>
      </p:sp>
      <p:sp>
        <p:nvSpPr>
          <p:cNvPr id="4" name="TextBox 3">
            <a:extLst>
              <a:ext uri="{FF2B5EF4-FFF2-40B4-BE49-F238E27FC236}">
                <a16:creationId xmlns:a16="http://schemas.microsoft.com/office/drawing/2014/main" id="{6DD5E6D3-B70C-0DBB-FFAC-EC55F646CCCE}"/>
              </a:ext>
            </a:extLst>
          </p:cNvPr>
          <p:cNvSpPr txBox="1"/>
          <p:nvPr/>
        </p:nvSpPr>
        <p:spPr>
          <a:xfrm>
            <a:off x="968819" y="1757519"/>
            <a:ext cx="10880489" cy="4080574"/>
          </a:xfrm>
          <a:prstGeom prst="rect">
            <a:avLst/>
          </a:prstGeom>
          <a:noFill/>
        </p:spPr>
        <p:txBody>
          <a:bodyPr wrap="square">
            <a:spAutoFit/>
          </a:bodyPr>
          <a:lstStyle/>
          <a:p>
            <a:r>
              <a:rPr lang="en-IN" dirty="0">
                <a:latin typeface="Consolas" panose="020B0609020204030204" pitchFamily="49" charset="0"/>
              </a:rPr>
              <a:t>// pages/404.tsx</a:t>
            </a:r>
          </a:p>
          <a:p>
            <a:r>
              <a:rPr lang="en-IN" dirty="0">
                <a:latin typeface="Consolas" panose="020B0609020204030204" pitchFamily="49" charset="0"/>
              </a:rPr>
              <a:t>import Link from 'next/link';</a:t>
            </a:r>
          </a:p>
          <a:p>
            <a:endParaRPr lang="en-IN" dirty="0">
              <a:latin typeface="Consolas" panose="020B0609020204030204" pitchFamily="49" charset="0"/>
            </a:endParaRPr>
          </a:p>
          <a:p>
            <a:r>
              <a:rPr lang="en-IN" dirty="0">
                <a:latin typeface="Consolas" panose="020B0609020204030204" pitchFamily="49" charset="0"/>
              </a:rPr>
              <a:t>export default function Custom404() {</a:t>
            </a:r>
          </a:p>
          <a:p>
            <a:r>
              <a:rPr lang="en-IN" dirty="0">
                <a:latin typeface="Consolas" panose="020B0609020204030204" pitchFamily="49" charset="0"/>
              </a:rPr>
              <a:t>  return (</a:t>
            </a:r>
          </a:p>
          <a:p>
            <a:r>
              <a:rPr lang="en-IN" dirty="0">
                <a:latin typeface="Consolas" panose="020B0609020204030204" pitchFamily="49" charset="0"/>
              </a:rPr>
              <a:t>    &lt;div style={{ </a:t>
            </a:r>
            <a:r>
              <a:rPr lang="en-IN" dirty="0" err="1">
                <a:latin typeface="Consolas" panose="020B0609020204030204" pitchFamily="49" charset="0"/>
              </a:rPr>
              <a:t>textAlign</a:t>
            </a:r>
            <a:r>
              <a:rPr lang="en-IN" dirty="0">
                <a:latin typeface="Consolas" panose="020B0609020204030204" pitchFamily="49" charset="0"/>
              </a:rPr>
              <a:t>: '</a:t>
            </a:r>
            <a:r>
              <a:rPr lang="en-IN" dirty="0" err="1">
                <a:latin typeface="Consolas" panose="020B0609020204030204" pitchFamily="49" charset="0"/>
              </a:rPr>
              <a:t>center</a:t>
            </a:r>
            <a:r>
              <a:rPr lang="en-IN" dirty="0">
                <a:latin typeface="Consolas" panose="020B0609020204030204" pitchFamily="49" charset="0"/>
              </a:rPr>
              <a:t>', </a:t>
            </a:r>
            <a:r>
              <a:rPr lang="en-IN" dirty="0" err="1">
                <a:latin typeface="Consolas" panose="020B0609020204030204" pitchFamily="49" charset="0"/>
              </a:rPr>
              <a:t>marginTop</a:t>
            </a:r>
            <a:r>
              <a:rPr lang="en-IN" dirty="0">
                <a:latin typeface="Consolas" panose="020B0609020204030204" pitchFamily="49" charset="0"/>
              </a:rPr>
              <a:t>: '50px' }}&gt;</a:t>
            </a:r>
          </a:p>
          <a:p>
            <a:r>
              <a:rPr lang="en-IN" dirty="0">
                <a:latin typeface="Consolas" panose="020B0609020204030204" pitchFamily="49" charset="0"/>
              </a:rPr>
              <a:t>      &lt;h1&gt;404 - Page Not Found&lt;/h1&gt;</a:t>
            </a:r>
          </a:p>
          <a:p>
            <a:r>
              <a:rPr lang="en-IN" dirty="0">
                <a:latin typeface="Consolas" panose="020B0609020204030204" pitchFamily="49" charset="0"/>
              </a:rPr>
              <a:t>      &lt;p&gt;Oops! The page you're looking for does not exist.&lt;/p&gt;</a:t>
            </a:r>
          </a:p>
          <a:p>
            <a:r>
              <a:rPr lang="en-IN" dirty="0">
                <a:latin typeface="Consolas" panose="020B0609020204030204" pitchFamily="49" charset="0"/>
              </a:rPr>
              <a:t>      &lt;Link </a:t>
            </a:r>
            <a:r>
              <a:rPr lang="en-IN" dirty="0" err="1">
                <a:latin typeface="Consolas" panose="020B0609020204030204" pitchFamily="49" charset="0"/>
              </a:rPr>
              <a:t>href</a:t>
            </a:r>
            <a:r>
              <a:rPr lang="en-IN" dirty="0">
                <a:latin typeface="Consolas" panose="020B0609020204030204" pitchFamily="49" charset="0"/>
              </a:rPr>
              <a:t>="/"&gt;</a:t>
            </a:r>
          </a:p>
          <a:p>
            <a:r>
              <a:rPr lang="en-IN" dirty="0">
                <a:latin typeface="Consolas" panose="020B0609020204030204" pitchFamily="49" charset="0"/>
              </a:rPr>
              <a:t>        &lt;a style={{ color: 'blue', </a:t>
            </a:r>
            <a:r>
              <a:rPr lang="en-IN" dirty="0" err="1">
                <a:latin typeface="Consolas" panose="020B0609020204030204" pitchFamily="49" charset="0"/>
              </a:rPr>
              <a:t>textDecoration</a:t>
            </a:r>
            <a:r>
              <a:rPr lang="en-IN" dirty="0">
                <a:latin typeface="Consolas" panose="020B0609020204030204" pitchFamily="49" charset="0"/>
              </a:rPr>
              <a:t>: 'underline' }}&gt;Go back to Home&lt;/a&gt;</a:t>
            </a:r>
          </a:p>
          <a:p>
            <a:r>
              <a:rPr lang="en-IN" dirty="0">
                <a:latin typeface="Consolas" panose="020B0609020204030204" pitchFamily="49" charset="0"/>
              </a:rPr>
              <a:t>      &lt;/Link&gt;</a:t>
            </a:r>
          </a:p>
          <a:p>
            <a:r>
              <a:rPr lang="en-IN" dirty="0">
                <a:latin typeface="Consolas" panose="020B0609020204030204" pitchFamily="49" charset="0"/>
              </a:rPr>
              <a:t>    &lt;/div&gt;</a:t>
            </a:r>
          </a:p>
          <a:p>
            <a:r>
              <a:rPr lang="en-IN" dirty="0">
                <a:latin typeface="Consolas" panose="020B0609020204030204" pitchFamily="49" charset="0"/>
              </a:rPr>
              <a:t>  );</a:t>
            </a:r>
          </a:p>
          <a:p>
            <a:r>
              <a:rPr lang="en-IN" dirty="0">
                <a:latin typeface="Consolas" panose="020B0609020204030204" pitchFamily="49" charset="0"/>
              </a:rPr>
              <a:t>}</a:t>
            </a:r>
          </a:p>
        </p:txBody>
      </p:sp>
    </p:spTree>
    <p:extLst>
      <p:ext uri="{BB962C8B-B14F-4D97-AF65-F5344CB8AC3E}">
        <p14:creationId xmlns:p14="http://schemas.microsoft.com/office/powerpoint/2010/main" val="85098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92E57-5AD1-5FB0-565E-873F52DE196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5505A1-14E9-0046-A7B5-9CBF6F77A68E}"/>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4" name="Flowchart: Terminator 3">
            <a:extLst>
              <a:ext uri="{FF2B5EF4-FFF2-40B4-BE49-F238E27FC236}">
                <a16:creationId xmlns:a16="http://schemas.microsoft.com/office/drawing/2014/main" id="{63737894-3D11-90E7-3B54-F43AC884860B}"/>
              </a:ext>
            </a:extLst>
          </p:cNvPr>
          <p:cNvSpPr/>
          <p:nvPr/>
        </p:nvSpPr>
        <p:spPr>
          <a:xfrm>
            <a:off x="1699241" y="2804160"/>
            <a:ext cx="8793518" cy="1249680"/>
          </a:xfrm>
          <a:prstGeom prst="flowChartTerminator">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0000"/>
              </a:lnSpc>
            </a:pPr>
            <a:r>
              <a:rPr lang="en-GB" sz="3600" b="1" dirty="0">
                <a:latin typeface="Cambria" panose="02040503050406030204" pitchFamily="18" charset="0"/>
                <a:ea typeface="Cambria" panose="02040503050406030204" pitchFamily="18" charset="0"/>
              </a:rPr>
              <a:t>Routing and Nested Routes</a:t>
            </a:r>
          </a:p>
        </p:txBody>
      </p:sp>
    </p:spTree>
    <p:extLst>
      <p:ext uri="{BB962C8B-B14F-4D97-AF65-F5344CB8AC3E}">
        <p14:creationId xmlns:p14="http://schemas.microsoft.com/office/powerpoint/2010/main" val="1123765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C40EF-8C02-82B0-A0CA-4D877F24430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41C1B45-D0FC-3547-9864-6F45AE78FF5D}"/>
              </a:ext>
            </a:extLst>
          </p:cNvPr>
          <p:cNvSpPr txBox="1">
            <a:spLocks noGrp="1"/>
          </p:cNvSpPr>
          <p:nvPr>
            <p:ph type="title"/>
          </p:nvPr>
        </p:nvSpPr>
        <p:spPr>
          <a:xfrm>
            <a:off x="2483618" y="1956845"/>
            <a:ext cx="7224764" cy="562547"/>
          </a:xfrm>
          <a:prstGeom prst="rect">
            <a:avLst/>
          </a:prstGeom>
        </p:spPr>
        <p:txBody>
          <a:bodyPr vert="horz" wrap="square" lIns="0" tIns="8467" rIns="0" bIns="0" rtlCol="0" anchor="ctr">
            <a:spAutoFit/>
          </a:bodyPr>
          <a:lstStyle/>
          <a:p>
            <a:pPr marL="8467" algn="ctr">
              <a:lnSpc>
                <a:spcPct val="100000"/>
              </a:lnSpc>
              <a:spcBef>
                <a:spcPts val="67"/>
              </a:spcBef>
            </a:pPr>
            <a:r>
              <a:rPr lang="en-US" sz="3600" spc="117" dirty="0">
                <a:solidFill>
                  <a:srgbClr val="A62E5C"/>
                </a:solidFill>
                <a:latin typeface="Cambria" panose="02040503050406030204" pitchFamily="18" charset="0"/>
                <a:ea typeface="Cambria" panose="02040503050406030204" pitchFamily="18" charset="0"/>
              </a:rPr>
              <a:t>Catch-All Routes</a:t>
            </a:r>
            <a:endParaRPr lang="en-US" sz="3600" dirty="0">
              <a:latin typeface="Cambria" panose="02040503050406030204" pitchFamily="18" charset="0"/>
              <a:ea typeface="Cambria" panose="02040503050406030204" pitchFamily="18" charset="0"/>
            </a:endParaRPr>
          </a:p>
        </p:txBody>
      </p:sp>
      <p:sp>
        <p:nvSpPr>
          <p:cNvPr id="3" name="object 3">
            <a:extLst>
              <a:ext uri="{FF2B5EF4-FFF2-40B4-BE49-F238E27FC236}">
                <a16:creationId xmlns:a16="http://schemas.microsoft.com/office/drawing/2014/main" id="{F83A5F47-0047-87F3-4E70-A727156231B2}"/>
              </a:ext>
            </a:extLst>
          </p:cNvPr>
          <p:cNvSpPr txBox="1"/>
          <p:nvPr/>
        </p:nvSpPr>
        <p:spPr>
          <a:xfrm>
            <a:off x="1644580" y="2925387"/>
            <a:ext cx="8902840" cy="1473993"/>
          </a:xfrm>
          <a:prstGeom prst="rect">
            <a:avLst/>
          </a:prstGeom>
        </p:spPr>
        <p:txBody>
          <a:bodyPr vert="horz" wrap="square" lIns="0" tIns="11430" rIns="0" bIns="0" rtlCol="0">
            <a:spAutoFit/>
          </a:bodyPr>
          <a:lstStyle/>
          <a:p>
            <a:pPr marL="8467" marR="3387" algn="ctr">
              <a:lnSpc>
                <a:spcPct val="99100"/>
              </a:lnSpc>
              <a:spcBef>
                <a:spcPts val="90"/>
              </a:spcBef>
            </a:pPr>
            <a:r>
              <a:rPr lang="en-US" sz="2400" spc="-147" dirty="0">
                <a:solidFill>
                  <a:schemeClr val="tx1">
                    <a:lumMod val="85000"/>
                    <a:lumOff val="15000"/>
                  </a:schemeClr>
                </a:solidFill>
                <a:latin typeface="Cambria" panose="02040503050406030204" pitchFamily="18" charset="0"/>
                <a:ea typeface="Cambria" panose="02040503050406030204" pitchFamily="18" charset="0"/>
                <a:cs typeface="Arial"/>
              </a:rPr>
              <a:t>Catch-all routes in Next.js are dynamic routes that match a variety of URL patterns, allowing you to capture multiple path segments with a single route. They are especially useful when handling routes with unknown or flexible structures, such as nested paths or deep URLs in blog or documentation pages.</a:t>
            </a:r>
          </a:p>
        </p:txBody>
      </p:sp>
    </p:spTree>
    <p:extLst>
      <p:ext uri="{BB962C8B-B14F-4D97-AF65-F5344CB8AC3E}">
        <p14:creationId xmlns:p14="http://schemas.microsoft.com/office/powerpoint/2010/main" val="402477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41AFE-DFAA-DA73-5E7A-54949979E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F6988A-C20F-4C62-6605-44494085719D}"/>
              </a:ext>
            </a:extLst>
          </p:cNvPr>
          <p:cNvSpPr>
            <a:spLocks noGrp="1"/>
          </p:cNvSpPr>
          <p:nvPr>
            <p:ph type="title"/>
          </p:nvPr>
        </p:nvSpPr>
        <p:spPr/>
        <p:txBody>
          <a:bodyPr/>
          <a:lstStyle/>
          <a:p>
            <a:r>
              <a:rPr lang="en-US" sz="4800" dirty="0">
                <a:solidFill>
                  <a:srgbClr val="120E23"/>
                </a:solidFill>
              </a:rPr>
              <a:t>How Catch-All Routes Work</a:t>
            </a:r>
            <a:endParaRPr lang="en-IN" sz="4800" dirty="0"/>
          </a:p>
        </p:txBody>
      </p:sp>
      <p:sp>
        <p:nvSpPr>
          <p:cNvPr id="5" name="Slide Number Placeholder 4">
            <a:extLst>
              <a:ext uri="{FF2B5EF4-FFF2-40B4-BE49-F238E27FC236}">
                <a16:creationId xmlns:a16="http://schemas.microsoft.com/office/drawing/2014/main" id="{554A8D98-6BEB-9A5C-4876-4F5270A7BA4A}"/>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21</a:t>
            </a:fld>
            <a:endParaRPr lang="en-US" dirty="0"/>
          </a:p>
        </p:txBody>
      </p:sp>
      <p:sp>
        <p:nvSpPr>
          <p:cNvPr id="8" name="Text Placeholder 2">
            <a:extLst>
              <a:ext uri="{FF2B5EF4-FFF2-40B4-BE49-F238E27FC236}">
                <a16:creationId xmlns:a16="http://schemas.microsoft.com/office/drawing/2014/main" id="{3031F2B4-EB1F-7C3B-FEAC-0D64C38EB7F5}"/>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Define Route: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Use [...slug].js in /pages to create a catch-all route. </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Capture Multiple Segments: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Matches paths like /blog/a, /blog/a/b, etc.</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Access Parameters: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Captured segments are available as an array in params.slug.</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Optional Routes: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Use [[...slug]].js to match base path as well (e.g., /blog).</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Single Route for Flexible Paths: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Handles varied or deeply nested URLs without extra files.</a:t>
            </a:r>
            <a:endParaRPr lang="en-IN"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3209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541D4-2B8B-A9FA-E033-F45BF4526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66DAC9-5AE3-23CF-98EC-6B98A1DEB7CC}"/>
              </a:ext>
            </a:extLst>
          </p:cNvPr>
          <p:cNvSpPr>
            <a:spLocks noGrp="1"/>
          </p:cNvSpPr>
          <p:nvPr>
            <p:ph type="title"/>
          </p:nvPr>
        </p:nvSpPr>
        <p:spPr/>
        <p:txBody>
          <a:bodyPr/>
          <a:lstStyle/>
          <a:p>
            <a:r>
              <a:rPr lang="en-US" sz="4800" dirty="0">
                <a:solidFill>
                  <a:srgbClr val="120E23"/>
                </a:solidFill>
              </a:rPr>
              <a:t>Example</a:t>
            </a:r>
            <a:endParaRPr lang="en-IN" sz="4800" dirty="0"/>
          </a:p>
        </p:txBody>
      </p:sp>
      <p:sp>
        <p:nvSpPr>
          <p:cNvPr id="5" name="Slide Number Placeholder 4">
            <a:extLst>
              <a:ext uri="{FF2B5EF4-FFF2-40B4-BE49-F238E27FC236}">
                <a16:creationId xmlns:a16="http://schemas.microsoft.com/office/drawing/2014/main" id="{38CCA022-4465-E301-12BB-40E100D4BBB6}"/>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22</a:t>
            </a:fld>
            <a:endParaRPr lang="en-US" dirty="0"/>
          </a:p>
        </p:txBody>
      </p:sp>
      <p:sp>
        <p:nvSpPr>
          <p:cNvPr id="4" name="TextBox 3">
            <a:extLst>
              <a:ext uri="{FF2B5EF4-FFF2-40B4-BE49-F238E27FC236}">
                <a16:creationId xmlns:a16="http://schemas.microsoft.com/office/drawing/2014/main" id="{A0204601-AF3B-C8B9-446D-93D8276F6E3D}"/>
              </a:ext>
            </a:extLst>
          </p:cNvPr>
          <p:cNvSpPr txBox="1"/>
          <p:nvPr/>
        </p:nvSpPr>
        <p:spPr>
          <a:xfrm>
            <a:off x="968819" y="1757519"/>
            <a:ext cx="10880489" cy="4524315"/>
          </a:xfrm>
          <a:prstGeom prst="rect">
            <a:avLst/>
          </a:prstGeom>
          <a:noFill/>
        </p:spPr>
        <p:txBody>
          <a:bodyPr wrap="square">
            <a:spAutoFit/>
          </a:bodyPr>
          <a:lstStyle/>
          <a:p>
            <a:r>
              <a:rPr lang="en-IN" dirty="0">
                <a:latin typeface="Consolas" panose="020B0609020204030204" pitchFamily="49" charset="0"/>
              </a:rPr>
              <a:t>// pages/blog/[...slug].tsx</a:t>
            </a:r>
          </a:p>
          <a:p>
            <a:endParaRPr lang="en-IN" dirty="0">
              <a:latin typeface="Consolas" panose="020B0609020204030204" pitchFamily="49" charset="0"/>
            </a:endParaRPr>
          </a:p>
          <a:p>
            <a:r>
              <a:rPr lang="en-IN" dirty="0">
                <a:latin typeface="Consolas" panose="020B0609020204030204" pitchFamily="49" charset="0"/>
              </a:rPr>
              <a:t>import { useRouter } from 'next/router';</a:t>
            </a:r>
          </a:p>
          <a:p>
            <a:endParaRPr lang="en-IN" dirty="0">
              <a:latin typeface="Consolas" panose="020B0609020204030204" pitchFamily="49" charset="0"/>
            </a:endParaRPr>
          </a:p>
          <a:p>
            <a:r>
              <a:rPr lang="en-IN" dirty="0">
                <a:latin typeface="Consolas" panose="020B0609020204030204" pitchFamily="49" charset="0"/>
              </a:rPr>
              <a:t>export default function </a:t>
            </a:r>
            <a:r>
              <a:rPr lang="en-IN" dirty="0" err="1">
                <a:latin typeface="Consolas" panose="020B0609020204030204" pitchFamily="49" charset="0"/>
              </a:rPr>
              <a:t>BlogPost</a:t>
            </a:r>
            <a:r>
              <a:rPr lang="en-IN" dirty="0">
                <a:latin typeface="Consolas" panose="020B0609020204030204" pitchFamily="49" charset="0"/>
              </a:rPr>
              <a:t>() {</a:t>
            </a:r>
          </a:p>
          <a:p>
            <a:r>
              <a:rPr lang="en-IN" dirty="0">
                <a:latin typeface="Consolas" panose="020B0609020204030204" pitchFamily="49" charset="0"/>
              </a:rPr>
              <a:t>  const router = useRouter();</a:t>
            </a:r>
          </a:p>
          <a:p>
            <a:r>
              <a:rPr lang="en-IN" dirty="0">
                <a:latin typeface="Consolas" panose="020B0609020204030204" pitchFamily="49" charset="0"/>
              </a:rPr>
              <a:t>  const { slug } = </a:t>
            </a:r>
            <a:r>
              <a:rPr lang="en-IN" dirty="0" err="1">
                <a:latin typeface="Consolas" panose="020B0609020204030204" pitchFamily="49" charset="0"/>
              </a:rPr>
              <a:t>router.query</a:t>
            </a:r>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  return (</a:t>
            </a:r>
          </a:p>
          <a:p>
            <a:r>
              <a:rPr lang="en-IN" dirty="0">
                <a:latin typeface="Consolas" panose="020B0609020204030204" pitchFamily="49" charset="0"/>
              </a:rPr>
              <a:t>    &lt;div&gt;</a:t>
            </a:r>
          </a:p>
          <a:p>
            <a:r>
              <a:rPr lang="en-IN" dirty="0">
                <a:latin typeface="Consolas" panose="020B0609020204030204" pitchFamily="49" charset="0"/>
              </a:rPr>
              <a:t>      &lt;h1&gt;Blog Post&lt;/h1&gt;</a:t>
            </a:r>
          </a:p>
          <a:p>
            <a:r>
              <a:rPr lang="en-IN" dirty="0">
                <a:latin typeface="Consolas" panose="020B0609020204030204" pitchFamily="49" charset="0"/>
              </a:rPr>
              <a:t>      &lt;p&gt;Path segments: {slug ? </a:t>
            </a:r>
            <a:r>
              <a:rPr lang="en-IN" dirty="0" err="1">
                <a:latin typeface="Consolas" panose="020B0609020204030204" pitchFamily="49" charset="0"/>
              </a:rPr>
              <a:t>slug.join</a:t>
            </a:r>
            <a:r>
              <a:rPr lang="en-IN" dirty="0">
                <a:latin typeface="Consolas" panose="020B0609020204030204" pitchFamily="49" charset="0"/>
              </a:rPr>
              <a:t>(' / ') : 'Home'}&lt;/p&gt;</a:t>
            </a:r>
          </a:p>
          <a:p>
            <a:r>
              <a:rPr lang="en-IN" dirty="0">
                <a:latin typeface="Consolas" panose="020B0609020204030204" pitchFamily="49" charset="0"/>
              </a:rPr>
              <a:t>    &lt;/div&gt;</a:t>
            </a:r>
          </a:p>
          <a:p>
            <a:r>
              <a:rPr lang="en-IN" dirty="0">
                <a:latin typeface="Consolas" panose="020B0609020204030204" pitchFamily="49" charset="0"/>
              </a:rPr>
              <a:t>  );</a:t>
            </a:r>
          </a:p>
          <a:p>
            <a:r>
              <a:rPr lang="en-IN" dirty="0">
                <a:latin typeface="Consolas" panose="020B0609020204030204" pitchFamily="49" charset="0"/>
              </a:rPr>
              <a:t>}</a:t>
            </a:r>
          </a:p>
          <a:p>
            <a:endParaRPr lang="en-IN" dirty="0">
              <a:latin typeface="Consolas" panose="020B0609020204030204" pitchFamily="49" charset="0"/>
            </a:endParaRPr>
          </a:p>
        </p:txBody>
      </p:sp>
    </p:spTree>
    <p:extLst>
      <p:ext uri="{BB962C8B-B14F-4D97-AF65-F5344CB8AC3E}">
        <p14:creationId xmlns:p14="http://schemas.microsoft.com/office/powerpoint/2010/main" val="230399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341B2-6FC6-B8B8-C264-35E479263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31CAC-DBE7-10B2-F81F-29927EE5101F}"/>
              </a:ext>
            </a:extLst>
          </p:cNvPr>
          <p:cNvSpPr>
            <a:spLocks noGrp="1"/>
          </p:cNvSpPr>
          <p:nvPr>
            <p:ph type="title"/>
          </p:nvPr>
        </p:nvSpPr>
        <p:spPr/>
        <p:txBody>
          <a:bodyPr/>
          <a:lstStyle/>
          <a:p>
            <a:r>
              <a:rPr lang="en-US" sz="4800" dirty="0">
                <a:solidFill>
                  <a:srgbClr val="120E23"/>
                </a:solidFill>
              </a:rPr>
              <a:t>Common Use Cases</a:t>
            </a:r>
            <a:endParaRPr lang="en-IN" sz="4800" dirty="0"/>
          </a:p>
        </p:txBody>
      </p:sp>
      <p:sp>
        <p:nvSpPr>
          <p:cNvPr id="5" name="Slide Number Placeholder 4">
            <a:extLst>
              <a:ext uri="{FF2B5EF4-FFF2-40B4-BE49-F238E27FC236}">
                <a16:creationId xmlns:a16="http://schemas.microsoft.com/office/drawing/2014/main" id="{3C60BAA6-44CF-E777-D4BF-CC4E6F923262}"/>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23</a:t>
            </a:fld>
            <a:endParaRPr lang="en-US" dirty="0"/>
          </a:p>
        </p:txBody>
      </p:sp>
      <p:sp>
        <p:nvSpPr>
          <p:cNvPr id="8" name="Text Placeholder 2">
            <a:extLst>
              <a:ext uri="{FF2B5EF4-FFF2-40B4-BE49-F238E27FC236}">
                <a16:creationId xmlns:a16="http://schemas.microsoft.com/office/drawing/2014/main" id="{AA4EB414-2E0E-44A2-C5B2-6C5141D9AB89}"/>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Nested Content: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Manage deeply nested pages in blogs, docs, or categories. </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Flexible URLs: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Handle URLs with multiple or variable segments.</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Dynamic Deep Links: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Capture complex paths with multiple parameters.</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User Profiles: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Create flexible routes for profile sections (e.g., /user/[...profile]).</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Product Categories: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Support nested categories for e-commerce sites.</a:t>
            </a:r>
            <a:endParaRPr lang="en-IN"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68839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F1675"/>
          </a:solidFill>
        </p:spPr>
        <p:txBody>
          <a:bodyPr wrap="square" lIns="0" tIns="0" rIns="0" bIns="0" rtlCol="0"/>
          <a:lstStyle/>
          <a:p>
            <a:endParaRPr sz="1200"/>
          </a:p>
        </p:txBody>
      </p:sp>
      <p:pic>
        <p:nvPicPr>
          <p:cNvPr id="5" name="object 5"/>
          <p:cNvPicPr/>
          <p:nvPr/>
        </p:nvPicPr>
        <p:blipFill>
          <a:blip r:embed="rId2" cstate="print"/>
          <a:stretch>
            <a:fillRect/>
          </a:stretch>
        </p:blipFill>
        <p:spPr>
          <a:xfrm>
            <a:off x="1" y="0"/>
            <a:ext cx="12191999" cy="6854783"/>
          </a:xfrm>
          <a:prstGeom prst="rect">
            <a:avLst/>
          </a:prstGeom>
        </p:spPr>
      </p:pic>
      <p:pic>
        <p:nvPicPr>
          <p:cNvPr id="6" name="object 6"/>
          <p:cNvPicPr/>
          <p:nvPr/>
        </p:nvPicPr>
        <p:blipFill>
          <a:blip r:embed="rId3" cstate="print"/>
          <a:stretch>
            <a:fillRect/>
          </a:stretch>
        </p:blipFill>
        <p:spPr>
          <a:xfrm>
            <a:off x="3929465" y="2458551"/>
            <a:ext cx="4765887" cy="975529"/>
          </a:xfrm>
          <a:prstGeom prst="rect">
            <a:avLst/>
          </a:prstGeom>
        </p:spPr>
      </p:pic>
      <p:pic>
        <p:nvPicPr>
          <p:cNvPr id="7" name="object 7"/>
          <p:cNvPicPr/>
          <p:nvPr/>
        </p:nvPicPr>
        <p:blipFill>
          <a:blip r:embed="rId4" cstate="print"/>
          <a:stretch>
            <a:fillRect/>
          </a:stretch>
        </p:blipFill>
        <p:spPr>
          <a:xfrm>
            <a:off x="1923711" y="3434082"/>
            <a:ext cx="8742595" cy="9755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69000"/>
          </a:schemeClr>
        </a:solidFill>
        <a:effectLst/>
      </p:bgPr>
    </p:bg>
    <p:spTree>
      <p:nvGrpSpPr>
        <p:cNvPr id="1" name="">
          <a:extLst>
            <a:ext uri="{FF2B5EF4-FFF2-40B4-BE49-F238E27FC236}">
              <a16:creationId xmlns:a16="http://schemas.microsoft.com/office/drawing/2014/main" id="{8EAA2355-0BA0-6CF5-BC29-294B1A2225E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7B9E1DB-1F79-58A2-C206-EFCEE6EE9ED2}"/>
              </a:ext>
            </a:extLst>
          </p:cNvPr>
          <p:cNvSpPr txBox="1">
            <a:spLocks noGrp="1"/>
          </p:cNvSpPr>
          <p:nvPr>
            <p:ph type="title"/>
          </p:nvPr>
        </p:nvSpPr>
        <p:spPr>
          <a:xfrm>
            <a:off x="2483618" y="1826215"/>
            <a:ext cx="7224764" cy="562547"/>
          </a:xfrm>
          <a:prstGeom prst="rect">
            <a:avLst/>
          </a:prstGeom>
        </p:spPr>
        <p:txBody>
          <a:bodyPr vert="horz" wrap="square" lIns="0" tIns="8467" rIns="0" bIns="0" rtlCol="0" anchor="ctr">
            <a:spAutoFit/>
          </a:bodyPr>
          <a:lstStyle/>
          <a:p>
            <a:pPr marL="8467" algn="ctr">
              <a:lnSpc>
                <a:spcPct val="100000"/>
              </a:lnSpc>
              <a:spcBef>
                <a:spcPts val="67"/>
              </a:spcBef>
            </a:pPr>
            <a:r>
              <a:rPr lang="en-US" sz="3600" spc="117" dirty="0">
                <a:solidFill>
                  <a:schemeClr val="accent2"/>
                </a:solidFill>
                <a:latin typeface="Cambria" panose="02040503050406030204" pitchFamily="18" charset="0"/>
                <a:ea typeface="Cambria" panose="02040503050406030204" pitchFamily="18" charset="0"/>
              </a:rPr>
              <a:t>What is Routing?</a:t>
            </a:r>
            <a:endParaRPr lang="en-US" sz="3600" dirty="0">
              <a:solidFill>
                <a:schemeClr val="accent2"/>
              </a:solidFill>
              <a:latin typeface="Cambria" panose="02040503050406030204" pitchFamily="18" charset="0"/>
              <a:ea typeface="Cambria" panose="02040503050406030204" pitchFamily="18" charset="0"/>
            </a:endParaRPr>
          </a:p>
        </p:txBody>
      </p:sp>
      <p:sp>
        <p:nvSpPr>
          <p:cNvPr id="3" name="object 3">
            <a:extLst>
              <a:ext uri="{FF2B5EF4-FFF2-40B4-BE49-F238E27FC236}">
                <a16:creationId xmlns:a16="http://schemas.microsoft.com/office/drawing/2014/main" id="{C2E2E4EE-3B0A-308C-7626-4FA3003F6EC9}"/>
              </a:ext>
            </a:extLst>
          </p:cNvPr>
          <p:cNvSpPr txBox="1"/>
          <p:nvPr/>
        </p:nvSpPr>
        <p:spPr>
          <a:xfrm>
            <a:off x="1644580" y="2784713"/>
            <a:ext cx="8902840" cy="1473993"/>
          </a:xfrm>
          <a:prstGeom prst="rect">
            <a:avLst/>
          </a:prstGeom>
        </p:spPr>
        <p:txBody>
          <a:bodyPr vert="horz" wrap="square" lIns="0" tIns="11430" rIns="0" bIns="0" rtlCol="0">
            <a:spAutoFit/>
          </a:bodyPr>
          <a:lstStyle/>
          <a:p>
            <a:pPr marL="8467" marR="3387" algn="ctr">
              <a:lnSpc>
                <a:spcPct val="99100"/>
              </a:lnSpc>
              <a:spcBef>
                <a:spcPts val="90"/>
              </a:spcBef>
            </a:pPr>
            <a:r>
              <a:rPr lang="en-US" sz="2400" spc="-147" dirty="0">
                <a:solidFill>
                  <a:schemeClr val="bg1"/>
                </a:solidFill>
                <a:latin typeface="Cambria" panose="02040503050406030204" pitchFamily="18" charset="0"/>
                <a:ea typeface="Cambria" panose="02040503050406030204" pitchFamily="18" charset="0"/>
                <a:cs typeface="Arial"/>
              </a:rPr>
              <a:t>Routing in web development refers to the process of determining how an application responds to client requests for specific URLs. In Next.js, routing is file-based, meaning each file in the /pages directory automatically becomes a route.</a:t>
            </a:r>
            <a:endParaRPr lang="en-US" sz="2400" dirty="0">
              <a:solidFill>
                <a:schemeClr val="bg1"/>
              </a:solidFill>
              <a:latin typeface="Cambria" panose="02040503050406030204" pitchFamily="18" charset="0"/>
              <a:ea typeface="Cambria" panose="02040503050406030204" pitchFamily="18" charset="0"/>
              <a:cs typeface="Arial"/>
            </a:endParaRPr>
          </a:p>
        </p:txBody>
      </p:sp>
    </p:spTree>
    <p:extLst>
      <p:ext uri="{BB962C8B-B14F-4D97-AF65-F5344CB8AC3E}">
        <p14:creationId xmlns:p14="http://schemas.microsoft.com/office/powerpoint/2010/main" val="265167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8EE3D-8CF0-CEF8-D635-B7F7587F500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384DB87-082A-ADAF-8915-10FECE0EC262}"/>
              </a:ext>
            </a:extLst>
          </p:cNvPr>
          <p:cNvSpPr txBox="1">
            <a:spLocks noGrp="1"/>
          </p:cNvSpPr>
          <p:nvPr>
            <p:ph type="title"/>
          </p:nvPr>
        </p:nvSpPr>
        <p:spPr>
          <a:xfrm>
            <a:off x="2483618" y="1956845"/>
            <a:ext cx="7224764" cy="562547"/>
          </a:xfrm>
          <a:prstGeom prst="rect">
            <a:avLst/>
          </a:prstGeom>
        </p:spPr>
        <p:txBody>
          <a:bodyPr vert="horz" wrap="square" lIns="0" tIns="8467" rIns="0" bIns="0" rtlCol="0" anchor="ctr">
            <a:spAutoFit/>
          </a:bodyPr>
          <a:lstStyle/>
          <a:p>
            <a:pPr marL="8467" algn="ctr">
              <a:lnSpc>
                <a:spcPct val="100000"/>
              </a:lnSpc>
              <a:spcBef>
                <a:spcPts val="67"/>
              </a:spcBef>
            </a:pPr>
            <a:r>
              <a:rPr lang="en-US" sz="3600" spc="117" dirty="0">
                <a:solidFill>
                  <a:srgbClr val="A62E5C"/>
                </a:solidFill>
                <a:latin typeface="Cambria" panose="02040503050406030204" pitchFamily="18" charset="0"/>
                <a:ea typeface="Cambria" panose="02040503050406030204" pitchFamily="18" charset="0"/>
              </a:rPr>
              <a:t>What is File-based Routing?</a:t>
            </a:r>
            <a:endParaRPr lang="en-US" sz="3600" dirty="0">
              <a:latin typeface="Cambria" panose="02040503050406030204" pitchFamily="18" charset="0"/>
              <a:ea typeface="Cambria" panose="02040503050406030204" pitchFamily="18" charset="0"/>
            </a:endParaRPr>
          </a:p>
        </p:txBody>
      </p:sp>
      <p:sp>
        <p:nvSpPr>
          <p:cNvPr id="3" name="object 3">
            <a:extLst>
              <a:ext uri="{FF2B5EF4-FFF2-40B4-BE49-F238E27FC236}">
                <a16:creationId xmlns:a16="http://schemas.microsoft.com/office/drawing/2014/main" id="{17736E3F-9A75-D6CB-B1BF-D144AE87F061}"/>
              </a:ext>
            </a:extLst>
          </p:cNvPr>
          <p:cNvSpPr txBox="1"/>
          <p:nvPr/>
        </p:nvSpPr>
        <p:spPr>
          <a:xfrm>
            <a:off x="1644580" y="2925387"/>
            <a:ext cx="8902840" cy="1839606"/>
          </a:xfrm>
          <a:prstGeom prst="rect">
            <a:avLst/>
          </a:prstGeom>
        </p:spPr>
        <p:txBody>
          <a:bodyPr vert="horz" wrap="square" lIns="0" tIns="11430" rIns="0" bIns="0" rtlCol="0">
            <a:spAutoFit/>
          </a:bodyPr>
          <a:lstStyle/>
          <a:p>
            <a:pPr marL="8467" marR="3387" algn="ctr">
              <a:lnSpc>
                <a:spcPct val="99100"/>
              </a:lnSpc>
              <a:spcBef>
                <a:spcPts val="90"/>
              </a:spcBef>
            </a:pPr>
            <a:r>
              <a:rPr lang="en-US" sz="2400" spc="-147" dirty="0">
                <a:solidFill>
                  <a:schemeClr val="tx1">
                    <a:lumMod val="85000"/>
                    <a:lumOff val="15000"/>
                  </a:schemeClr>
                </a:solidFill>
                <a:latin typeface="Cambria" panose="02040503050406030204" pitchFamily="18" charset="0"/>
                <a:ea typeface="Cambria" panose="02040503050406030204" pitchFamily="18" charset="0"/>
                <a:cs typeface="Arial"/>
              </a:rPr>
              <a:t>File-based routing is a routing system in Next.js where the application’s routes (URLs) are automatically generated based on the files and folders within the /pages directory. This approach eliminates the need for additional configuration or code to define routes, making it intuitive and easy to manage, especially for larger applications.</a:t>
            </a:r>
          </a:p>
        </p:txBody>
      </p:sp>
    </p:spTree>
    <p:extLst>
      <p:ext uri="{BB962C8B-B14F-4D97-AF65-F5344CB8AC3E}">
        <p14:creationId xmlns:p14="http://schemas.microsoft.com/office/powerpoint/2010/main" val="122144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7E039-8B89-C6E8-1330-ECFC917DF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33A94-EABA-471C-5696-BC5500FBAD5A}"/>
              </a:ext>
            </a:extLst>
          </p:cNvPr>
          <p:cNvSpPr>
            <a:spLocks noGrp="1"/>
          </p:cNvSpPr>
          <p:nvPr>
            <p:ph type="title"/>
          </p:nvPr>
        </p:nvSpPr>
        <p:spPr/>
        <p:txBody>
          <a:bodyPr/>
          <a:lstStyle/>
          <a:p>
            <a:r>
              <a:rPr lang="en-US" sz="4800" dirty="0">
                <a:solidFill>
                  <a:srgbClr val="120E23"/>
                </a:solidFill>
              </a:rPr>
              <a:t>Benefits</a:t>
            </a:r>
            <a:endParaRPr lang="en-IN" sz="4800" dirty="0"/>
          </a:p>
        </p:txBody>
      </p:sp>
      <p:sp>
        <p:nvSpPr>
          <p:cNvPr id="5" name="Slide Number Placeholder 4">
            <a:extLst>
              <a:ext uri="{FF2B5EF4-FFF2-40B4-BE49-F238E27FC236}">
                <a16:creationId xmlns:a16="http://schemas.microsoft.com/office/drawing/2014/main" id="{F0CD29E2-45DA-1815-B46C-870E8884A81C}"/>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5</a:t>
            </a:fld>
            <a:endParaRPr lang="en-US" dirty="0"/>
          </a:p>
        </p:txBody>
      </p:sp>
      <p:sp>
        <p:nvSpPr>
          <p:cNvPr id="8" name="Text Placeholder 2">
            <a:extLst>
              <a:ext uri="{FF2B5EF4-FFF2-40B4-BE49-F238E27FC236}">
                <a16:creationId xmlns:a16="http://schemas.microsoft.com/office/drawing/2014/main" id="{E990E6A3-C1AD-08DA-B4A3-BE37E14B82A7}"/>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Auto Routes: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Routes from file names—no setup. </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Easy Structure: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Folders mirror URLs.</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Scalable: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Organize with nested folders.</a:t>
            </a:r>
            <a:endParaRPr lang="en-IN"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endParaRPr>
          </a:p>
          <a:p>
            <a:pPr marL="541338" indent="-541338">
              <a:lnSpc>
                <a:spcPct val="150000"/>
              </a:lnSpc>
              <a:buSzPct val="85000"/>
              <a:buFont typeface="Wingdings" panose="05000000000000000000" pitchFamily="2" charset="2"/>
              <a:buChar char="q"/>
              <a:defRPr/>
            </a:pPr>
            <a:r>
              <a:rPr lang="en-IN"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SEO-Friendly:</a:t>
            </a:r>
            <a:r>
              <a:rPr lang="en-IN"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 Clean, descriptive URLs.</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Built-In APIs: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Create backend routes in /api</a:t>
            </a:r>
          </a:p>
        </p:txBody>
      </p:sp>
    </p:spTree>
    <p:extLst>
      <p:ext uri="{BB962C8B-B14F-4D97-AF65-F5344CB8AC3E}">
        <p14:creationId xmlns:p14="http://schemas.microsoft.com/office/powerpoint/2010/main" val="77454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22DB4-0EE1-F634-B152-900E72394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4AE12-FB3B-BEB0-2745-EF9E77313F78}"/>
              </a:ext>
            </a:extLst>
          </p:cNvPr>
          <p:cNvSpPr>
            <a:spLocks noGrp="1"/>
          </p:cNvSpPr>
          <p:nvPr>
            <p:ph type="title"/>
          </p:nvPr>
        </p:nvSpPr>
        <p:spPr/>
        <p:txBody>
          <a:bodyPr/>
          <a:lstStyle/>
          <a:p>
            <a:r>
              <a:rPr lang="en-US" sz="4800" dirty="0">
                <a:solidFill>
                  <a:srgbClr val="120E23"/>
                </a:solidFill>
              </a:rPr>
              <a:t>Example Structure</a:t>
            </a:r>
            <a:endParaRPr lang="en-IN" sz="4800" dirty="0"/>
          </a:p>
        </p:txBody>
      </p:sp>
      <p:sp>
        <p:nvSpPr>
          <p:cNvPr id="5" name="Slide Number Placeholder 4">
            <a:extLst>
              <a:ext uri="{FF2B5EF4-FFF2-40B4-BE49-F238E27FC236}">
                <a16:creationId xmlns:a16="http://schemas.microsoft.com/office/drawing/2014/main" id="{8C31BAFE-90CA-7255-2DC2-33ADAEB2DA6F}"/>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6</a:t>
            </a:fld>
            <a:endParaRPr lang="en-US" dirty="0"/>
          </a:p>
        </p:txBody>
      </p:sp>
      <p:sp>
        <p:nvSpPr>
          <p:cNvPr id="4" name="TextBox 3">
            <a:extLst>
              <a:ext uri="{FF2B5EF4-FFF2-40B4-BE49-F238E27FC236}">
                <a16:creationId xmlns:a16="http://schemas.microsoft.com/office/drawing/2014/main" id="{B93A7883-D437-1A6D-4696-B1D37F36E6C1}"/>
              </a:ext>
            </a:extLst>
          </p:cNvPr>
          <p:cNvSpPr txBox="1"/>
          <p:nvPr/>
        </p:nvSpPr>
        <p:spPr>
          <a:xfrm>
            <a:off x="932402" y="1905506"/>
            <a:ext cx="10327195" cy="3046988"/>
          </a:xfrm>
          <a:prstGeom prst="rect">
            <a:avLst/>
          </a:prstGeom>
          <a:noFill/>
          <a:ln w="28575">
            <a:noFill/>
          </a:ln>
        </p:spPr>
        <p:txBody>
          <a:bodyPr wrap="square">
            <a:spAutoFit/>
          </a:bodyPr>
          <a:lstStyle/>
          <a:p>
            <a:r>
              <a:rPr lang="en-IN" sz="2400" dirty="0">
                <a:latin typeface="Consolas" panose="020B0609020204030204" pitchFamily="49" charset="0"/>
              </a:rPr>
              <a:t>/pages</a:t>
            </a:r>
          </a:p>
          <a:p>
            <a:r>
              <a:rPr lang="en-IN" sz="2400" dirty="0">
                <a:latin typeface="Consolas" panose="020B0609020204030204" pitchFamily="49" charset="0"/>
              </a:rPr>
              <a:t>├── index.tsx               // Route: /</a:t>
            </a:r>
          </a:p>
          <a:p>
            <a:r>
              <a:rPr lang="en-IN" sz="2400" dirty="0">
                <a:latin typeface="Consolas" panose="020B0609020204030204" pitchFamily="49" charset="0"/>
              </a:rPr>
              <a:t>├── about.tsx               // Route: /about</a:t>
            </a:r>
          </a:p>
          <a:p>
            <a:r>
              <a:rPr lang="en-IN" sz="2400" dirty="0">
                <a:latin typeface="Consolas" panose="020B0609020204030204" pitchFamily="49" charset="0"/>
              </a:rPr>
              <a:t>├── blog/</a:t>
            </a:r>
          </a:p>
          <a:p>
            <a:r>
              <a:rPr lang="en-IN" sz="2400" dirty="0">
                <a:latin typeface="Consolas" panose="020B0609020204030204" pitchFamily="49" charset="0"/>
              </a:rPr>
              <a:t>│   ├── index.tsx           // Route: /blog</a:t>
            </a:r>
          </a:p>
          <a:p>
            <a:r>
              <a:rPr lang="en-IN" sz="2400" dirty="0">
                <a:latin typeface="Consolas" panose="020B0609020204030204" pitchFamily="49" charset="0"/>
              </a:rPr>
              <a:t>│   └── [slug].tsx          // Dynamic Route: /blog/[slug]</a:t>
            </a:r>
          </a:p>
          <a:p>
            <a:r>
              <a:rPr lang="en-IN" sz="2400" dirty="0">
                <a:latin typeface="Consolas" panose="020B0609020204030204" pitchFamily="49" charset="0"/>
              </a:rPr>
              <a:t>└── api/</a:t>
            </a:r>
          </a:p>
          <a:p>
            <a:r>
              <a:rPr lang="en-IN" sz="2400" dirty="0">
                <a:latin typeface="Consolas" panose="020B0609020204030204" pitchFamily="49" charset="0"/>
              </a:rPr>
              <a:t>    └── users.tsx           // API Route: /api/users</a:t>
            </a:r>
          </a:p>
        </p:txBody>
      </p:sp>
    </p:spTree>
    <p:extLst>
      <p:ext uri="{BB962C8B-B14F-4D97-AF65-F5344CB8AC3E}">
        <p14:creationId xmlns:p14="http://schemas.microsoft.com/office/powerpoint/2010/main" val="392234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2BA28-5B71-800F-21D3-F1A854ED268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FFA316-1B50-7342-2081-9C3BF5E199E2}"/>
              </a:ext>
            </a:extLst>
          </p:cNvPr>
          <p:cNvSpPr txBox="1">
            <a:spLocks noGrp="1"/>
          </p:cNvSpPr>
          <p:nvPr>
            <p:ph type="title"/>
          </p:nvPr>
        </p:nvSpPr>
        <p:spPr>
          <a:xfrm>
            <a:off x="2483618" y="1956845"/>
            <a:ext cx="7224764" cy="562547"/>
          </a:xfrm>
          <a:prstGeom prst="rect">
            <a:avLst/>
          </a:prstGeom>
        </p:spPr>
        <p:txBody>
          <a:bodyPr vert="horz" wrap="square" lIns="0" tIns="8467" rIns="0" bIns="0" rtlCol="0" anchor="ctr">
            <a:spAutoFit/>
          </a:bodyPr>
          <a:lstStyle/>
          <a:p>
            <a:pPr marL="8467" algn="ctr">
              <a:lnSpc>
                <a:spcPct val="100000"/>
              </a:lnSpc>
              <a:spcBef>
                <a:spcPts val="67"/>
              </a:spcBef>
            </a:pPr>
            <a:r>
              <a:rPr lang="en-US" sz="3600" spc="117" dirty="0">
                <a:solidFill>
                  <a:srgbClr val="A62E5C"/>
                </a:solidFill>
                <a:latin typeface="Cambria" panose="02040503050406030204" pitchFamily="18" charset="0"/>
                <a:ea typeface="Cambria" panose="02040503050406030204" pitchFamily="18" charset="0"/>
              </a:rPr>
              <a:t>What is Dynamic Routing?</a:t>
            </a:r>
            <a:endParaRPr lang="en-US" sz="3600" dirty="0">
              <a:latin typeface="Cambria" panose="02040503050406030204" pitchFamily="18" charset="0"/>
              <a:ea typeface="Cambria" panose="02040503050406030204" pitchFamily="18" charset="0"/>
            </a:endParaRPr>
          </a:p>
        </p:txBody>
      </p:sp>
      <p:sp>
        <p:nvSpPr>
          <p:cNvPr id="3" name="object 3">
            <a:extLst>
              <a:ext uri="{FF2B5EF4-FFF2-40B4-BE49-F238E27FC236}">
                <a16:creationId xmlns:a16="http://schemas.microsoft.com/office/drawing/2014/main" id="{C6E4978E-428D-3DAA-A04F-24B52EA8BB43}"/>
              </a:ext>
            </a:extLst>
          </p:cNvPr>
          <p:cNvSpPr txBox="1"/>
          <p:nvPr/>
        </p:nvSpPr>
        <p:spPr>
          <a:xfrm>
            <a:off x="1644580" y="2925387"/>
            <a:ext cx="8902840" cy="1473993"/>
          </a:xfrm>
          <a:prstGeom prst="rect">
            <a:avLst/>
          </a:prstGeom>
        </p:spPr>
        <p:txBody>
          <a:bodyPr vert="horz" wrap="square" lIns="0" tIns="11430" rIns="0" bIns="0" rtlCol="0">
            <a:spAutoFit/>
          </a:bodyPr>
          <a:lstStyle/>
          <a:p>
            <a:pPr marL="8467" marR="3387" algn="ctr">
              <a:lnSpc>
                <a:spcPct val="99100"/>
              </a:lnSpc>
              <a:spcBef>
                <a:spcPts val="90"/>
              </a:spcBef>
            </a:pPr>
            <a:r>
              <a:rPr lang="en-US" sz="2400" spc="-147" dirty="0">
                <a:solidFill>
                  <a:schemeClr val="tx1">
                    <a:lumMod val="85000"/>
                    <a:lumOff val="15000"/>
                  </a:schemeClr>
                </a:solidFill>
                <a:latin typeface="Cambria" panose="02040503050406030204" pitchFamily="18" charset="0"/>
                <a:ea typeface="Cambria" panose="02040503050406030204" pitchFamily="18" charset="0"/>
                <a:cs typeface="Arial"/>
              </a:rPr>
              <a:t>Dynamic Routing in Next.js allows you to create routes with variable segments in the URL, enabling pages to be generated based on dynamic parameters (like IDs or slugs). This is essential for applications with content that changes based on the URL, such as user profiles, product pages, or blog posts.</a:t>
            </a:r>
          </a:p>
        </p:txBody>
      </p:sp>
    </p:spTree>
    <p:extLst>
      <p:ext uri="{BB962C8B-B14F-4D97-AF65-F5344CB8AC3E}">
        <p14:creationId xmlns:p14="http://schemas.microsoft.com/office/powerpoint/2010/main" val="961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D5A0F-121A-F915-1293-39F97B998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02AF8-4534-214F-8775-2D7D00C43B09}"/>
              </a:ext>
            </a:extLst>
          </p:cNvPr>
          <p:cNvSpPr>
            <a:spLocks noGrp="1"/>
          </p:cNvSpPr>
          <p:nvPr>
            <p:ph type="title"/>
          </p:nvPr>
        </p:nvSpPr>
        <p:spPr/>
        <p:txBody>
          <a:bodyPr/>
          <a:lstStyle/>
          <a:p>
            <a:r>
              <a:rPr lang="en-US" sz="4800" dirty="0">
                <a:solidFill>
                  <a:srgbClr val="120E23"/>
                </a:solidFill>
              </a:rPr>
              <a:t>Benefits</a:t>
            </a:r>
            <a:endParaRPr lang="en-IN" sz="4800" dirty="0"/>
          </a:p>
        </p:txBody>
      </p:sp>
      <p:sp>
        <p:nvSpPr>
          <p:cNvPr id="5" name="Slide Number Placeholder 4">
            <a:extLst>
              <a:ext uri="{FF2B5EF4-FFF2-40B4-BE49-F238E27FC236}">
                <a16:creationId xmlns:a16="http://schemas.microsoft.com/office/drawing/2014/main" id="{F9241DD6-5458-585C-54AB-9C8C649374B9}"/>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8</a:t>
            </a:fld>
            <a:endParaRPr lang="en-US" dirty="0"/>
          </a:p>
        </p:txBody>
      </p:sp>
      <p:sp>
        <p:nvSpPr>
          <p:cNvPr id="8" name="Text Placeholder 2">
            <a:extLst>
              <a:ext uri="{FF2B5EF4-FFF2-40B4-BE49-F238E27FC236}">
                <a16:creationId xmlns:a16="http://schemas.microsoft.com/office/drawing/2014/main" id="{73C9F7FB-5E69-4E16-7037-37B59FE36AD3}"/>
              </a:ext>
            </a:extLst>
          </p:cNvPr>
          <p:cNvSpPr txBox="1">
            <a:spLocks/>
          </p:cNvSpPr>
          <p:nvPr/>
        </p:nvSpPr>
        <p:spPr>
          <a:xfrm>
            <a:off x="415600" y="1586751"/>
            <a:ext cx="11360150" cy="4352680"/>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Flexible URLs: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Create dynamic pages based on unique parameters. </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Scalable: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Easily supports multiple pages without hard-coding routes.</a:t>
            </a:r>
          </a:p>
          <a:p>
            <a:pPr marL="541338" indent="-541338">
              <a:lnSpc>
                <a:spcPct val="150000"/>
              </a:lnSpc>
              <a:buSzPct val="85000"/>
              <a:buFont typeface="Wingdings" panose="05000000000000000000" pitchFamily="2" charset="2"/>
              <a:buChar char="q"/>
              <a:defRPr/>
            </a:pPr>
            <a:r>
              <a:rPr lang="en-US" sz="2400" b="1"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SEO-Friendly: </a:t>
            </a:r>
            <a:r>
              <a:rPr lang="en-US"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rPr>
              <a:t>Each dynamic URL is crawlable by search engines when pre-rendered.</a:t>
            </a:r>
            <a:endParaRPr lang="en-IN" sz="2400" spc="-35" dirty="0">
              <a:solidFill>
                <a:schemeClr val="tx1">
                  <a:lumMod val="85000"/>
                  <a:lumOff val="15000"/>
                </a:schemeClr>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476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A8495-0B15-4703-DDF0-BEC08BF3E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BCE71-8654-15E0-4B22-348E8D9A5182}"/>
              </a:ext>
            </a:extLst>
          </p:cNvPr>
          <p:cNvSpPr>
            <a:spLocks noGrp="1"/>
          </p:cNvSpPr>
          <p:nvPr>
            <p:ph type="title"/>
          </p:nvPr>
        </p:nvSpPr>
        <p:spPr/>
        <p:txBody>
          <a:bodyPr/>
          <a:lstStyle/>
          <a:p>
            <a:r>
              <a:rPr lang="en-US" sz="4800" dirty="0">
                <a:solidFill>
                  <a:srgbClr val="120E23"/>
                </a:solidFill>
              </a:rPr>
              <a:t>Example</a:t>
            </a:r>
            <a:endParaRPr lang="en-IN" sz="4800" dirty="0"/>
          </a:p>
        </p:txBody>
      </p:sp>
      <p:sp>
        <p:nvSpPr>
          <p:cNvPr id="5" name="Slide Number Placeholder 4">
            <a:extLst>
              <a:ext uri="{FF2B5EF4-FFF2-40B4-BE49-F238E27FC236}">
                <a16:creationId xmlns:a16="http://schemas.microsoft.com/office/drawing/2014/main" id="{49F54917-7E37-2138-A3BC-FF5C5F836CBA}"/>
              </a:ext>
            </a:extLst>
          </p:cNvPr>
          <p:cNvSpPr>
            <a:spLocks noGrp="1"/>
          </p:cNvSpPr>
          <p:nvPr>
            <p:ph type="sldNum" sz="quarter" idx="4294967295"/>
          </p:nvPr>
        </p:nvSpPr>
        <p:spPr>
          <a:xfrm>
            <a:off x="11471732" y="6231541"/>
            <a:ext cx="377576" cy="346860"/>
          </a:xfrm>
        </p:spPr>
        <p:txBody>
          <a:bodyPr/>
          <a:lstStyle/>
          <a:p>
            <a:fld id="{294A09A9-5501-47C1-A89A-A340965A2BE2}" type="slidenum">
              <a:rPr lang="en-US" smtClean="0"/>
              <a:pPr/>
              <a:t>9</a:t>
            </a:fld>
            <a:endParaRPr lang="en-US" dirty="0"/>
          </a:p>
        </p:txBody>
      </p:sp>
      <p:sp>
        <p:nvSpPr>
          <p:cNvPr id="6" name="TextBox 5">
            <a:extLst>
              <a:ext uri="{FF2B5EF4-FFF2-40B4-BE49-F238E27FC236}">
                <a16:creationId xmlns:a16="http://schemas.microsoft.com/office/drawing/2014/main" id="{79F40D9E-501B-4BC6-DC7B-6652478CD358}"/>
              </a:ext>
            </a:extLst>
          </p:cNvPr>
          <p:cNvSpPr txBox="1"/>
          <p:nvPr/>
        </p:nvSpPr>
        <p:spPr>
          <a:xfrm>
            <a:off x="920236" y="2052770"/>
            <a:ext cx="10970288" cy="3170099"/>
          </a:xfrm>
          <a:prstGeom prst="rect">
            <a:avLst/>
          </a:prstGeom>
          <a:noFill/>
        </p:spPr>
        <p:txBody>
          <a:bodyPr wrap="square">
            <a:spAutoFit/>
          </a:bodyPr>
          <a:lstStyle/>
          <a:p>
            <a:r>
              <a:rPr lang="en-IN" sz="2000" dirty="0">
                <a:latin typeface="Consolas" panose="020B0609020204030204" pitchFamily="49" charset="0"/>
              </a:rPr>
              <a:t>import { useRouter } from 'next/router';</a:t>
            </a:r>
          </a:p>
          <a:p>
            <a:endParaRPr lang="en-IN" sz="2000" dirty="0">
              <a:latin typeface="Consolas" panose="020B0609020204030204" pitchFamily="49" charset="0"/>
            </a:endParaRPr>
          </a:p>
          <a:p>
            <a:r>
              <a:rPr lang="en-IN" sz="2000" dirty="0">
                <a:latin typeface="Consolas" panose="020B0609020204030204" pitchFamily="49" charset="0"/>
              </a:rPr>
              <a:t>export default function Post({ post }) {</a:t>
            </a:r>
          </a:p>
          <a:p>
            <a:r>
              <a:rPr lang="en-IN" sz="2000" dirty="0">
                <a:latin typeface="Consolas" panose="020B0609020204030204" pitchFamily="49" charset="0"/>
              </a:rPr>
              <a:t>  const router = useRouter();</a:t>
            </a:r>
          </a:p>
          <a:p>
            <a:r>
              <a:rPr lang="en-IN" sz="2000" dirty="0">
                <a:latin typeface="Consolas" panose="020B0609020204030204" pitchFamily="49" charset="0"/>
              </a:rPr>
              <a:t>  const { id } = </a:t>
            </a:r>
            <a:r>
              <a:rPr lang="en-IN" sz="2000" dirty="0" err="1">
                <a:latin typeface="Consolas" panose="020B0609020204030204" pitchFamily="49" charset="0"/>
              </a:rPr>
              <a:t>router.query</a:t>
            </a:r>
            <a:r>
              <a:rPr lang="en-IN" sz="2000" dirty="0">
                <a:latin typeface="Consolas" panose="020B0609020204030204" pitchFamily="49" charset="0"/>
              </a:rPr>
              <a:t>; // Accessing the dynamic id parameter</a:t>
            </a:r>
          </a:p>
          <a:p>
            <a:endParaRPr lang="en-IN" sz="2000" dirty="0">
              <a:latin typeface="Consolas" panose="020B0609020204030204" pitchFamily="49" charset="0"/>
            </a:endParaRPr>
          </a:p>
          <a:p>
            <a:r>
              <a:rPr lang="en-IN" sz="2000" dirty="0">
                <a:latin typeface="Consolas" panose="020B0609020204030204" pitchFamily="49" charset="0"/>
              </a:rPr>
              <a:t>  if (</a:t>
            </a:r>
            <a:r>
              <a:rPr lang="en-IN" sz="2000" dirty="0" err="1">
                <a:latin typeface="Consolas" panose="020B0609020204030204" pitchFamily="49" charset="0"/>
              </a:rPr>
              <a:t>router.isFallback</a:t>
            </a:r>
            <a:r>
              <a:rPr lang="en-IN" sz="2000" dirty="0">
                <a:latin typeface="Consolas" panose="020B0609020204030204" pitchFamily="49" charset="0"/>
              </a:rPr>
              <a:t>) return &lt;div&gt;Loading...&lt;/div&gt;;</a:t>
            </a:r>
          </a:p>
          <a:p>
            <a:endParaRPr lang="en-IN" sz="2000" dirty="0">
              <a:latin typeface="Consolas" panose="020B0609020204030204" pitchFamily="49" charset="0"/>
            </a:endParaRPr>
          </a:p>
          <a:p>
            <a:r>
              <a:rPr lang="en-IN" sz="2000" dirty="0">
                <a:latin typeface="Consolas" panose="020B0609020204030204" pitchFamily="49" charset="0"/>
              </a:rPr>
              <a:t>  return &lt;div&gt;{</a:t>
            </a:r>
            <a:r>
              <a:rPr lang="en-IN" sz="2000" dirty="0" err="1">
                <a:latin typeface="Consolas" panose="020B0609020204030204" pitchFamily="49" charset="0"/>
              </a:rPr>
              <a:t>post.title</a:t>
            </a:r>
            <a:r>
              <a:rPr lang="en-IN" sz="2000" dirty="0">
                <a:latin typeface="Consolas" panose="020B0609020204030204" pitchFamily="49" charset="0"/>
              </a:rPr>
              <a:t>}&lt;/div&gt;;</a:t>
            </a:r>
          </a:p>
          <a:p>
            <a:r>
              <a:rPr lang="en-IN" sz="2000" dirty="0">
                <a:latin typeface="Consolas" panose="020B0609020204030204" pitchFamily="49" charset="0"/>
              </a:rPr>
              <a:t>}</a:t>
            </a:r>
          </a:p>
        </p:txBody>
      </p:sp>
    </p:spTree>
    <p:extLst>
      <p:ext uri="{BB962C8B-B14F-4D97-AF65-F5344CB8AC3E}">
        <p14:creationId xmlns:p14="http://schemas.microsoft.com/office/powerpoint/2010/main" val="2808917649"/>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0191160B-D23B-4202-8AA1-9B54441F7748}" vid="{4EC44E1B-88B9-4D33-A912-F77AF4601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EF4CA5-C432-411D-B1FE-6A334FA46A19}">
  <ds:schemaRefs>
    <ds:schemaRef ds:uri="http://schemas.microsoft.com/sharepoint/v3/contenttype/forms"/>
  </ds:schemaRefs>
</ds:datastoreItem>
</file>

<file path=customXml/itemProps2.xml><?xml version="1.0" encoding="utf-8"?>
<ds:datastoreItem xmlns:ds="http://schemas.openxmlformats.org/officeDocument/2006/customXml" ds:itemID="{565AB12A-BB9C-40AB-9BAB-8217F092530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8A04A5D-E193-40D6-992B-B6ABCFF3D9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Event design</Template>
  <TotalTime>17961</TotalTime>
  <Words>1475</Words>
  <Application>Microsoft Office PowerPoint</Application>
  <PresentationFormat>Widescreen</PresentationFormat>
  <Paragraphs>159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Abadi</vt:lpstr>
      <vt:lpstr>Arial</vt:lpstr>
      <vt:lpstr>Calibri</vt:lpstr>
      <vt:lpstr>Cambria</vt:lpstr>
      <vt:lpstr>Consolas</vt:lpstr>
      <vt:lpstr>Courier New</vt:lpstr>
      <vt:lpstr>Lucida Sans Unicode</vt:lpstr>
      <vt:lpstr>Source Sans Pro</vt:lpstr>
      <vt:lpstr>Source Sans Pro Light</vt:lpstr>
      <vt:lpstr>Wingdings</vt:lpstr>
      <vt:lpstr>Office Theme</vt:lpstr>
      <vt:lpstr>What is Routing?</vt:lpstr>
      <vt:lpstr>PowerPoint Presentation</vt:lpstr>
      <vt:lpstr>What is Routing?</vt:lpstr>
      <vt:lpstr>What is File-based Routing?</vt:lpstr>
      <vt:lpstr>Benefits</vt:lpstr>
      <vt:lpstr>Example Structure</vt:lpstr>
      <vt:lpstr>What is Dynamic Routing?</vt:lpstr>
      <vt:lpstr>Benefits</vt:lpstr>
      <vt:lpstr>Example</vt:lpstr>
      <vt:lpstr>What is Nested Routes?</vt:lpstr>
      <vt:lpstr>Creating Layouts for Nested Routes</vt:lpstr>
      <vt:lpstr>Benefits</vt:lpstr>
      <vt:lpstr>What is API Routes?</vt:lpstr>
      <vt:lpstr>Handling HTTP Methods</vt:lpstr>
      <vt:lpstr>Server-Side Code Execution</vt:lpstr>
      <vt:lpstr>Custom 404 Page</vt:lpstr>
      <vt:lpstr>PowerPoint Presentation</vt:lpstr>
      <vt:lpstr>Benefits</vt:lpstr>
      <vt:lpstr>Example</vt:lpstr>
      <vt:lpstr>Catch-All Routes</vt:lpstr>
      <vt:lpstr>How Catch-All Routes Work</vt:lpstr>
      <vt:lpstr>Example</vt:lpstr>
      <vt:lpstr>Common Use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dc:title>
  <dc:creator>Bhawna Gunwani</dc:creator>
  <cp:lastModifiedBy>yashrealmec15@gmail.com</cp:lastModifiedBy>
  <cp:revision>1200</cp:revision>
  <dcterms:created xsi:type="dcterms:W3CDTF">2024-02-07T15:14:53Z</dcterms:created>
  <dcterms:modified xsi:type="dcterms:W3CDTF">2024-11-07T08:08:51Z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