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0" y="66"/>
      </p:cViewPr>
      <p:guideLst>
        <p:guide orient="horz" pos="2160"/>
        <p:guide pos="5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כ"ח/אדר/תשפ"א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621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כ"ח/אדר/תשפ"א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609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כ"ח/אדר/תשפ"א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773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כ"ח/אדר/תשפ"א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394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כ"ח/אדר/תשפ"א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3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כ"ח/אדר/תשפ"א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811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כ"ח/אדר/תשפ"א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969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כ"ח/אדר/תשפ"א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550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כ"ח/אדר/תשפ"א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547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כ"ח/אדר/תשפ"א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806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BBE4-C87D-4D66-A85D-09CB7A26D8CA}" type="datetimeFigureOut">
              <a:rPr lang="he-IL" smtClean="0"/>
              <a:t>כ"ח/אדר/תשפ"א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287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ABBE4-C87D-4D66-A85D-09CB7A26D8CA}" type="datetimeFigureOut">
              <a:rPr lang="he-IL" smtClean="0"/>
              <a:t>כ"ח/אדר/תשפ"א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5540-1E6F-4338-B6FB-CB39C93F080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31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קבוצה 51"/>
          <p:cNvGrpSpPr/>
          <p:nvPr/>
        </p:nvGrpSpPr>
        <p:grpSpPr>
          <a:xfrm>
            <a:off x="1784928" y="214532"/>
            <a:ext cx="10015523" cy="6525064"/>
            <a:chOff x="1784928" y="214532"/>
            <a:chExt cx="10015523" cy="6525064"/>
          </a:xfrm>
        </p:grpSpPr>
        <p:sp>
          <p:nvSpPr>
            <p:cNvPr id="4" name="מלבן 3"/>
            <p:cNvSpPr/>
            <p:nvPr/>
          </p:nvSpPr>
          <p:spPr>
            <a:xfrm>
              <a:off x="4775200" y="214532"/>
              <a:ext cx="26416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u="sng">
                  <a:solidFill>
                    <a:schemeClr val="tx1"/>
                  </a:solidFill>
                </a:rPr>
                <a:t>merge([t1,t3,t5],[t2,t3],Xs)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מלבן 4"/>
            <p:cNvSpPr/>
            <p:nvPr/>
          </p:nvSpPr>
          <p:spPr>
            <a:xfrm>
              <a:off x="4775200" y="1088096"/>
              <a:ext cx="2641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en-US" u="sng">
                  <a:solidFill>
                    <a:schemeClr val="tx1"/>
                  </a:solidFill>
                </a:rPr>
                <a:t>lt(t1,t2)</a:t>
              </a:r>
              <a:r>
                <a:rPr lang="en-US">
                  <a:solidFill>
                    <a:schemeClr val="tx1"/>
                  </a:solidFill>
                </a:rPr>
                <a:t>,</a:t>
              </a:r>
            </a:p>
            <a:p>
              <a:pPr algn="l"/>
              <a:r>
                <a:rPr lang="en-US">
                  <a:solidFill>
                    <a:schemeClr val="tx1"/>
                  </a:solidFill>
                </a:rPr>
                <a:t>merge([t3,t5],[t2,t3],Zs_1)</a:t>
              </a:r>
            </a:p>
          </p:txBody>
        </p:sp>
        <p:sp>
          <p:nvSpPr>
            <p:cNvPr id="6" name="מלבן 5"/>
            <p:cNvSpPr/>
            <p:nvPr/>
          </p:nvSpPr>
          <p:spPr>
            <a:xfrm>
              <a:off x="4775200" y="2243796"/>
              <a:ext cx="26416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rtl="0"/>
              <a:r>
                <a:rPr lang="en-US" u="sng">
                  <a:solidFill>
                    <a:schemeClr val="tx1"/>
                  </a:solidFill>
                </a:rPr>
                <a:t>merge([t3,t5],[t2,t3],Zs</a:t>
              </a:r>
              <a:r>
                <a:rPr lang="en-US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r>
                <a:rPr lang="en-US" u="sng">
                  <a:solidFill>
                    <a:schemeClr val="tx1"/>
                  </a:solidFill>
                </a:rPr>
                <a:t>1)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מלבן 6"/>
            <p:cNvSpPr/>
            <p:nvPr/>
          </p:nvSpPr>
          <p:spPr>
            <a:xfrm>
              <a:off x="7061200" y="3062844"/>
              <a:ext cx="2387600" cy="609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en-US" u="sng">
                  <a:solidFill>
                    <a:schemeClr val="tx1"/>
                  </a:solidFill>
                </a:rPr>
                <a:t>lt(t2,t3</a:t>
              </a:r>
              <a:r>
                <a:rPr lang="en-US">
                  <a:solidFill>
                    <a:schemeClr val="tx1"/>
                  </a:solidFill>
                </a:rPr>
                <a:t>),</a:t>
              </a:r>
            </a:p>
            <a:p>
              <a:pPr algn="l" rtl="0"/>
              <a:r>
                <a:rPr lang="en-US">
                  <a:solidFill>
                    <a:schemeClr val="tx1"/>
                  </a:solidFill>
                </a:rPr>
                <a:t>merge([t3,t5],[t3],Zs_2)</a:t>
              </a:r>
            </a:p>
          </p:txBody>
        </p:sp>
        <p:sp>
          <p:nvSpPr>
            <p:cNvPr id="8" name="מלבן 7"/>
            <p:cNvSpPr/>
            <p:nvPr/>
          </p:nvSpPr>
          <p:spPr>
            <a:xfrm>
              <a:off x="7073900" y="4193144"/>
              <a:ext cx="23749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u="sng">
                  <a:solidFill>
                    <a:schemeClr val="tx1"/>
                  </a:solidFill>
                </a:rPr>
                <a:t>merge([t3,t5],[t3],Zs</a:t>
              </a:r>
              <a:r>
                <a:rPr lang="en-US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r>
                <a:rPr lang="en-US" u="sng">
                  <a:solidFill>
                    <a:schemeClr val="tx1"/>
                  </a:solidFill>
                </a:rPr>
                <a:t>2</a:t>
              </a:r>
              <a:r>
                <a:rPr lang="en-US" u="sng" smtClean="0">
                  <a:solidFill>
                    <a:schemeClr val="tx1"/>
                  </a:solidFill>
                </a:rPr>
                <a:t>)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מלבן 8"/>
            <p:cNvSpPr/>
            <p:nvPr/>
          </p:nvSpPr>
          <p:spPr>
            <a:xfrm>
              <a:off x="7277100" y="5367996"/>
              <a:ext cx="1968500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u="sng">
                  <a:solidFill>
                    <a:schemeClr val="tx1"/>
                  </a:solidFill>
                </a:rPr>
                <a:t>merge([t5],</a:t>
              </a:r>
              <a:r>
                <a:rPr lang="en-US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[]</a:t>
              </a:r>
              <a:r>
                <a:rPr lang="en-US" u="sng">
                  <a:solidFill>
                    <a:schemeClr val="tx1"/>
                  </a:solidFill>
                </a:rPr>
                <a:t>,Zs</a:t>
              </a:r>
              <a:r>
                <a:rPr lang="en-US" u="sng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r>
                <a:rPr lang="en-US" u="sng">
                  <a:solidFill>
                    <a:schemeClr val="tx1"/>
                  </a:solidFill>
                </a:rPr>
                <a:t>3)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מלבן מעוגל 9"/>
            <p:cNvSpPr/>
            <p:nvPr/>
          </p:nvSpPr>
          <p:spPr>
            <a:xfrm>
              <a:off x="7918963" y="6288258"/>
              <a:ext cx="675250" cy="451338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true</a:t>
              </a:r>
              <a:endParaRPr lang="he-IL">
                <a:solidFill>
                  <a:schemeClr val="tx1"/>
                </a:solidFill>
              </a:endParaRPr>
            </a:p>
          </p:txBody>
        </p:sp>
        <p:cxnSp>
          <p:nvCxnSpPr>
            <p:cNvPr id="13" name="מחבר ישר 12"/>
            <p:cNvCxnSpPr>
              <a:stCxn id="4" idx="2"/>
            </p:cNvCxnSpPr>
            <p:nvPr/>
          </p:nvCxnSpPr>
          <p:spPr>
            <a:xfrm>
              <a:off x="6096000" y="582832"/>
              <a:ext cx="0" cy="505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17"/>
            <p:cNvCxnSpPr>
              <a:stCxn id="5" idx="2"/>
              <a:endCxn id="6" idx="0"/>
            </p:cNvCxnSpPr>
            <p:nvPr/>
          </p:nvCxnSpPr>
          <p:spPr>
            <a:xfrm>
              <a:off x="6096000" y="1697696"/>
              <a:ext cx="0" cy="546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מחבר ישר 19"/>
            <p:cNvCxnSpPr>
              <a:stCxn id="6" idx="2"/>
              <a:endCxn id="7" idx="0"/>
            </p:cNvCxnSpPr>
            <p:nvPr/>
          </p:nvCxnSpPr>
          <p:spPr>
            <a:xfrm>
              <a:off x="6096000" y="2612096"/>
              <a:ext cx="2159000" cy="450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21"/>
            <p:cNvCxnSpPr>
              <a:stCxn id="7" idx="2"/>
              <a:endCxn id="8" idx="0"/>
            </p:cNvCxnSpPr>
            <p:nvPr/>
          </p:nvCxnSpPr>
          <p:spPr>
            <a:xfrm>
              <a:off x="8255000" y="3672444"/>
              <a:ext cx="6350" cy="5207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מחבר ישר 23"/>
            <p:cNvCxnSpPr>
              <a:stCxn id="8" idx="2"/>
              <a:endCxn id="9" idx="0"/>
            </p:cNvCxnSpPr>
            <p:nvPr/>
          </p:nvCxnSpPr>
          <p:spPr>
            <a:xfrm>
              <a:off x="8261350" y="4561444"/>
              <a:ext cx="0" cy="806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 ישר 25"/>
            <p:cNvCxnSpPr>
              <a:stCxn id="9" idx="2"/>
              <a:endCxn id="10" idx="0"/>
            </p:cNvCxnSpPr>
            <p:nvPr/>
          </p:nvCxnSpPr>
          <p:spPr>
            <a:xfrm flipH="1">
              <a:off x="8256588" y="5736296"/>
              <a:ext cx="4762" cy="5519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27"/>
            <p:cNvCxnSpPr>
              <a:stCxn id="4" idx="2"/>
            </p:cNvCxnSpPr>
            <p:nvPr/>
          </p:nvCxnSpPr>
          <p:spPr>
            <a:xfrm>
              <a:off x="6096000" y="582832"/>
              <a:ext cx="3709182" cy="505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ישר 29"/>
            <p:cNvCxnSpPr>
              <a:stCxn id="6" idx="2"/>
            </p:cNvCxnSpPr>
            <p:nvPr/>
          </p:nvCxnSpPr>
          <p:spPr>
            <a:xfrm flipH="1">
              <a:off x="3249637" y="2612096"/>
              <a:ext cx="2846363" cy="655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 ישר 31"/>
            <p:cNvCxnSpPr>
              <a:stCxn id="8" idx="2"/>
            </p:cNvCxnSpPr>
            <p:nvPr/>
          </p:nvCxnSpPr>
          <p:spPr>
            <a:xfrm>
              <a:off x="8261350" y="4561444"/>
              <a:ext cx="2838059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מחבר ישר 33"/>
            <p:cNvCxnSpPr>
              <a:stCxn id="8" idx="2"/>
            </p:cNvCxnSpPr>
            <p:nvPr/>
          </p:nvCxnSpPr>
          <p:spPr>
            <a:xfrm flipH="1">
              <a:off x="4775200" y="4561444"/>
              <a:ext cx="3486150" cy="609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מלבן 34"/>
            <p:cNvSpPr/>
            <p:nvPr/>
          </p:nvSpPr>
          <p:spPr>
            <a:xfrm>
              <a:off x="2549271" y="298940"/>
              <a:ext cx="2171222" cy="11568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{X_1=t1,Xs_1=[t3,t5],</a:t>
              </a:r>
            </a:p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Y_1=t2,Ys_1=[t3],</a:t>
              </a:r>
            </a:p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Xs=[t1|Zs_1]} </a:t>
              </a:r>
            </a:p>
            <a:p>
              <a:pPr algn="ctr" rtl="0"/>
              <a:r>
                <a:rPr lang="he-IL" smtClean="0">
                  <a:solidFill>
                    <a:schemeClr val="tx1"/>
                  </a:solidFill>
                </a:rPr>
                <a:t>1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6" name="אליפסה 35"/>
            <p:cNvSpPr/>
            <p:nvPr/>
          </p:nvSpPr>
          <p:spPr>
            <a:xfrm>
              <a:off x="3530993" y="1153551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37" name="מלבן 36"/>
            <p:cNvSpPr/>
            <p:nvPr/>
          </p:nvSpPr>
          <p:spPr>
            <a:xfrm>
              <a:off x="9594845" y="647112"/>
              <a:ext cx="1842190" cy="623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fr-FR" smtClean="0">
                  <a:solidFill>
                    <a:schemeClr val="tx1"/>
                  </a:solidFill>
                </a:rPr>
                <a:t>failure </a:t>
              </a:r>
              <a:r>
                <a:rPr lang="fr-FR" smtClean="0">
                  <a:solidFill>
                    <a:schemeClr val="tx1"/>
                  </a:solidFill>
                </a:rPr>
                <a:t>branch …</a:t>
              </a:r>
            </a:p>
            <a:p>
              <a:pPr algn="ctr" rtl="0"/>
              <a:r>
                <a:rPr lang="he-IL" smtClean="0">
                  <a:solidFill>
                    <a:schemeClr val="tx1"/>
                  </a:solidFill>
                </a:rPr>
                <a:t>3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8" name="אליפסה 37"/>
            <p:cNvSpPr/>
            <p:nvPr/>
          </p:nvSpPr>
          <p:spPr>
            <a:xfrm>
              <a:off x="10407753" y="968325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39" name="מלבן 38"/>
            <p:cNvSpPr/>
            <p:nvPr/>
          </p:nvSpPr>
          <p:spPr>
            <a:xfrm>
              <a:off x="1784928" y="2811190"/>
              <a:ext cx="1842190" cy="623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fr-FR" smtClean="0">
                  <a:solidFill>
                    <a:schemeClr val="tx1"/>
                  </a:solidFill>
                </a:rPr>
                <a:t>failure </a:t>
              </a:r>
              <a:r>
                <a:rPr lang="fr-FR" smtClean="0">
                  <a:solidFill>
                    <a:schemeClr val="tx1"/>
                  </a:solidFill>
                </a:rPr>
                <a:t>branch …</a:t>
              </a:r>
            </a:p>
            <a:p>
              <a:pPr algn="ctr" rtl="0"/>
              <a:r>
                <a:rPr lang="he-IL" smtClean="0">
                  <a:solidFill>
                    <a:schemeClr val="tx1"/>
                  </a:solidFill>
                </a:rPr>
                <a:t>1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40" name="אליפסה 39"/>
            <p:cNvSpPr/>
            <p:nvPr/>
          </p:nvSpPr>
          <p:spPr>
            <a:xfrm>
              <a:off x="2597836" y="3132403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41" name="מלבן 40"/>
            <p:cNvSpPr/>
            <p:nvPr/>
          </p:nvSpPr>
          <p:spPr>
            <a:xfrm>
              <a:off x="8933662" y="2167595"/>
              <a:ext cx="2001627" cy="11568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{X_2=t3,Xs_2=[t5],</a:t>
              </a:r>
            </a:p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Y_2=t2,Ys_2=[t3],</a:t>
              </a:r>
            </a:p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Zs_1=[t2|Zs_2]}</a:t>
              </a:r>
            </a:p>
            <a:p>
              <a:pPr algn="ctr" rtl="0"/>
              <a:r>
                <a:rPr lang="en-US" smtClean="0">
                  <a:solidFill>
                    <a:schemeClr val="tx1"/>
                  </a:solidFill>
                </a:rPr>
                <a:t>3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42" name="אליפסה 41"/>
            <p:cNvSpPr/>
            <p:nvPr/>
          </p:nvSpPr>
          <p:spPr>
            <a:xfrm>
              <a:off x="9830977" y="3036277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43" name="מלבן 42"/>
            <p:cNvSpPr/>
            <p:nvPr/>
          </p:nvSpPr>
          <p:spPr>
            <a:xfrm>
              <a:off x="8074858" y="4004596"/>
              <a:ext cx="168813" cy="1913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mtClean="0">
                  <a:solidFill>
                    <a:schemeClr val="tx1"/>
                  </a:solidFill>
                </a:rPr>
                <a:t>*</a:t>
              </a:r>
              <a:endParaRPr lang="fr-FR" smtClean="0">
                <a:solidFill>
                  <a:schemeClr val="tx1"/>
                </a:solidFill>
              </a:endParaRPr>
            </a:p>
          </p:txBody>
        </p:sp>
        <p:sp>
          <p:nvSpPr>
            <p:cNvPr id="44" name="מלבן 43"/>
            <p:cNvSpPr/>
            <p:nvPr/>
          </p:nvSpPr>
          <p:spPr>
            <a:xfrm>
              <a:off x="3512911" y="4595443"/>
              <a:ext cx="1842190" cy="623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fr-FR" smtClean="0">
                  <a:solidFill>
                    <a:schemeClr val="tx1"/>
                  </a:solidFill>
                </a:rPr>
                <a:t>failure </a:t>
              </a:r>
              <a:r>
                <a:rPr lang="fr-FR" smtClean="0">
                  <a:solidFill>
                    <a:schemeClr val="tx1"/>
                  </a:solidFill>
                </a:rPr>
                <a:t>branch …</a:t>
              </a:r>
            </a:p>
            <a:p>
              <a:pPr algn="ctr" rtl="0"/>
              <a:r>
                <a:rPr lang="he-IL" smtClean="0">
                  <a:solidFill>
                    <a:schemeClr val="tx1"/>
                  </a:solidFill>
                </a:rPr>
                <a:t>1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45" name="אליפסה 44"/>
            <p:cNvSpPr/>
            <p:nvPr/>
          </p:nvSpPr>
          <p:spPr>
            <a:xfrm>
              <a:off x="4325819" y="4916656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46" name="מלבן 45"/>
            <p:cNvSpPr/>
            <p:nvPr/>
          </p:nvSpPr>
          <p:spPr>
            <a:xfrm>
              <a:off x="9958261" y="4527451"/>
              <a:ext cx="1842190" cy="6234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fr-FR" smtClean="0">
                  <a:solidFill>
                    <a:schemeClr val="tx1"/>
                  </a:solidFill>
                </a:rPr>
                <a:t>failure </a:t>
              </a:r>
              <a:r>
                <a:rPr lang="fr-FR" smtClean="0">
                  <a:solidFill>
                    <a:schemeClr val="tx1"/>
                  </a:solidFill>
                </a:rPr>
                <a:t>branch …</a:t>
              </a:r>
            </a:p>
            <a:p>
              <a:pPr algn="ctr" rtl="0"/>
              <a:r>
                <a:rPr lang="he-IL" smtClean="0">
                  <a:solidFill>
                    <a:schemeClr val="tx1"/>
                  </a:solidFill>
                </a:rPr>
                <a:t>3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47" name="אליפסה 46"/>
            <p:cNvSpPr/>
            <p:nvPr/>
          </p:nvSpPr>
          <p:spPr>
            <a:xfrm>
              <a:off x="10771169" y="4848664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48" name="מלבן 47"/>
            <p:cNvSpPr/>
            <p:nvPr/>
          </p:nvSpPr>
          <p:spPr>
            <a:xfrm>
              <a:off x="6793700" y="4800789"/>
              <a:ext cx="3011481" cy="553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{X_3=t3,Xs_3= [t5],Ys_3=[],</a:t>
              </a:r>
            </a:p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    Zs_2=[t3,t3| Zs_3]}             </a:t>
              </a:r>
              <a:r>
                <a:rPr lang="en-US" smtClean="0">
                  <a:solidFill>
                    <a:schemeClr val="tx1"/>
                  </a:solidFill>
                </a:rPr>
                <a:t>2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49" name="אליפסה 48"/>
            <p:cNvSpPr/>
            <p:nvPr/>
          </p:nvSpPr>
          <p:spPr>
            <a:xfrm>
              <a:off x="9496371" y="5101294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  <p:sp>
          <p:nvSpPr>
            <p:cNvPr id="50" name="מלבן 49"/>
            <p:cNvSpPr/>
            <p:nvPr/>
          </p:nvSpPr>
          <p:spPr>
            <a:xfrm>
              <a:off x="5949940" y="5750555"/>
              <a:ext cx="2171222" cy="5784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r>
                <a:rPr lang="fr-FR" smtClean="0">
                  <a:solidFill>
                    <a:schemeClr val="tx1"/>
                  </a:solidFill>
                </a:rPr>
                <a:t>{Xs_4=[t5],Zs_3=[t5]} </a:t>
              </a:r>
            </a:p>
            <a:p>
              <a:pPr algn="ctr" rtl="0"/>
              <a:r>
                <a:rPr lang="he-IL" smtClean="0">
                  <a:solidFill>
                    <a:schemeClr val="tx1"/>
                  </a:solidFill>
                </a:rPr>
                <a:t>4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51" name="אליפסה 50"/>
            <p:cNvSpPr/>
            <p:nvPr/>
          </p:nvSpPr>
          <p:spPr>
            <a:xfrm>
              <a:off x="6931662" y="6040797"/>
              <a:ext cx="196947" cy="245990"/>
            </a:xfrm>
            <a:prstGeom prst="ellips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e-IL" u="sng">
                <a:solidFill>
                  <a:schemeClr val="tx1"/>
                </a:solidFill>
              </a:endParaRPr>
            </a:p>
          </p:txBody>
        </p:sp>
      </p:grpSp>
      <p:sp>
        <p:nvSpPr>
          <p:cNvPr id="53" name="מלבן 52"/>
          <p:cNvSpPr/>
          <p:nvPr/>
        </p:nvSpPr>
        <p:spPr>
          <a:xfrm>
            <a:off x="5928558" y="2112296"/>
            <a:ext cx="168813" cy="191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mtClean="0">
                <a:solidFill>
                  <a:schemeClr val="tx1"/>
                </a:solidFill>
              </a:rPr>
              <a:t>*</a:t>
            </a:r>
            <a:endParaRPr lang="fr-FR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קבוצה 30"/>
          <p:cNvGrpSpPr>
            <a:grpSpLocks noChangeAspect="1"/>
          </p:cNvGrpSpPr>
          <p:nvPr/>
        </p:nvGrpSpPr>
        <p:grpSpPr>
          <a:xfrm>
            <a:off x="4350014" y="2997199"/>
            <a:ext cx="2620591" cy="1293813"/>
            <a:chOff x="4581525" y="2681288"/>
            <a:chExt cx="3028950" cy="1495425"/>
          </a:xfrm>
        </p:grpSpPr>
        <p:sp>
          <p:nvSpPr>
            <p:cNvPr id="5" name="Oval 2"/>
            <p:cNvSpPr/>
            <p:nvPr/>
          </p:nvSpPr>
          <p:spPr>
            <a:xfrm>
              <a:off x="5962650" y="2681288"/>
              <a:ext cx="3905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7"/>
            <p:cNvSpPr/>
            <p:nvPr/>
          </p:nvSpPr>
          <p:spPr>
            <a:xfrm>
              <a:off x="5219700" y="3205163"/>
              <a:ext cx="3905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 smtClean="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8"/>
            <p:cNvSpPr/>
            <p:nvPr/>
          </p:nvSpPr>
          <p:spPr>
            <a:xfrm>
              <a:off x="6743700" y="3205163"/>
              <a:ext cx="3905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he-IL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1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9"/>
            <p:cNvSpPr/>
            <p:nvPr/>
          </p:nvSpPr>
          <p:spPr>
            <a:xfrm>
              <a:off x="4581525" y="3814763"/>
              <a:ext cx="6953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void</a:t>
              </a:r>
            </a:p>
          </p:txBody>
        </p:sp>
        <p:sp>
          <p:nvSpPr>
            <p:cNvPr id="9" name="Oval 12"/>
            <p:cNvSpPr/>
            <p:nvPr/>
          </p:nvSpPr>
          <p:spPr>
            <a:xfrm>
              <a:off x="5324475" y="3814763"/>
              <a:ext cx="6953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void</a:t>
              </a:r>
            </a:p>
          </p:txBody>
        </p:sp>
        <p:sp>
          <p:nvSpPr>
            <p:cNvPr id="10" name="Oval 13"/>
            <p:cNvSpPr/>
            <p:nvPr/>
          </p:nvSpPr>
          <p:spPr>
            <a:xfrm>
              <a:off x="6143625" y="3814763"/>
              <a:ext cx="6953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void</a:t>
              </a:r>
            </a:p>
          </p:txBody>
        </p:sp>
        <p:sp>
          <p:nvSpPr>
            <p:cNvPr id="11" name="Oval 14"/>
            <p:cNvSpPr/>
            <p:nvPr/>
          </p:nvSpPr>
          <p:spPr>
            <a:xfrm>
              <a:off x="6915150" y="3814763"/>
              <a:ext cx="695325" cy="36195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Arial" panose="020B0604020202020204" pitchFamily="34" charset="0"/>
                </a:rPr>
                <a:t>void</a:t>
              </a:r>
            </a:p>
          </p:txBody>
        </p:sp>
        <p:cxnSp>
          <p:nvCxnSpPr>
            <p:cNvPr id="12" name="Straight Arrow Connector 15"/>
            <p:cNvCxnSpPr>
              <a:stCxn id="5" idx="3"/>
              <a:endCxn id="6" idx="7"/>
            </p:cNvCxnSpPr>
            <p:nvPr/>
          </p:nvCxnSpPr>
          <p:spPr>
            <a:xfrm flipH="1">
              <a:off x="5553034" y="2990232"/>
              <a:ext cx="466807" cy="2679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7"/>
            <p:cNvCxnSpPr>
              <a:stCxn id="5" idx="5"/>
              <a:endCxn id="7" idx="1"/>
            </p:cNvCxnSpPr>
            <p:nvPr/>
          </p:nvCxnSpPr>
          <p:spPr>
            <a:xfrm>
              <a:off x="6295984" y="2990232"/>
              <a:ext cx="504907" cy="2679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8"/>
            <p:cNvCxnSpPr>
              <a:stCxn id="6" idx="3"/>
              <a:endCxn id="8" idx="0"/>
            </p:cNvCxnSpPr>
            <p:nvPr/>
          </p:nvCxnSpPr>
          <p:spPr>
            <a:xfrm flipH="1">
              <a:off x="4929188" y="3514107"/>
              <a:ext cx="347703" cy="300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9"/>
            <p:cNvCxnSpPr>
              <a:stCxn id="6" idx="5"/>
              <a:endCxn id="9" idx="0"/>
            </p:cNvCxnSpPr>
            <p:nvPr/>
          </p:nvCxnSpPr>
          <p:spPr>
            <a:xfrm>
              <a:off x="5553034" y="3514107"/>
              <a:ext cx="119104" cy="300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20"/>
            <p:cNvCxnSpPr>
              <a:stCxn id="7" idx="3"/>
              <a:endCxn id="10" idx="0"/>
            </p:cNvCxnSpPr>
            <p:nvPr/>
          </p:nvCxnSpPr>
          <p:spPr>
            <a:xfrm flipH="1">
              <a:off x="6491288" y="3514107"/>
              <a:ext cx="309603" cy="300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21"/>
            <p:cNvCxnSpPr>
              <a:stCxn id="7" idx="5"/>
              <a:endCxn id="11" idx="0"/>
            </p:cNvCxnSpPr>
            <p:nvPr/>
          </p:nvCxnSpPr>
          <p:spPr>
            <a:xfrm>
              <a:off x="7077034" y="3514107"/>
              <a:ext cx="185779" cy="300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62216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1" anchor="ctr"/>
      <a:lstStyle>
        <a:defPPr algn="ctr" rtl="0">
          <a:defRPr u="sng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130</Words>
  <Application>Microsoft Office PowerPoint</Application>
  <PresentationFormat>מסך רחב</PresentationFormat>
  <Paragraphs>38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Windows User</dc:creator>
  <cp:lastModifiedBy>Windows User</cp:lastModifiedBy>
  <cp:revision>17</cp:revision>
  <dcterms:created xsi:type="dcterms:W3CDTF">2021-03-05T03:57:33Z</dcterms:created>
  <dcterms:modified xsi:type="dcterms:W3CDTF">2021-03-12T20:06:21Z</dcterms:modified>
</cp:coreProperties>
</file>