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520C-CE5C-4E0F-ADEA-8FB726762BB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AF3C-9497-4417-80B9-20EE94E27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13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520C-CE5C-4E0F-ADEA-8FB726762BB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AF3C-9497-4417-80B9-20EE94E27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25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520C-CE5C-4E0F-ADEA-8FB726762BB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AF3C-9497-4417-80B9-20EE94E27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18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520C-CE5C-4E0F-ADEA-8FB726762BB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AF3C-9497-4417-80B9-20EE94E276F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184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520C-CE5C-4E0F-ADEA-8FB726762BB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AF3C-9497-4417-80B9-20EE94E27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885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520C-CE5C-4E0F-ADEA-8FB726762BB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AF3C-9497-4417-80B9-20EE94E27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56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520C-CE5C-4E0F-ADEA-8FB726762BB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AF3C-9497-4417-80B9-20EE94E27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420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520C-CE5C-4E0F-ADEA-8FB726762BB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AF3C-9497-4417-80B9-20EE94E27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342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520C-CE5C-4E0F-ADEA-8FB726762BB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AF3C-9497-4417-80B9-20EE94E27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69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520C-CE5C-4E0F-ADEA-8FB726762BB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AF3C-9497-4417-80B9-20EE94E27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6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520C-CE5C-4E0F-ADEA-8FB726762BB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AF3C-9497-4417-80B9-20EE94E27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6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520C-CE5C-4E0F-ADEA-8FB726762BB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AF3C-9497-4417-80B9-20EE94E27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3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520C-CE5C-4E0F-ADEA-8FB726762BB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AF3C-9497-4417-80B9-20EE94E27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54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520C-CE5C-4E0F-ADEA-8FB726762BB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AF3C-9497-4417-80B9-20EE94E27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9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520C-CE5C-4E0F-ADEA-8FB726762BB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AF3C-9497-4417-80B9-20EE94E27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04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520C-CE5C-4E0F-ADEA-8FB726762BB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AF3C-9497-4417-80B9-20EE94E27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90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520C-CE5C-4E0F-ADEA-8FB726762BB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AF3C-9497-4417-80B9-20EE94E27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25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DE520C-CE5C-4E0F-ADEA-8FB726762BB7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AEFAF3C-9497-4417-80B9-20EE94E27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127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3A1A-D04B-9B57-E95F-244E4E84B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Экзаменционный билет №17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ECED2-87E2-F6FC-A4DE-33B2F1DC8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Жигалов Сергей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ИС2-20</a:t>
            </a:r>
          </a:p>
        </p:txBody>
      </p:sp>
    </p:spTree>
    <p:extLst>
      <p:ext uri="{BB962C8B-B14F-4D97-AF65-F5344CB8AC3E}">
        <p14:creationId xmlns:p14="http://schemas.microsoft.com/office/powerpoint/2010/main" val="129153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6C61-CBE7-610B-1DDD-2A093752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Политика безопасности и тестирование</a:t>
            </a:r>
            <a:br>
              <a:rPr lang="ru-RU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3532F-B17E-A05B-42AC-7D1BB5A1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Политика безопасности для данного проекта библиотеки института нужно учитывать особенности данной отрасли и необходимость защиты конфиденциальных данных клиентов: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Шифрование и защита данных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Резервное копирование и восстановление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и осведомленность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25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AD6C-EFCF-3338-D696-7222836D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78588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973D-3061-361A-CDBF-7F644127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Жизненый цикл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E8279-6F2F-005C-A393-EA578C9AD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разработке данного проекта была выбрана спиральная модель жизненного цикла т.к. в дальнейшем данную базу планируется расширять и усовершенствовать.</a:t>
            </a: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41D66-38F6-267C-4019-4DA8CDAF6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624" y="2669257"/>
            <a:ext cx="6074752" cy="382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0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2DC9-513B-C5C5-41B2-3ABCAEA2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Функиональные и технические требования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02ADD-3AFE-9F7A-6433-6B3C62BA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185"/>
            <a:ext cx="10861431" cy="4513384"/>
          </a:xfrm>
        </p:spPr>
        <p:txBody>
          <a:bodyPr>
            <a:noAutofit/>
          </a:bodyPr>
          <a:lstStyle/>
          <a:p>
            <a:pPr indent="0" algn="ctr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Функциональные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должна показывать какие книги были взяты студентом.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должна показывать какие книги уже были возвращены студентом.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должна упрощать наблюдение за отсутствующими и книгами в наличии.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должна облегчить заполнение заявок от студентов из-за отсутствия лишней информации, а только использования номера студенческого билета. </a:t>
            </a:r>
          </a:p>
          <a:p>
            <a:pPr indent="0" algn="ctr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Технические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Компьютер на базе ОС «Windows 10»; Приложение было создано на 1С: Предприятие.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Интеллектуальная карта, инфологическая и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созданные через интернет ресурс (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0" algn="just">
              <a:lnSpc>
                <a:spcPct val="150000"/>
              </a:lnSpc>
              <a:buNone/>
            </a:pP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79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94F8-3470-B066-1F03-8A77A395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Интеллектуальная карта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A49979-3465-A335-20D9-C671A2714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62" y="1696794"/>
            <a:ext cx="4360984" cy="4270252"/>
          </a:xfrm>
        </p:spPr>
      </p:pic>
    </p:spTree>
    <p:extLst>
      <p:ext uri="{BB962C8B-B14F-4D97-AF65-F5344CB8AC3E}">
        <p14:creationId xmlns:p14="http://schemas.microsoft.com/office/powerpoint/2010/main" val="179403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662E-15E1-4815-74D2-EDD74F10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TO-BE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41A36-D48C-0414-418B-F9EB68E76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2" y="1942306"/>
            <a:ext cx="3295650" cy="3638550"/>
          </a:xfrm>
        </p:spPr>
      </p:pic>
    </p:spTree>
    <p:extLst>
      <p:ext uri="{BB962C8B-B14F-4D97-AF65-F5344CB8AC3E}">
        <p14:creationId xmlns:p14="http://schemas.microsoft.com/office/powerpoint/2010/main" val="191554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48C3-A5D3-A090-6D3E-85EA159B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B491A1-B20A-3BC5-11A1-24FFEE059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147" y="1731963"/>
            <a:ext cx="4256181" cy="4059237"/>
          </a:xfrm>
        </p:spPr>
      </p:pic>
    </p:spTree>
    <p:extLst>
      <p:ext uri="{BB962C8B-B14F-4D97-AF65-F5344CB8AC3E}">
        <p14:creationId xmlns:p14="http://schemas.microsoft.com/office/powerpoint/2010/main" val="384511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47FA-BF37-6113-F417-9ECBA1BB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Датологическая модель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D445F9F-5C8A-B40F-D02A-8D4678EC31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3202" y="1731963"/>
            <a:ext cx="6316070" cy="4059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320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5A51-9770-D812-740B-4EA7866B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в 1С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D6384-A1B7-FB18-2849-945762423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48" y="1731963"/>
            <a:ext cx="6494779" cy="4059237"/>
          </a:xfrm>
        </p:spPr>
      </p:pic>
    </p:spTree>
    <p:extLst>
      <p:ext uri="{BB962C8B-B14F-4D97-AF65-F5344CB8AC3E}">
        <p14:creationId xmlns:p14="http://schemas.microsoft.com/office/powerpoint/2010/main" val="340794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F7A5-C71D-A37E-EFE9-8E9C0FBF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Инструменты</a:t>
            </a:r>
            <a:r>
              <a:rPr lang="ru-RU" sz="4400" kern="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br>
              <a:rPr lang="ru-RU" sz="4400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7E57-F9BA-DE9F-8184-F170632C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793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1С: Предприятие — единая платформа для автоматизации деятельности организации: бухгалтерского, кадрового, управленческого и финансового учета.</a:t>
            </a:r>
            <a:endParaRPr lang="ru-RU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C0593-4F27-A0F5-369F-29F59B59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7" y="2846216"/>
            <a:ext cx="3048006" cy="23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48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</TotalTime>
  <Words>196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 Light</vt:lpstr>
      <vt:lpstr>Calisto MT</vt:lpstr>
      <vt:lpstr>Times New Roman</vt:lpstr>
      <vt:lpstr>Wingdings 2</vt:lpstr>
      <vt:lpstr>Slate</vt:lpstr>
      <vt:lpstr>Экзаменционный билет №17</vt:lpstr>
      <vt:lpstr>Жизненый цикл</vt:lpstr>
      <vt:lpstr>Функиональные и технические требования</vt:lpstr>
      <vt:lpstr>Интеллектуальная карта</vt:lpstr>
      <vt:lpstr>Модель TO-BE</vt:lpstr>
      <vt:lpstr>Инфологическая модель</vt:lpstr>
      <vt:lpstr>Датологическая модель</vt:lpstr>
      <vt:lpstr>Интерфейс в 1С</vt:lpstr>
      <vt:lpstr>Инструменты разработки </vt:lpstr>
      <vt:lpstr>Политика безопасности и тестирование 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Экзаменционный билет №17</dc:title>
  <dc:creator>SERXIO BERKUR</dc:creator>
  <cp:lastModifiedBy>SERXIO BERKUR</cp:lastModifiedBy>
  <cp:revision>1</cp:revision>
  <dcterms:created xsi:type="dcterms:W3CDTF">2023-07-01T01:11:13Z</dcterms:created>
  <dcterms:modified xsi:type="dcterms:W3CDTF">2023-07-01T01:40:33Z</dcterms:modified>
</cp:coreProperties>
</file>