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33"/>
    <p:restoredTop sz="94737"/>
  </p:normalViewPr>
  <p:slideViewPr>
    <p:cSldViewPr snapToGrid="0">
      <p:cViewPr varScale="1">
        <p:scale>
          <a:sx n="68" d="100"/>
          <a:sy n="68" d="100"/>
        </p:scale>
        <p:origin x="216" y="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5CFA-BC39-74D4-63CF-688EA2175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A098A-969A-71C4-B019-6C9D889F4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BAC7E-8DED-00F4-E20E-4597A3F9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2944-AC39-B54A-8F00-2F819ABDB842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19B20-DCA1-F0EE-CC2D-CD4CC2A0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CCEFB-DB22-A0AE-EAFD-AEF3DF3E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204A-5BB8-0A4A-9182-811E4397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7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D888-2F96-B82A-3A66-0E695029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9DFA8-09C8-7F4C-C837-C6A5D980D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08683-490D-0C94-9C25-1719D750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2944-AC39-B54A-8F00-2F819ABDB842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A409A-9C4F-710C-7D5A-BC3AC845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9CF39-EE83-42AB-3D2D-B798E68C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204A-5BB8-0A4A-9182-811E4397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8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42B34B-57D9-8EB3-D9F6-AE11244D7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D6A57-ABA4-1AC5-B7C4-E0EE5AD3E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D21A7-032C-4FF3-CFE5-A3BCA6C9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2944-AC39-B54A-8F00-2F819ABDB842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A31FF-562C-6685-B955-6F12AFF6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EBB7B-7231-B65F-1475-76038863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204A-5BB8-0A4A-9182-811E4397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5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6434-E0A7-5988-B8DF-6C7BA18D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2095-2CEB-773C-FD49-7B4358B50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FD483-D3BB-7B80-03B0-DB221A0B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2944-AC39-B54A-8F00-2F819ABDB842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C5CB2-C1B3-EA44-E6A5-3E6A0F0B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031DD-A7F9-FA35-B442-F5241451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204A-5BB8-0A4A-9182-811E4397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6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938F-4260-0F2E-32D3-EADE371D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48B3F-0723-A317-4EE9-1922E221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DF5E-AB5E-84FE-2E0A-D5FF4F2E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2944-AC39-B54A-8F00-2F819ABDB842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E3CC4-DAB8-84C8-F92F-7B297BF3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C8383-E663-163B-2BD7-6B5D7D14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204A-5BB8-0A4A-9182-811E4397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4F60-7190-18A6-9297-47B90A09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9EAC0-75FB-F55C-8F6D-7E1150776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D2391-C05B-3793-1CF1-EB73C3C48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25C65-8DB8-EA49-145A-C88AF25D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2944-AC39-B54A-8F00-2F819ABDB842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5F4CD-91E0-F27F-7C84-B545B587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71735-857A-F559-54AB-F8225A1D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204A-5BB8-0A4A-9182-811E4397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0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4734-7131-A143-6251-E647D769E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4472-0463-FD66-4323-64CBBB595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9FA7D-F2CB-FEA6-25F7-992BB7436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5582A-8FDE-E8A8-59AE-65A44E5EA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020DD-1684-BD67-5CB8-1F8931AA2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ADDF2-A3B3-DDAA-C495-E45704BC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2944-AC39-B54A-8F00-2F819ABDB842}" type="datetimeFigureOut">
              <a:rPr lang="en-US" smtClean="0"/>
              <a:t>3/15/25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4DEC4-5470-B2D4-ABD3-F2363A05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06345-E758-42E6-CC12-71CAFA65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204A-5BB8-0A4A-9182-811E4397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5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8644-A075-8167-D695-5D97B524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741314-3F0C-74BD-4A92-227C8EB2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2944-AC39-B54A-8F00-2F819ABDB842}" type="datetimeFigureOut">
              <a:rPr lang="en-US" smtClean="0"/>
              <a:t>3/15/25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5434A-5D31-8A93-81A2-4057E288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9E8DF-FB04-8C5A-26EB-1B29E0B2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204A-5BB8-0A4A-9182-811E4397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8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20BAF-DB69-5DE4-DA58-9A0EB5A3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2944-AC39-B54A-8F00-2F819ABDB842}" type="datetimeFigureOut">
              <a:rPr lang="en-US" smtClean="0"/>
              <a:t>3/15/25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741FB-8BE8-45C3-2E4C-D4467085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6D3F6-C416-2806-E9A1-FCABE7E4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204A-5BB8-0A4A-9182-811E4397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1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9A4E-30AD-83A7-A57B-DE58705E6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541A2-9421-BB8F-E43E-5308E9DA6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C3F1B-23D2-795E-D6B8-BE71671BB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212F3-A7A3-41D0-B3C0-047DB06B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2944-AC39-B54A-8F00-2F819ABDB842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6EC81-B0B0-7ECC-5BCA-60867A339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73C9B-2A9A-C660-91ED-F78E5FA3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204A-5BB8-0A4A-9182-811E4397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7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19C9-8B1A-B423-BFCD-4C15A57CD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8FFAC-E03C-6E96-3313-5B76D63A0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65B71-D9FB-6082-62B9-D1C2F2902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F2408-8CB4-6612-CA62-B986A158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2944-AC39-B54A-8F00-2F819ABDB842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4B3C3-70B4-1608-0ED7-88743B38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23C99-57B5-FEEA-C13D-F8257813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204A-5BB8-0A4A-9182-811E4397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1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89896-A69B-AE81-AC2F-BE4CA3CB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EB78E-9F3A-E19B-3BA7-37370D897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0F386-D852-7B38-874B-8E334AD2E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312944-AC39-B54A-8F00-2F819ABDB842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2890-66AB-90F8-F342-B4C22AD59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334C-5A89-6EC2-C1D5-92D224B33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19204A-5BB8-0A4A-9182-811E4397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2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1C80515-CEC6-B96A-ACD7-5D13C6A91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00100" y="519114"/>
            <a:ext cx="7962900" cy="531812"/>
          </a:xfrm>
        </p:spPr>
        <p:txBody>
          <a:bodyPr/>
          <a:lstStyle/>
          <a:p>
            <a:r>
              <a:rPr lang="en-US" dirty="0"/>
              <a:t>Challenge 1: Prevention of Duplicate Purchases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BB586DD-3DBD-E00D-02CA-A1CB5BD53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73629"/>
            <a:ext cx="7772400" cy="4310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0313F3-EA5C-7A63-54CF-DE8A9D7FA2D9}"/>
              </a:ext>
            </a:extLst>
          </p:cNvPr>
          <p:cNvSpPr txBox="1"/>
          <p:nvPr/>
        </p:nvSpPr>
        <p:spPr>
          <a:xfrm>
            <a:off x="2990850" y="6172200"/>
            <a:ext cx="14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logs in.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BCEA7A-65B4-E9A1-F541-556EC40D7164}"/>
              </a:ext>
            </a:extLst>
          </p:cNvPr>
          <p:cNvCxnSpPr/>
          <p:nvPr/>
        </p:nvCxnSpPr>
        <p:spPr>
          <a:xfrm flipV="1">
            <a:off x="4800600" y="4267200"/>
            <a:ext cx="1295400" cy="207168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2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EBE2FA5-ED72-91E6-DB4F-BE9AABC65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150" y="1253331"/>
            <a:ext cx="7192679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6719D2-03D6-488B-D445-DA752B92E4AC}"/>
              </a:ext>
            </a:extLst>
          </p:cNvPr>
          <p:cNvSpPr txBox="1"/>
          <p:nvPr/>
        </p:nvSpPr>
        <p:spPr>
          <a:xfrm>
            <a:off x="628650" y="4963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Challenge 3: Reading Goals and Planning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439FE-A23F-D6F4-94A8-6820CB6B6A01}"/>
              </a:ext>
            </a:extLst>
          </p:cNvPr>
          <p:cNvSpPr txBox="1"/>
          <p:nvPr/>
        </p:nvSpPr>
        <p:spPr>
          <a:xfrm>
            <a:off x="1733550" y="6153150"/>
            <a:ext cx="9077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will be able to view goals,  progress, and upcoming schedule on this page. If user has </a:t>
            </a:r>
          </a:p>
          <a:p>
            <a:r>
              <a:rPr lang="en-US" dirty="0"/>
              <a:t>no goals or will like to create a new one they will go to create a reading plan.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6D3EF4-DB65-1F7D-9899-3E73D02DB633}"/>
              </a:ext>
            </a:extLst>
          </p:cNvPr>
          <p:cNvCxnSpPr>
            <a:cxnSpLocks/>
          </p:cNvCxnSpPr>
          <p:nvPr/>
        </p:nvCxnSpPr>
        <p:spPr>
          <a:xfrm flipV="1">
            <a:off x="5238750" y="3714750"/>
            <a:ext cx="2590800" cy="243840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079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E4920916-8506-3AE0-4F2E-3699A6228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938" y="1253331"/>
            <a:ext cx="7452123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01B5C1-3973-CC5C-3343-41F8731DF24B}"/>
              </a:ext>
            </a:extLst>
          </p:cNvPr>
          <p:cNvSpPr txBox="1"/>
          <p:nvPr/>
        </p:nvSpPr>
        <p:spPr>
          <a:xfrm>
            <a:off x="723900" y="4963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Challenge 3: Reading Goals and Planning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963B27-39B4-C9E2-58CC-3B7EC4F34311}"/>
              </a:ext>
            </a:extLst>
          </p:cNvPr>
          <p:cNvSpPr txBox="1"/>
          <p:nvPr/>
        </p:nvSpPr>
        <p:spPr>
          <a:xfrm>
            <a:off x="1238250" y="5604669"/>
            <a:ext cx="967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will create a plan on this page and press submit when they are done.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332BCF-7590-FC03-1113-36D9D7684BA6}"/>
              </a:ext>
            </a:extLst>
          </p:cNvPr>
          <p:cNvCxnSpPr>
            <a:cxnSpLocks/>
          </p:cNvCxnSpPr>
          <p:nvPr/>
        </p:nvCxnSpPr>
        <p:spPr>
          <a:xfrm flipV="1">
            <a:off x="7239000" y="4889342"/>
            <a:ext cx="381000" cy="71532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3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D8E5AA7-1718-3946-C19E-1530BA5C5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384" y="1387475"/>
            <a:ext cx="759123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382DE5-F192-5374-1A73-693A81CD6A5B}"/>
              </a:ext>
            </a:extLst>
          </p:cNvPr>
          <p:cNvSpPr txBox="1"/>
          <p:nvPr/>
        </p:nvSpPr>
        <p:spPr>
          <a:xfrm>
            <a:off x="723900" y="4963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Challenge 3: Reading Goals and Planning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9BFDF-2421-64B4-578F-3B5094AF88CC}"/>
              </a:ext>
            </a:extLst>
          </p:cNvPr>
          <p:cNvSpPr txBox="1"/>
          <p:nvPr/>
        </p:nvSpPr>
        <p:spPr>
          <a:xfrm>
            <a:off x="2305050" y="6115050"/>
            <a:ext cx="5223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will get a popup confirming plan was created. </a:t>
            </a:r>
          </a:p>
        </p:txBody>
      </p:sp>
    </p:spTree>
    <p:extLst>
      <p:ext uri="{BB962C8B-B14F-4D97-AF65-F5344CB8AC3E}">
        <p14:creationId xmlns:p14="http://schemas.microsoft.com/office/powerpoint/2010/main" val="1009946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7F2E2-7146-7906-89DE-985246DAB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D7A50C1-5CD3-6CE2-5B21-CE557CB39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150" y="1253331"/>
            <a:ext cx="7192679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E2E4E9-9DD1-1E85-8147-DC25B7E77F89}"/>
              </a:ext>
            </a:extLst>
          </p:cNvPr>
          <p:cNvSpPr txBox="1"/>
          <p:nvPr/>
        </p:nvSpPr>
        <p:spPr>
          <a:xfrm>
            <a:off x="628650" y="4963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Challenge 3: Reading Goals and Planning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1E9959-EF61-E425-9756-3A8F9F17F3AE}"/>
              </a:ext>
            </a:extLst>
          </p:cNvPr>
          <p:cNvSpPr txBox="1"/>
          <p:nvPr/>
        </p:nvSpPr>
        <p:spPr>
          <a:xfrm>
            <a:off x="1733550" y="6153150"/>
            <a:ext cx="462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log progress, user will select Log Progress.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FC3785-B609-1026-243F-E9E6C0DE0028}"/>
              </a:ext>
            </a:extLst>
          </p:cNvPr>
          <p:cNvCxnSpPr>
            <a:cxnSpLocks/>
          </p:cNvCxnSpPr>
          <p:nvPr/>
        </p:nvCxnSpPr>
        <p:spPr>
          <a:xfrm flipH="1" flipV="1">
            <a:off x="2857500" y="3829050"/>
            <a:ext cx="2381250" cy="232410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182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E9DC1F07-61F5-8416-9359-8E23AD1AF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153" y="1825625"/>
            <a:ext cx="8319693" cy="40608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858E9E-5380-EA49-CD94-518483AD6749}"/>
              </a:ext>
            </a:extLst>
          </p:cNvPr>
          <p:cNvSpPr txBox="1"/>
          <p:nvPr/>
        </p:nvSpPr>
        <p:spPr>
          <a:xfrm>
            <a:off x="742950" y="4963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Challenge 3: Reading Goals and Planning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4474B-9517-CC97-C1D4-3E1976AC66FC}"/>
              </a:ext>
            </a:extLst>
          </p:cNvPr>
          <p:cNvSpPr txBox="1"/>
          <p:nvPr/>
        </p:nvSpPr>
        <p:spPr>
          <a:xfrm>
            <a:off x="1123950" y="6153150"/>
            <a:ext cx="487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will log progress and press submit to save.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D8BB6E-723C-E5AD-05F5-2724F2A35B2B}"/>
              </a:ext>
            </a:extLst>
          </p:cNvPr>
          <p:cNvCxnSpPr/>
          <p:nvPr/>
        </p:nvCxnSpPr>
        <p:spPr>
          <a:xfrm flipV="1">
            <a:off x="5334000" y="5334000"/>
            <a:ext cx="475976" cy="81915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072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042083-B073-F6DE-DAF7-1DB594CFF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136" y="1501775"/>
            <a:ext cx="7043728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AA26D5-0604-2D27-7250-D7C2D8F3E41D}"/>
              </a:ext>
            </a:extLst>
          </p:cNvPr>
          <p:cNvSpPr txBox="1"/>
          <p:nvPr/>
        </p:nvSpPr>
        <p:spPr>
          <a:xfrm>
            <a:off x="876300" y="4439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Challenge 3: Reading Goals and Planning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5540A-B419-EF6C-E461-490050DC06AB}"/>
              </a:ext>
            </a:extLst>
          </p:cNvPr>
          <p:cNvSpPr txBox="1"/>
          <p:nvPr/>
        </p:nvSpPr>
        <p:spPr>
          <a:xfrm>
            <a:off x="1485900" y="6172200"/>
            <a:ext cx="347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Confirmation of progress logged. </a:t>
            </a:r>
          </a:p>
        </p:txBody>
      </p:sp>
    </p:spTree>
    <p:extLst>
      <p:ext uri="{BB962C8B-B14F-4D97-AF65-F5344CB8AC3E}">
        <p14:creationId xmlns:p14="http://schemas.microsoft.com/office/powerpoint/2010/main" val="52445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C97A046-305D-CF55-4B85-C659CBE75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150" y="873125"/>
            <a:ext cx="7505700" cy="43513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562387-933D-0D7E-C2FD-20F95C7EE189}"/>
              </a:ext>
            </a:extLst>
          </p:cNvPr>
          <p:cNvSpPr txBox="1"/>
          <p:nvPr/>
        </p:nvSpPr>
        <p:spPr>
          <a:xfrm>
            <a:off x="990600" y="5695950"/>
            <a:ext cx="599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lands on Dashbard and inputs book into search input.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E7D2D8-140A-5C89-3977-7C7A0E3B2F82}"/>
              </a:ext>
            </a:extLst>
          </p:cNvPr>
          <p:cNvCxnSpPr/>
          <p:nvPr/>
        </p:nvCxnSpPr>
        <p:spPr>
          <a:xfrm flipV="1">
            <a:off x="7296150" y="2857500"/>
            <a:ext cx="1257300" cy="312737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5BDF1F-8A59-700C-3A17-F60A521C2633}"/>
              </a:ext>
            </a:extLst>
          </p:cNvPr>
          <p:cNvSpPr txBox="1"/>
          <p:nvPr/>
        </p:nvSpPr>
        <p:spPr>
          <a:xfrm>
            <a:off x="228600" y="2680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Challenge 1: Prevention of Duplicate Purchases</a:t>
            </a:r>
          </a:p>
        </p:txBody>
      </p:sp>
    </p:spTree>
    <p:extLst>
      <p:ext uri="{BB962C8B-B14F-4D97-AF65-F5344CB8AC3E}">
        <p14:creationId xmlns:p14="http://schemas.microsoft.com/office/powerpoint/2010/main" val="396612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6976275-4FC8-E923-5796-F80790B6E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2335" y="723900"/>
            <a:ext cx="6927330" cy="40957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C63201-E3E9-4EB1-2192-FFC7C1BB2BC0}"/>
              </a:ext>
            </a:extLst>
          </p:cNvPr>
          <p:cNvSpPr txBox="1"/>
          <p:nvPr/>
        </p:nvSpPr>
        <p:spPr>
          <a:xfrm>
            <a:off x="1828800" y="5467350"/>
            <a:ext cx="9705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will go to search results screen and status will show  “In Your Library” or “Loaned” to inform </a:t>
            </a:r>
          </a:p>
          <a:p>
            <a:r>
              <a:rPr lang="en-US" dirty="0"/>
              <a:t>user that they have the book already.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33878-6902-58C1-732E-F8EC7288FE40}"/>
              </a:ext>
            </a:extLst>
          </p:cNvPr>
          <p:cNvSpPr txBox="1"/>
          <p:nvPr/>
        </p:nvSpPr>
        <p:spPr>
          <a:xfrm>
            <a:off x="438150" y="2153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Challenge 1: Prevention of Duplicate Purchases</a:t>
            </a:r>
          </a:p>
        </p:txBody>
      </p:sp>
    </p:spTree>
    <p:extLst>
      <p:ext uri="{BB962C8B-B14F-4D97-AF65-F5344CB8AC3E}">
        <p14:creationId xmlns:p14="http://schemas.microsoft.com/office/powerpoint/2010/main" val="134458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09723-D427-3535-A336-6FE669E92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25F890-C9EA-9C50-410B-1312F3387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00100" y="519114"/>
            <a:ext cx="7962900" cy="531812"/>
          </a:xfrm>
        </p:spPr>
        <p:txBody>
          <a:bodyPr/>
          <a:lstStyle/>
          <a:p>
            <a:r>
              <a:rPr lang="en-US" dirty="0"/>
              <a:t>Challenge 2: Losing track of loaned books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6BE0440-2B81-6E77-2045-52CD6593D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73629"/>
            <a:ext cx="7772400" cy="4310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F13194-1D54-6BAD-8929-5108490536B5}"/>
              </a:ext>
            </a:extLst>
          </p:cNvPr>
          <p:cNvSpPr txBox="1"/>
          <p:nvPr/>
        </p:nvSpPr>
        <p:spPr>
          <a:xfrm>
            <a:off x="2990850" y="6172200"/>
            <a:ext cx="14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logs in.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BAB407-9789-03B2-10C6-84C2BFD11545}"/>
              </a:ext>
            </a:extLst>
          </p:cNvPr>
          <p:cNvCxnSpPr/>
          <p:nvPr/>
        </p:nvCxnSpPr>
        <p:spPr>
          <a:xfrm flipV="1">
            <a:off x="4800600" y="4267200"/>
            <a:ext cx="1295400" cy="207168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93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FFC1C-3209-8A61-A8DF-27ED0A327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DFB14F8-FD2D-6ED1-91CE-E00990BA9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150" y="873125"/>
            <a:ext cx="7505700" cy="43513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00C57C-CBC8-37C7-9047-C7D4D16A6B22}"/>
              </a:ext>
            </a:extLst>
          </p:cNvPr>
          <p:cNvSpPr txBox="1"/>
          <p:nvPr/>
        </p:nvSpPr>
        <p:spPr>
          <a:xfrm>
            <a:off x="990600" y="5695950"/>
            <a:ext cx="971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lands on Dashbard and can see Overdue Loans or can go to Loaned books link in menu..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F6DAC3-D84C-A11B-FC3C-59117346034C}"/>
              </a:ext>
            </a:extLst>
          </p:cNvPr>
          <p:cNvCxnSpPr>
            <a:cxnSpLocks/>
          </p:cNvCxnSpPr>
          <p:nvPr/>
        </p:nvCxnSpPr>
        <p:spPr>
          <a:xfrm flipV="1">
            <a:off x="2724150" y="2937907"/>
            <a:ext cx="1104900" cy="275804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86E6616-D655-5EF3-316C-0F688DA444CC}"/>
              </a:ext>
            </a:extLst>
          </p:cNvPr>
          <p:cNvSpPr txBox="1"/>
          <p:nvPr/>
        </p:nvSpPr>
        <p:spPr>
          <a:xfrm>
            <a:off x="381000" y="3188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Challenge 2: Losing track of loaned books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A9205F-A087-AC99-9A53-F29EE9F4656C}"/>
              </a:ext>
            </a:extLst>
          </p:cNvPr>
          <p:cNvCxnSpPr>
            <a:cxnSpLocks/>
          </p:cNvCxnSpPr>
          <p:nvPr/>
        </p:nvCxnSpPr>
        <p:spPr>
          <a:xfrm flipV="1">
            <a:off x="2933700" y="4904284"/>
            <a:ext cx="1085850" cy="79166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62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413D91E-7D06-0B58-55D1-7EA92C397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331" y="1009651"/>
            <a:ext cx="8760719" cy="44196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AC0F7F-BB02-1C10-324A-FF7AB80A8CFF}"/>
              </a:ext>
            </a:extLst>
          </p:cNvPr>
          <p:cNvSpPr txBox="1"/>
          <p:nvPr/>
        </p:nvSpPr>
        <p:spPr>
          <a:xfrm>
            <a:off x="1771650" y="550168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Overdue Loans Link and Loaned Books link takes user here. They can click on the book link to get more details.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6B73F6-F9C9-299C-5F8D-C853C8CACC41}"/>
              </a:ext>
            </a:extLst>
          </p:cNvPr>
          <p:cNvCxnSpPr/>
          <p:nvPr/>
        </p:nvCxnSpPr>
        <p:spPr>
          <a:xfrm flipH="1" flipV="1">
            <a:off x="3810000" y="4400550"/>
            <a:ext cx="704850" cy="895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B6280E-57D4-360B-7799-8BA2C5DE8FF1}"/>
              </a:ext>
            </a:extLst>
          </p:cNvPr>
          <p:cNvSpPr txBox="1"/>
          <p:nvPr/>
        </p:nvSpPr>
        <p:spPr>
          <a:xfrm>
            <a:off x="381000" y="4194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Challenge 2: Losing track of loaned books</a:t>
            </a:r>
          </a:p>
        </p:txBody>
      </p:sp>
    </p:spTree>
    <p:extLst>
      <p:ext uri="{BB962C8B-B14F-4D97-AF65-F5344CB8AC3E}">
        <p14:creationId xmlns:p14="http://schemas.microsoft.com/office/powerpoint/2010/main" val="319817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9321E22-003C-D642-8385-09708D23A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109" y="1428751"/>
            <a:ext cx="6967782" cy="40576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6837BF-C55B-3962-0796-B0095EAFBF80}"/>
              </a:ext>
            </a:extLst>
          </p:cNvPr>
          <p:cNvSpPr txBox="1"/>
          <p:nvPr/>
        </p:nvSpPr>
        <p:spPr>
          <a:xfrm>
            <a:off x="571500" y="6810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Challenge 2: Losing track of loaned books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90021-DE54-9263-3D69-EA4D684B0C2F}"/>
              </a:ext>
            </a:extLst>
          </p:cNvPr>
          <p:cNvSpPr txBox="1"/>
          <p:nvPr/>
        </p:nvSpPr>
        <p:spPr>
          <a:xfrm>
            <a:off x="1181100" y="5715000"/>
            <a:ext cx="627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will be able to see details about book and who has book. </a:t>
            </a:r>
          </a:p>
        </p:txBody>
      </p:sp>
    </p:spTree>
    <p:extLst>
      <p:ext uri="{BB962C8B-B14F-4D97-AF65-F5344CB8AC3E}">
        <p14:creationId xmlns:p14="http://schemas.microsoft.com/office/powerpoint/2010/main" val="414100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6F10F-7BFC-9132-835F-0FFC5566F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DFAD7C-7A36-58BC-1296-68180A53C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00100" y="519114"/>
            <a:ext cx="7962900" cy="531812"/>
          </a:xfrm>
        </p:spPr>
        <p:txBody>
          <a:bodyPr/>
          <a:lstStyle/>
          <a:p>
            <a:r>
              <a:rPr lang="en-US" dirty="0"/>
              <a:t>Challenge 3: Reading Goals and Planning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58B14C3-5614-0E41-349D-0045672F8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73629"/>
            <a:ext cx="7772400" cy="4310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2D4DF3-A1BC-4889-9DD3-0D24ECFECCEE}"/>
              </a:ext>
            </a:extLst>
          </p:cNvPr>
          <p:cNvSpPr txBox="1"/>
          <p:nvPr/>
        </p:nvSpPr>
        <p:spPr>
          <a:xfrm>
            <a:off x="2990850" y="6172200"/>
            <a:ext cx="14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logs in.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D8BB8D-CB74-7B2A-1DBA-B83AF0477E25}"/>
              </a:ext>
            </a:extLst>
          </p:cNvPr>
          <p:cNvCxnSpPr/>
          <p:nvPr/>
        </p:nvCxnSpPr>
        <p:spPr>
          <a:xfrm flipV="1">
            <a:off x="4800600" y="4267200"/>
            <a:ext cx="1295400" cy="207168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12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01805-7426-C732-2270-7C0FC0CEB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2460FC0-052E-ED5F-FCE0-D33B49D06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150" y="873125"/>
            <a:ext cx="7505700" cy="43513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754BBC-679F-C1C1-5288-BFA49F6C0FB3}"/>
              </a:ext>
            </a:extLst>
          </p:cNvPr>
          <p:cNvSpPr txBox="1"/>
          <p:nvPr/>
        </p:nvSpPr>
        <p:spPr>
          <a:xfrm>
            <a:off x="609600" y="5800209"/>
            <a:ext cx="590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lands on Dashboard and goals to Reading Goals link.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944D2B-3E7A-BA23-F769-5AF9C4D37B5C}"/>
              </a:ext>
            </a:extLst>
          </p:cNvPr>
          <p:cNvCxnSpPr>
            <a:cxnSpLocks/>
          </p:cNvCxnSpPr>
          <p:nvPr/>
        </p:nvCxnSpPr>
        <p:spPr>
          <a:xfrm flipH="1" flipV="1">
            <a:off x="4705350" y="2971800"/>
            <a:ext cx="2590800" cy="301307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EFA681-5FB6-4E34-E4CE-327104E6D59A}"/>
              </a:ext>
            </a:extLst>
          </p:cNvPr>
          <p:cNvSpPr txBox="1"/>
          <p:nvPr/>
        </p:nvSpPr>
        <p:spPr>
          <a:xfrm>
            <a:off x="228600" y="2680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Challenge 3: Reading Goals and Planning</a:t>
            </a:r>
          </a:p>
        </p:txBody>
      </p:sp>
    </p:spTree>
    <p:extLst>
      <p:ext uri="{BB962C8B-B14F-4D97-AF65-F5344CB8AC3E}">
        <p14:creationId xmlns:p14="http://schemas.microsoft.com/office/powerpoint/2010/main" val="37640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319</Words>
  <Application>Microsoft Macintosh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Winston, Britaney G.</dc:creator>
  <cp:lastModifiedBy>Winston, Britaney G.</cp:lastModifiedBy>
  <cp:revision>1</cp:revision>
  <dcterms:created xsi:type="dcterms:W3CDTF">2025-03-16T03:32:53Z</dcterms:created>
  <dcterms:modified xsi:type="dcterms:W3CDTF">2025-03-16T04:10:21Z</dcterms:modified>
</cp:coreProperties>
</file>