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50E5-F6F0-C642-AB4D-4CD9E92C2610}" type="datetimeFigureOut">
              <a:rPr lang="en-US" smtClean="0"/>
              <a:t>8/22/10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1153-D2E1-A94B-80F9-9EC63D4B9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50E5-F6F0-C642-AB4D-4CD9E92C2610}" type="datetimeFigureOut">
              <a:rPr lang="en-US" smtClean="0"/>
              <a:t>8/22/10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1153-D2E1-A94B-80F9-9EC63D4B9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50E5-F6F0-C642-AB4D-4CD9E92C2610}" type="datetimeFigureOut">
              <a:rPr lang="en-US" smtClean="0"/>
              <a:t>8/22/10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1153-D2E1-A94B-80F9-9EC63D4B9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50E5-F6F0-C642-AB4D-4CD9E92C2610}" type="datetimeFigureOut">
              <a:rPr lang="en-US" smtClean="0"/>
              <a:t>8/22/10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1153-D2E1-A94B-80F9-9EC63D4B9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50E5-F6F0-C642-AB4D-4CD9E92C2610}" type="datetimeFigureOut">
              <a:rPr lang="en-US" smtClean="0"/>
              <a:t>8/22/10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1153-D2E1-A94B-80F9-9EC63D4B9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50E5-F6F0-C642-AB4D-4CD9E92C2610}" type="datetimeFigureOut">
              <a:rPr lang="en-US" smtClean="0"/>
              <a:t>8/22/10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1153-D2E1-A94B-80F9-9EC63D4B9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50E5-F6F0-C642-AB4D-4CD9E92C2610}" type="datetimeFigureOut">
              <a:rPr lang="en-US" smtClean="0"/>
              <a:t>8/22/10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1153-D2E1-A94B-80F9-9EC63D4B9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50E5-F6F0-C642-AB4D-4CD9E92C2610}" type="datetimeFigureOut">
              <a:rPr lang="en-US" smtClean="0"/>
              <a:t>8/22/10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1153-D2E1-A94B-80F9-9EC63D4B9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50E5-F6F0-C642-AB4D-4CD9E92C2610}" type="datetimeFigureOut">
              <a:rPr lang="en-US" smtClean="0"/>
              <a:t>8/22/10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1153-D2E1-A94B-80F9-9EC63D4B9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50E5-F6F0-C642-AB4D-4CD9E92C2610}" type="datetimeFigureOut">
              <a:rPr lang="en-US" smtClean="0"/>
              <a:t>8/22/10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1153-D2E1-A94B-80F9-9EC63D4B9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50E5-F6F0-C642-AB4D-4CD9E92C2610}" type="datetimeFigureOut">
              <a:rPr lang="en-US" smtClean="0"/>
              <a:t>8/22/10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1153-D2E1-A94B-80F9-9EC63D4B9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650E5-F6F0-C642-AB4D-4CD9E92C2610}" type="datetimeFigureOut">
              <a:rPr lang="en-US" smtClean="0"/>
              <a:t>8/22/10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1153-D2E1-A94B-80F9-9EC63D4B97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038381" y="1966297"/>
            <a:ext cx="880535" cy="334746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0000" dist="23000" dir="5400000" rotWithShape="0">
              <a:schemeClr val="accent6">
                <a:lumMod val="50000"/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>
                      <a:lumMod val="85000"/>
                      <a:alpha val="75000"/>
                    </a:schemeClr>
                  </a:glow>
                </a:effectLst>
                <a:latin typeface="Hiragino Sans GB W6"/>
                <a:ea typeface="Hiragino Sans GB W6"/>
              </a:rPr>
              <a:t>predictor</a:t>
            </a:r>
            <a:endParaRPr lang="en-US" sz="1000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>
                    <a:lumMod val="85000"/>
                    <a:alpha val="75000"/>
                  </a:schemeClr>
                </a:glow>
              </a:effectLst>
              <a:latin typeface="Hiragino Sans GB W6"/>
              <a:ea typeface="Hiragino Sans GB W6"/>
            </a:endParaRPr>
          </a:p>
        </p:txBody>
      </p:sp>
      <p:sp>
        <p:nvSpPr>
          <p:cNvPr id="13" name="Right Arrow 12"/>
          <p:cNvSpPr/>
          <p:nvPr/>
        </p:nvSpPr>
        <p:spPr>
          <a:xfrm flipV="1">
            <a:off x="544785" y="2108202"/>
            <a:ext cx="454281" cy="8466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iragino Sans GB W6"/>
              <a:ea typeface="Hiragino Sans GB W6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9384" y="1903519"/>
            <a:ext cx="493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>
                      <a:lumMod val="85000"/>
                      <a:alpha val="75000"/>
                    </a:schemeClr>
                  </a:glow>
                </a:effectLst>
                <a:latin typeface="Hiragino Sans GB W6"/>
                <a:ea typeface="Hiragino Sans GB W6"/>
              </a:rPr>
              <a:t>data</a:t>
            </a:r>
            <a:endParaRPr lang="en-US" sz="1000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>
                    <a:lumMod val="85000"/>
                    <a:alpha val="75000"/>
                  </a:schemeClr>
                </a:glow>
              </a:effectLst>
              <a:latin typeface="Hiragino Sans GB W6"/>
              <a:ea typeface="Hiragino Sans GB W6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90697" y="1884469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>
                      <a:lumMod val="85000"/>
                      <a:alpha val="75000"/>
                    </a:schemeClr>
                  </a:glow>
                </a:effectLst>
                <a:latin typeface="Hiragino Sans GB W6"/>
                <a:ea typeface="Hiragino Sans GB W6"/>
              </a:rPr>
              <a:t>data +</a:t>
            </a:r>
            <a:endParaRPr lang="en-US" sz="1000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>
                    <a:lumMod val="85000"/>
                    <a:alpha val="75000"/>
                  </a:schemeClr>
                </a:glow>
              </a:effectLst>
              <a:latin typeface="Hiragino Sans GB W6"/>
              <a:ea typeface="Hiragino Sans GB W6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18916" y="2130690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>
                      <a:lumMod val="85000"/>
                      <a:alpha val="75000"/>
                    </a:schemeClr>
                  </a:glow>
                </a:effectLst>
                <a:latin typeface="Hiragino Sans GB W6"/>
                <a:ea typeface="Hiragino Sans GB W6"/>
              </a:rPr>
              <a:t>predictions</a:t>
            </a:r>
            <a:endParaRPr lang="en-US" sz="1000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>
                    <a:lumMod val="85000"/>
                    <a:alpha val="75000"/>
                  </a:schemeClr>
                </a:glow>
              </a:effectLst>
              <a:latin typeface="Hiragino Sans GB W6"/>
              <a:ea typeface="Hiragino Sans GB W6"/>
            </a:endParaRPr>
          </a:p>
        </p:txBody>
      </p:sp>
      <p:sp>
        <p:nvSpPr>
          <p:cNvPr id="19" name="Right Arrow 18"/>
          <p:cNvSpPr/>
          <p:nvPr/>
        </p:nvSpPr>
        <p:spPr>
          <a:xfrm flipV="1">
            <a:off x="1961251" y="2091335"/>
            <a:ext cx="858149" cy="8466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iragino Sans GB W6"/>
              <a:ea typeface="Hiragino Sans GB W6"/>
            </a:endParaRPr>
          </a:p>
        </p:txBody>
      </p:sp>
      <p:sp>
        <p:nvSpPr>
          <p:cNvPr id="20" name="Alternate Process 19"/>
          <p:cNvSpPr/>
          <p:nvPr/>
        </p:nvSpPr>
        <p:spPr>
          <a:xfrm>
            <a:off x="2902004" y="1982367"/>
            <a:ext cx="838145" cy="334746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0000" dist="23000" dir="5400000" rotWithShape="0">
              <a:schemeClr val="accent6">
                <a:lumMod val="50000"/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>
                      <a:lumMod val="85000"/>
                      <a:alpha val="75000"/>
                    </a:schemeClr>
                  </a:glow>
                </a:effectLst>
                <a:latin typeface="Hiragino Sans GB W6"/>
                <a:ea typeface="Hiragino Sans GB W6"/>
              </a:rPr>
              <a:t>encoder</a:t>
            </a:r>
            <a:endParaRPr lang="en-US" sz="1000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>
                    <a:lumMod val="85000"/>
                    <a:alpha val="75000"/>
                  </a:schemeClr>
                </a:glow>
              </a:effectLst>
              <a:latin typeface="Hiragino Sans GB W6"/>
              <a:ea typeface="Hiragino Sans GB W6"/>
            </a:endParaRPr>
          </a:p>
        </p:txBody>
      </p:sp>
      <p:sp>
        <p:nvSpPr>
          <p:cNvPr id="21" name="Curved Left Arrow 20"/>
          <p:cNvSpPr/>
          <p:nvPr/>
        </p:nvSpPr>
        <p:spPr>
          <a:xfrm>
            <a:off x="3784599" y="2116735"/>
            <a:ext cx="203201" cy="644260"/>
          </a:xfrm>
          <a:prstGeom prst="curved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Striped Right Arrow 21"/>
          <p:cNvSpPr/>
          <p:nvPr/>
        </p:nvSpPr>
        <p:spPr>
          <a:xfrm rot="10800000">
            <a:off x="1012979" y="2673349"/>
            <a:ext cx="2727169" cy="87645"/>
          </a:xfrm>
          <a:prstGeom prst="strip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16647" y="2479940"/>
            <a:ext cx="4826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schemeClr val="bg1">
                      <a:lumMod val="85000"/>
                      <a:alpha val="75000"/>
                    </a:schemeClr>
                  </a:glow>
                </a:effectLst>
                <a:latin typeface="Hiragino Sans GB W6"/>
                <a:ea typeface="Hiragino Sans GB W6"/>
              </a:rPr>
              <a:t>pipe</a:t>
            </a:r>
            <a:endParaRPr lang="en-US" sz="1000" dirty="0">
              <a:solidFill>
                <a:schemeClr val="accent5">
                  <a:lumMod val="75000"/>
                </a:schemeClr>
              </a:solidFill>
              <a:effectLst>
                <a:glow rad="38100">
                  <a:schemeClr val="bg1">
                    <a:lumMod val="85000"/>
                    <a:alpha val="75000"/>
                  </a:schemeClr>
                </a:glow>
              </a:effectLst>
              <a:latin typeface="Hiragino Sans GB W6"/>
              <a:ea typeface="Hiragino Sans GB W6"/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770465" y="2698749"/>
            <a:ext cx="203201" cy="644260"/>
          </a:xfrm>
          <a:prstGeom prst="curv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lternate Process 25"/>
          <p:cNvSpPr/>
          <p:nvPr/>
        </p:nvSpPr>
        <p:spPr>
          <a:xfrm>
            <a:off x="1012978" y="3097848"/>
            <a:ext cx="838145" cy="334746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0000" dist="23000" dir="5400000" rotWithShape="0">
              <a:schemeClr val="accent6">
                <a:lumMod val="50000"/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>
                      <a:lumMod val="85000"/>
                      <a:alpha val="75000"/>
                    </a:schemeClr>
                  </a:glow>
                </a:effectLst>
                <a:latin typeface="Hiragino Sans GB W6"/>
                <a:ea typeface="Hiragino Sans GB W6"/>
              </a:rPr>
              <a:t>decoder</a:t>
            </a:r>
            <a:endParaRPr lang="en-US" sz="1000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>
                    <a:lumMod val="85000"/>
                    <a:alpha val="75000"/>
                  </a:schemeClr>
                </a:glow>
              </a:effectLst>
              <a:latin typeface="Hiragino Sans GB W6"/>
              <a:ea typeface="Hiragino Sans GB W6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2852" y="3032426"/>
            <a:ext cx="493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>
                      <a:lumMod val="85000"/>
                      <a:alpha val="75000"/>
                    </a:schemeClr>
                  </a:glow>
                </a:effectLst>
                <a:latin typeface="Hiragino Sans GB W6"/>
                <a:ea typeface="Hiragino Sans GB W6"/>
              </a:rPr>
              <a:t>data</a:t>
            </a:r>
            <a:endParaRPr lang="en-US" sz="1000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>
                    <a:lumMod val="85000"/>
                    <a:alpha val="75000"/>
                  </a:schemeClr>
                </a:glow>
              </a:effectLst>
              <a:latin typeface="Hiragino Sans GB W6"/>
              <a:ea typeface="Hiragino Sans GB W6"/>
            </a:endParaRPr>
          </a:p>
        </p:txBody>
      </p:sp>
      <p:sp>
        <p:nvSpPr>
          <p:cNvPr id="28" name="Right Arrow 27"/>
          <p:cNvSpPr/>
          <p:nvPr/>
        </p:nvSpPr>
        <p:spPr>
          <a:xfrm flipV="1">
            <a:off x="1923151" y="3220241"/>
            <a:ext cx="1778898" cy="8466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iragino Sans GB W6"/>
              <a:ea typeface="Hiragino Sans GB W6"/>
            </a:endParaRPr>
          </a:p>
        </p:txBody>
      </p:sp>
      <p:sp>
        <p:nvSpPr>
          <p:cNvPr id="31" name="Alternate Process 30"/>
          <p:cNvSpPr/>
          <p:nvPr/>
        </p:nvSpPr>
        <p:spPr>
          <a:xfrm>
            <a:off x="999066" y="3747207"/>
            <a:ext cx="880535" cy="334746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0000" dist="23000" dir="5400000" rotWithShape="0">
              <a:schemeClr val="accent6">
                <a:lumMod val="50000"/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>
                      <a:lumMod val="85000"/>
                      <a:alpha val="75000"/>
                    </a:schemeClr>
                  </a:glow>
                </a:effectLst>
                <a:latin typeface="Hiragino Sans GB W6"/>
                <a:ea typeface="Hiragino Sans GB W6"/>
              </a:rPr>
              <a:t>predictor</a:t>
            </a:r>
            <a:endParaRPr lang="en-US" sz="1000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>
                    <a:lumMod val="85000"/>
                    <a:alpha val="75000"/>
                  </a:schemeClr>
                </a:glow>
              </a:effectLst>
              <a:latin typeface="Hiragino Sans GB W6"/>
              <a:ea typeface="Hiragino Sans GB W6"/>
            </a:endParaRPr>
          </a:p>
        </p:txBody>
      </p:sp>
      <p:sp>
        <p:nvSpPr>
          <p:cNvPr id="33" name="Right Arrow 32"/>
          <p:cNvSpPr/>
          <p:nvPr/>
        </p:nvSpPr>
        <p:spPr>
          <a:xfrm rot="10800000" flipV="1">
            <a:off x="1936750" y="3865033"/>
            <a:ext cx="564249" cy="8466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iragino Sans GB W6"/>
              <a:ea typeface="Hiragino Sans GB W6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55280" y="3278647"/>
            <a:ext cx="45719" cy="6202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 flipV="1">
            <a:off x="1349776" y="3540526"/>
            <a:ext cx="174880" cy="8466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iragino Sans GB W6"/>
              <a:ea typeface="Hiragino Sans GB W6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09700" y="3463669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>
                      <a:lumMod val="85000"/>
                      <a:alpha val="75000"/>
                    </a:schemeClr>
                  </a:glow>
                </a:effectLst>
                <a:latin typeface="Hiragino Sans GB W6"/>
                <a:ea typeface="Hiragino Sans GB W6"/>
              </a:rPr>
              <a:t>predictions</a:t>
            </a:r>
            <a:endParaRPr lang="en-US" sz="1000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>
                    <a:lumMod val="85000"/>
                    <a:alpha val="75000"/>
                  </a:schemeClr>
                </a:glow>
              </a:effectLst>
              <a:latin typeface="Hiragino Sans GB W6"/>
              <a:ea typeface="Hiragino Sans GB W6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Wood</dc:creator>
  <cp:lastModifiedBy>Frank Wood</cp:lastModifiedBy>
  <cp:revision>1</cp:revision>
  <dcterms:created xsi:type="dcterms:W3CDTF">2010-08-22T16:40:25Z</dcterms:created>
  <dcterms:modified xsi:type="dcterms:W3CDTF">2010-08-22T20:10:58Z</dcterms:modified>
</cp:coreProperties>
</file>