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71" r:id="rId6"/>
    <p:sldId id="27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0" autoAdjust="0"/>
    <p:restoredTop sz="86377" autoAdjust="0"/>
  </p:normalViewPr>
  <p:slideViewPr>
    <p:cSldViewPr snapToGrid="0" snapToObjects="1">
      <p:cViewPr varScale="1">
        <p:scale>
          <a:sx n="62" d="100"/>
          <a:sy n="62" d="100"/>
        </p:scale>
        <p:origin x="-104" y="-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2/5/12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Object</a:t>
            </a:r>
            <a:r>
              <a:rPr lang="en-US" baseline="0" dirty="0" smtClean="0"/>
              <a:t>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9639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Inverse Probability</a:t>
            </a:r>
          </a:p>
          <a:p>
            <a:r>
              <a:rPr lang="en-US" dirty="0" smtClean="0"/>
              <a:t>Posterior</a:t>
            </a:r>
            <a:r>
              <a:rPr lang="en-US" baseline="0" dirty="0" smtClean="0"/>
              <a:t> Computation</a:t>
            </a:r>
          </a:p>
          <a:p>
            <a:r>
              <a:rPr lang="en-US" baseline="0" dirty="0" smtClean="0"/>
              <a:t>Evidence / Mixing /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</a:t>
            </a:r>
            <a:r>
              <a:rPr lang="en-US" baseline="0" dirty="0" smtClean="0"/>
              <a:t> Going on in Big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true posterior inference</a:t>
            </a:r>
          </a:p>
          <a:p>
            <a:pPr lvl="1"/>
            <a:r>
              <a:rPr lang="en-US" dirty="0" smtClean="0"/>
              <a:t>Something like stochastic</a:t>
            </a:r>
            <a:r>
              <a:rPr lang="en-US" baseline="0" dirty="0" smtClean="0"/>
              <a:t> gradient for MAP instead</a:t>
            </a:r>
          </a:p>
          <a:p>
            <a:pPr lvl="2"/>
            <a:r>
              <a:rPr lang="en-US" baseline="0" dirty="0" smtClean="0"/>
              <a:t>Welling &amp; </a:t>
            </a:r>
            <a:r>
              <a:rPr lang="en-US" baseline="0" dirty="0" err="1" smtClean="0"/>
              <a:t>Teh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7247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</a:t>
            </a:r>
            <a:r>
              <a:rPr lang="en-US" baseline="0" dirty="0" smtClean="0"/>
              <a:t> dimensional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8155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Task specific performance</a:t>
            </a:r>
            <a:r>
              <a:rPr lang="en-US" sz="18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criteria</a:t>
            </a:r>
            <a:endParaRPr lang="en-US" sz="1800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Reinforcement learning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65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Expressive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latent variables</a:t>
            </a:r>
          </a:p>
          <a:p>
            <a:r>
              <a:rPr lang="en-US" dirty="0" smtClean="0"/>
              <a:t>Makes</a:t>
            </a:r>
            <a:r>
              <a:rPr lang="en-US" baseline="0" dirty="0" smtClean="0"/>
              <a:t> computational problem 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GuidePost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Must be possible</a:t>
            </a:r>
          </a:p>
          <a:p>
            <a:r>
              <a:rPr lang="en-US" dirty="0" smtClean="0"/>
              <a:t>Lot’s of latent variables</a:t>
            </a:r>
          </a:p>
          <a:p>
            <a:r>
              <a:rPr lang="en-US" dirty="0" smtClean="0"/>
              <a:t>Rapid mode</a:t>
            </a:r>
            <a:r>
              <a:rPr lang="en-US" baseline="0" dirty="0" smtClean="0"/>
              <a:t> switching</a:t>
            </a:r>
          </a:p>
          <a:p>
            <a:r>
              <a:rPr lang="en-US" baseline="0" dirty="0" smtClean="0"/>
              <a:t>Examples from Cog. Sci. (Tom Griffiths)</a:t>
            </a:r>
          </a:p>
        </p:txBody>
      </p:sp>
    </p:spTree>
    <p:extLst>
      <p:ext uri="{BB962C8B-B14F-4D97-AF65-F5344CB8AC3E}">
        <p14:creationId xmlns:p14="http://schemas.microsoft.com/office/powerpoint/2010/main" val="19857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Models with Infinite Dimensional Parameter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Justifications</a:t>
            </a:r>
          </a:p>
          <a:p>
            <a:pPr lvl="1"/>
            <a:r>
              <a:rPr lang="en-US" dirty="0" smtClean="0"/>
              <a:t>Application</a:t>
            </a:r>
            <a:r>
              <a:rPr lang="en-US" baseline="0" dirty="0" smtClean="0"/>
              <a:t> performance</a:t>
            </a:r>
          </a:p>
          <a:p>
            <a:pPr lvl="1"/>
            <a:r>
              <a:rPr lang="en-US" baseline="0" dirty="0" smtClean="0"/>
              <a:t>Expressivity</a:t>
            </a:r>
          </a:p>
        </p:txBody>
      </p:sp>
    </p:spTree>
    <p:extLst>
      <p:ext uri="{BB962C8B-B14F-4D97-AF65-F5344CB8AC3E}">
        <p14:creationId xmlns:p14="http://schemas.microsoft.com/office/powerpoint/2010/main" val="2524352383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5117</TotalTime>
  <Words>102</Words>
  <Application>Microsoft Macintosh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Bayesian Machine Learning</vt:lpstr>
      <vt:lpstr>Introduction</vt:lpstr>
      <vt:lpstr>Computational Problem</vt:lpstr>
      <vt:lpstr>What’s Really Going on in Big Models?</vt:lpstr>
      <vt:lpstr>Visualization</vt:lpstr>
      <vt:lpstr>Usefulness</vt:lpstr>
      <vt:lpstr>Big Expressive Models</vt:lpstr>
      <vt:lpstr>Human as GuidePost</vt:lpstr>
      <vt:lpstr>Bayesian Models with Infinite Dimensional Parameter Spaces</vt:lpstr>
      <vt:lpstr>DDP Object Tracking</vt:lpstr>
      <vt:lpstr>IEDHMM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Machine Learning</dc:title>
  <dc:creator>Frank Wood</dc:creator>
  <cp:lastModifiedBy>Frank Wood</cp:lastModifiedBy>
  <cp:revision>7</cp:revision>
  <dcterms:created xsi:type="dcterms:W3CDTF">2012-02-05T05:23:51Z</dcterms:created>
  <dcterms:modified xsi:type="dcterms:W3CDTF">2012-02-08T18:41:13Z</dcterms:modified>
</cp:coreProperties>
</file>