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EFDA-2B39-A0C5-A449-08267B23B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20558-F8A7-50E7-A6ED-787C9F817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B894-B4C2-34AB-5CA0-CC28A458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5D6A-22CC-544D-4DAC-B3625BA6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6285-91E1-D1F3-461D-52A510B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816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C0E8-EB6B-758E-C036-7DC12138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77386-8427-5623-B940-EF11790DB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0042-B553-5A0A-C339-46E09049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0538-8F42-9A7D-6268-5EDD5A1F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6845-31A8-14C6-8E30-549AA73C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18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12F06-F730-434F-FBA2-1AE32D09C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376F-F06B-B41B-6F85-414D86E4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CE03-42EE-3CB7-FA2B-A2E49E1A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2B0D-854E-939B-0EE2-47C5CB95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8236-66A6-16BC-10FA-314A38E8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828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07A2-F707-AE4C-8098-B78438CF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751F-A596-6A0E-973A-C5CC134B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D465-8D6E-BD32-8EC0-F302A1A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5644-0200-C9F4-DBE1-B90748CC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309C-6CC9-0911-9BC9-AA1FBC59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18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2032-841E-7E8E-C814-1BF6EFF8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771B-CD5A-0CAD-15A7-FC20CEE7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6147-0080-0EFF-84FC-FB5E98E4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2AC5-6459-3A5C-0553-9D3D7B40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1212-C538-C712-65D4-A8E792FB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10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8290-FC2E-5FB1-77AD-97C7B4AD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39FB-B2B2-3039-F980-ECEB0509F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D672C-3A34-7792-C1CE-87F780356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B989-6291-5B26-533F-34515824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F665-5A52-4DBC-831F-CE9CE3C4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97092-3F4B-D556-8A41-5CBCA30D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70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86E3-FFF6-AFE0-55B8-9BDEEA8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DFF8-59E5-7066-C1FD-FF2CE2227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D646-CCC2-EB2D-3554-E4056D19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BAF20-86FF-0147-56E1-425758503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9F71D-92E5-F027-11F3-182593474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F0645-B2B5-E7A3-2767-B25E6A33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8909D-73F1-6991-AC51-6AAA368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BF760-B356-B83B-4E3F-DEA901EB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525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C2D0-6424-3971-FED3-6BEA004B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0C3ED-853C-EAAB-0539-CFC9CB88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94898-9B6A-B5F4-A5E7-0F7E31E5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94478-86B5-C929-C36B-C4BAD792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333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31A7-0CBD-8CA5-B0F0-9EF48669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568A-6004-9DE0-291A-C964DC77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23E72-9725-3A0D-7516-AC92EE7A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114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817-2F8C-EA7A-2A35-93438184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303F-E299-C602-BEBD-D0E4FD7E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C1C0-0F6E-03C6-6B29-DAA62BF1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033A-6797-6512-6A36-FD23B6E2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AA82-C3A1-33E1-3B9A-D7F57114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8350-6015-15A6-9483-7EC851F7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16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052-6279-5A66-9029-CF5CAFEF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69BFB-DBDF-BD3F-D82B-157B3202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77206-0238-9662-3B10-5B6CB885F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7B9C-7D8B-E30E-2DF1-146586E7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49E5-9E7E-9A0A-DF83-39D46402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8A22C-AEE3-4B02-B046-0DE8E305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3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EB54-7E2F-19A0-1CE3-3FE3036E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15D5-4C9C-BA6B-D745-CFE41AB0A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40EE-8F58-9489-5317-78E9146DA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78A7-C8A3-4D24-BF91-5282CE12253B}" type="datetimeFigureOut">
              <a:rPr lang="en-PH" smtClean="0"/>
              <a:t>07/11/2023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DC9F-A771-A5BC-5591-4315CBB19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7303-8955-1D0A-63C3-598436C4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EB9B-2441-43E4-AC7D-FD4B5A28FE7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8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9E3186-440F-5605-C114-286A3D009644}"/>
              </a:ext>
            </a:extLst>
          </p:cNvPr>
          <p:cNvSpPr/>
          <p:nvPr/>
        </p:nvSpPr>
        <p:spPr>
          <a:xfrm rot="16200000">
            <a:off x="10071842" y="1270748"/>
            <a:ext cx="440763" cy="1080244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99C949-1651-5362-D36F-C88BFFCC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08815"/>
              </p:ext>
            </p:extLst>
          </p:nvPr>
        </p:nvGraphicFramePr>
        <p:xfrm>
          <a:off x="47829" y="330798"/>
          <a:ext cx="2384612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612">
                  <a:extLst>
                    <a:ext uri="{9D8B030D-6E8A-4147-A177-3AD203B41FA5}">
                      <a16:colId xmlns:a16="http://schemas.microsoft.com/office/drawing/2014/main" val="244984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Devotions : </a:t>
                      </a:r>
                      <a:r>
                        <a:rPr lang="en-US" dirty="0" err="1"/>
                        <a:t>FullAggregatedAuditedEntity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0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TenantId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IsActive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3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String? Title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ICollection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DevotionBibleVerse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BibleVerses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1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String? Notes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Type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287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84B5ED-334C-B36E-95CE-EC8F6CEDE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11648"/>
              </p:ext>
            </p:extLst>
          </p:nvPr>
        </p:nvGraphicFramePr>
        <p:xfrm>
          <a:off x="10168938" y="554064"/>
          <a:ext cx="2910594" cy="305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594">
                  <a:extLst>
                    <a:ext uri="{9D8B030D-6E8A-4147-A177-3AD203B41FA5}">
                      <a16:colId xmlns:a16="http://schemas.microsoft.com/office/drawing/2014/main" val="408133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Verse : </a:t>
                      </a:r>
                      <a:r>
                        <a:rPr lang="en-US" dirty="0" err="1"/>
                        <a:t>FullAggregatedAuditedEntity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2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TenantId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IsActive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8801"/>
                  </a:ext>
                </a:extLst>
              </a:tr>
              <a:tr h="387775">
                <a:tc>
                  <a:txBody>
                    <a:bodyPr/>
                    <a:lstStyle/>
                    <a:p>
                      <a:r>
                        <a:rPr lang="en-US" dirty="0"/>
                        <a:t>Int Verse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0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(note: </a:t>
                      </a:r>
                      <a:r>
                        <a:rPr lang="en-P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b.Property</a:t>
                      </a:r>
                      <a:r>
                        <a:rPr lang="en-P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 =&gt; </a:t>
                      </a:r>
                      <a:r>
                        <a:rPr lang="en-P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x.Id</a:t>
                      </a:r>
                      <a:r>
                        <a:rPr lang="en-P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P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ValueGeneratedOnAdd</a:t>
                      </a:r>
                      <a:r>
                        <a:rPr lang="en-PH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86158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1C254A83-9834-43C3-ABAD-0DE8B2A7483C}"/>
              </a:ext>
            </a:extLst>
          </p:cNvPr>
          <p:cNvGrpSpPr/>
          <p:nvPr/>
        </p:nvGrpSpPr>
        <p:grpSpPr>
          <a:xfrm>
            <a:off x="2432441" y="1945346"/>
            <a:ext cx="2838806" cy="2377133"/>
            <a:chOff x="2432441" y="1945346"/>
            <a:chExt cx="2838806" cy="2377133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06F166F-AA61-F2E4-4646-35F6D034DAA4}"/>
                </a:ext>
              </a:extLst>
            </p:cNvPr>
            <p:cNvSpPr/>
            <p:nvPr/>
          </p:nvSpPr>
          <p:spPr>
            <a:xfrm rot="16200000">
              <a:off x="4510743" y="3561976"/>
              <a:ext cx="440763" cy="1080244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3C2EA0C-5D37-7953-48E9-78CB5CD62DEF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432441" y="2035138"/>
              <a:ext cx="2088195" cy="206209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2ACB27-0CA2-2A64-21AF-BDAA7605D2BB}"/>
                </a:ext>
              </a:extLst>
            </p:cNvPr>
            <p:cNvCxnSpPr/>
            <p:nvPr/>
          </p:nvCxnSpPr>
          <p:spPr>
            <a:xfrm>
              <a:off x="2501153" y="1945346"/>
              <a:ext cx="0" cy="179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83FB73-7337-BA7E-0011-7F557AE0CF1D}"/>
                </a:ext>
              </a:extLst>
            </p:cNvPr>
            <p:cNvSpPr/>
            <p:nvPr/>
          </p:nvSpPr>
          <p:spPr>
            <a:xfrm>
              <a:off x="3980329" y="3998259"/>
              <a:ext cx="185265" cy="18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32E0D4C-E898-8F55-8821-305F92D28F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692586" y="2081451"/>
            <a:ext cx="1476352" cy="20157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1C77BF-7267-CB65-10E2-B20BE8A86665}"/>
              </a:ext>
            </a:extLst>
          </p:cNvPr>
          <p:cNvCxnSpPr/>
          <p:nvPr/>
        </p:nvCxnSpPr>
        <p:spPr>
          <a:xfrm>
            <a:off x="9009529" y="3998259"/>
            <a:ext cx="0" cy="18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250C197-29E4-6FF9-D0E2-88E928E3383E}"/>
              </a:ext>
            </a:extLst>
          </p:cNvPr>
          <p:cNvSpPr/>
          <p:nvPr/>
        </p:nvSpPr>
        <p:spPr>
          <a:xfrm>
            <a:off x="9619129" y="1712259"/>
            <a:ext cx="179294" cy="1792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BC908D-6CE0-C7A1-3C4B-6AFDFD81B61F}"/>
              </a:ext>
            </a:extLst>
          </p:cNvPr>
          <p:cNvSpPr/>
          <p:nvPr/>
        </p:nvSpPr>
        <p:spPr>
          <a:xfrm>
            <a:off x="9009529" y="3998259"/>
            <a:ext cx="179294" cy="1792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B4233A-767F-D75B-8FD2-104CCA017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0196"/>
              </p:ext>
            </p:extLst>
          </p:nvPr>
        </p:nvGraphicFramePr>
        <p:xfrm>
          <a:off x="4520636" y="2613877"/>
          <a:ext cx="4171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950">
                  <a:extLst>
                    <a:ext uri="{9D8B030D-6E8A-4147-A177-3AD203B41FA5}">
                      <a16:colId xmlns:a16="http://schemas.microsoft.com/office/drawing/2014/main" val="408133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Bible Verse : </a:t>
                      </a:r>
                      <a:r>
                        <a:rPr lang="en-US" dirty="0" err="1"/>
                        <a:t>FullAggregatedAuditedEntity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2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TenantId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IsActive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BibleVerseId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3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BookName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7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Chapter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0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ICollection</a:t>
                      </a:r>
                      <a:r>
                        <a:rPr lang="en-US" dirty="0"/>
                        <a:t>&lt;Verse&gt; Verses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2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8615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C10AC35-E44A-C5EE-D8E8-14D4767071F8}"/>
              </a:ext>
            </a:extLst>
          </p:cNvPr>
          <p:cNvSpPr txBox="1"/>
          <p:nvPr/>
        </p:nvSpPr>
        <p:spPr>
          <a:xfrm>
            <a:off x="265660" y="3722315"/>
            <a:ext cx="3174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(as Enum):</a:t>
            </a:r>
          </a:p>
          <a:p>
            <a:r>
              <a:rPr lang="en-US" dirty="0"/>
              <a:t>1001 Devotions</a:t>
            </a:r>
          </a:p>
          <a:p>
            <a:r>
              <a:rPr lang="en-US" dirty="0"/>
              <a:t>1002 Sunday Service</a:t>
            </a:r>
          </a:p>
          <a:p>
            <a:r>
              <a:rPr lang="en-US" dirty="0"/>
              <a:t>1003 Prayer Meeting Notes</a:t>
            </a:r>
          </a:p>
          <a:p>
            <a:r>
              <a:rPr lang="en-US" dirty="0"/>
              <a:t>1004 Fasting Meditation Notes</a:t>
            </a:r>
          </a:p>
          <a:p>
            <a:r>
              <a:rPr lang="en-US" dirty="0"/>
              <a:t>1005 Bible Reading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DF6081-B833-6269-4C11-D91A16801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59433"/>
              </p:ext>
            </p:extLst>
          </p:nvPr>
        </p:nvGraphicFramePr>
        <p:xfrm>
          <a:off x="2843372" y="617469"/>
          <a:ext cx="38440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045">
                  <a:extLst>
                    <a:ext uri="{9D8B030D-6E8A-4147-A177-3AD203B41FA5}">
                      <a16:colId xmlns:a16="http://schemas.microsoft.com/office/drawing/2014/main" val="1802659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DevotionBibleVerse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7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DevotionId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2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BibleVerseId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3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(note: add </a:t>
                      </a:r>
                      <a:r>
                        <a:rPr lang="en-PH" dirty="0" err="1"/>
                        <a:t>HasIndex</a:t>
                      </a:r>
                      <a:r>
                        <a:rPr lang="en-PH" dirty="0"/>
                        <a:t>( x=&gt; new {ids…}).</a:t>
                      </a:r>
                      <a:r>
                        <a:rPr lang="en-PH" dirty="0" err="1"/>
                        <a:t>IsUnique</a:t>
                      </a:r>
                      <a:r>
                        <a:rPr lang="en-PH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830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CAC4C7-6C1E-2342-7D49-C73E3C9A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94472"/>
              </p:ext>
            </p:extLst>
          </p:nvPr>
        </p:nvGraphicFramePr>
        <p:xfrm>
          <a:off x="7338365" y="848808"/>
          <a:ext cx="22053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318">
                  <a:extLst>
                    <a:ext uri="{9D8B030D-6E8A-4147-A177-3AD203B41FA5}">
                      <a16:colId xmlns:a16="http://schemas.microsoft.com/office/drawing/2014/main" val="1802659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BibleVerseVerse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7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VerseId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2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BibleVerseId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3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8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4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9E3186-440F-5605-C114-286A3D009644}"/>
              </a:ext>
            </a:extLst>
          </p:cNvPr>
          <p:cNvSpPr/>
          <p:nvPr/>
        </p:nvSpPr>
        <p:spPr>
          <a:xfrm rot="16200000">
            <a:off x="10071842" y="1270748"/>
            <a:ext cx="440763" cy="1080244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99C949-1651-5362-D36F-C88BFFCC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90942"/>
              </p:ext>
            </p:extLst>
          </p:nvPr>
        </p:nvGraphicFramePr>
        <p:xfrm>
          <a:off x="50055" y="928893"/>
          <a:ext cx="238461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612">
                  <a:extLst>
                    <a:ext uri="{9D8B030D-6E8A-4147-A177-3AD203B41FA5}">
                      <a16:colId xmlns:a16="http://schemas.microsoft.com/office/drawing/2014/main" val="244984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BibleReading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FullAggregatedAuditedEntity</a:t>
                      </a:r>
                      <a:r>
                        <a:rPr lang="en-US" dirty="0"/>
                        <a:t>, Devotions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0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ChapterCount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Override Int Type = 1005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287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84B5ED-334C-B36E-95CE-EC8F6CEDE7D1}"/>
              </a:ext>
            </a:extLst>
          </p:cNvPr>
          <p:cNvGraphicFramePr>
            <a:graphicFrameLocks noGrp="1"/>
          </p:cNvGraphicFramePr>
          <p:nvPr/>
        </p:nvGraphicFramePr>
        <p:xfrm>
          <a:off x="10168938" y="554064"/>
          <a:ext cx="2910594" cy="2511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594">
                  <a:extLst>
                    <a:ext uri="{9D8B030D-6E8A-4147-A177-3AD203B41FA5}">
                      <a16:colId xmlns:a16="http://schemas.microsoft.com/office/drawing/2014/main" val="408133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Verse : </a:t>
                      </a:r>
                      <a:r>
                        <a:rPr lang="en-US" dirty="0" err="1"/>
                        <a:t>FullAggregatedAuditedEntity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2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TenantId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IsActive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VerseId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8801"/>
                  </a:ext>
                </a:extLst>
              </a:tr>
              <a:tr h="387775">
                <a:tc>
                  <a:txBody>
                    <a:bodyPr/>
                    <a:lstStyle/>
                    <a:p>
                      <a:r>
                        <a:rPr lang="en-US" dirty="0"/>
                        <a:t>Int Verse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0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[FK]</a:t>
                      </a:r>
                      <a:r>
                        <a:rPr lang="en-US" dirty="0" err="1"/>
                        <a:t>Guid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BibleVerseId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86158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1C254A83-9834-43C3-ABAD-0DE8B2A7483C}"/>
              </a:ext>
            </a:extLst>
          </p:cNvPr>
          <p:cNvGrpSpPr/>
          <p:nvPr/>
        </p:nvGrpSpPr>
        <p:grpSpPr>
          <a:xfrm>
            <a:off x="2434667" y="1810871"/>
            <a:ext cx="2836580" cy="2511608"/>
            <a:chOff x="2434667" y="1810871"/>
            <a:chExt cx="2836580" cy="2511608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06F166F-AA61-F2E4-4646-35F6D034DAA4}"/>
                </a:ext>
              </a:extLst>
            </p:cNvPr>
            <p:cNvSpPr/>
            <p:nvPr/>
          </p:nvSpPr>
          <p:spPr>
            <a:xfrm rot="16200000">
              <a:off x="4510743" y="3561976"/>
              <a:ext cx="440763" cy="1080244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3C2EA0C-5D37-7953-48E9-78CB5CD62DEF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434667" y="1891553"/>
              <a:ext cx="2085969" cy="220568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2ACB27-0CA2-2A64-21AF-BDAA7605D2BB}"/>
                </a:ext>
              </a:extLst>
            </p:cNvPr>
            <p:cNvCxnSpPr/>
            <p:nvPr/>
          </p:nvCxnSpPr>
          <p:spPr>
            <a:xfrm>
              <a:off x="2501153" y="1810871"/>
              <a:ext cx="0" cy="179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83FB73-7337-BA7E-0011-7F557AE0CF1D}"/>
                </a:ext>
              </a:extLst>
            </p:cNvPr>
            <p:cNvSpPr/>
            <p:nvPr/>
          </p:nvSpPr>
          <p:spPr>
            <a:xfrm>
              <a:off x="3980329" y="3998259"/>
              <a:ext cx="185265" cy="18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32E0D4C-E898-8F55-8821-305F92D28F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844612" y="1809671"/>
            <a:ext cx="1324326" cy="2287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1C77BF-7267-CB65-10E2-B20BE8A86665}"/>
              </a:ext>
            </a:extLst>
          </p:cNvPr>
          <p:cNvCxnSpPr/>
          <p:nvPr/>
        </p:nvCxnSpPr>
        <p:spPr>
          <a:xfrm>
            <a:off x="9009529" y="3998259"/>
            <a:ext cx="0" cy="18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250C197-29E4-6FF9-D0E2-88E928E3383E}"/>
              </a:ext>
            </a:extLst>
          </p:cNvPr>
          <p:cNvSpPr/>
          <p:nvPr/>
        </p:nvSpPr>
        <p:spPr>
          <a:xfrm>
            <a:off x="9619129" y="1712259"/>
            <a:ext cx="179294" cy="1792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BC908D-6CE0-C7A1-3C4B-6AFDFD81B61F}"/>
              </a:ext>
            </a:extLst>
          </p:cNvPr>
          <p:cNvSpPr/>
          <p:nvPr/>
        </p:nvSpPr>
        <p:spPr>
          <a:xfrm>
            <a:off x="9009529" y="3998259"/>
            <a:ext cx="179294" cy="1792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B4233A-767F-D75B-8FD2-104CCA017375}"/>
              </a:ext>
            </a:extLst>
          </p:cNvPr>
          <p:cNvGraphicFramePr>
            <a:graphicFrameLocks noGrp="1"/>
          </p:cNvGraphicFramePr>
          <p:nvPr/>
        </p:nvGraphicFramePr>
        <p:xfrm>
          <a:off x="4520636" y="2613877"/>
          <a:ext cx="43239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976">
                  <a:extLst>
                    <a:ext uri="{9D8B030D-6E8A-4147-A177-3AD203B41FA5}">
                      <a16:colId xmlns:a16="http://schemas.microsoft.com/office/drawing/2014/main" val="408133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Bible Verse : </a:t>
                      </a:r>
                      <a:r>
                        <a:rPr lang="en-US" dirty="0" err="1"/>
                        <a:t>FullAggregatedAuditedEntity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2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TenantId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IsActive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BibleVerseId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3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BookName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7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Chapter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0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List&lt;&gt; Verses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2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[FK]</a:t>
                      </a:r>
                      <a:r>
                        <a:rPr lang="en-US" dirty="0" err="1"/>
                        <a:t>Guid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DevotionId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8615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C10AC35-E44A-C5EE-D8E8-14D4767071F8}"/>
              </a:ext>
            </a:extLst>
          </p:cNvPr>
          <p:cNvSpPr txBox="1"/>
          <p:nvPr/>
        </p:nvSpPr>
        <p:spPr>
          <a:xfrm>
            <a:off x="265660" y="3722315"/>
            <a:ext cx="3174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(as Enum):</a:t>
            </a:r>
          </a:p>
          <a:p>
            <a:r>
              <a:rPr lang="en-US" dirty="0"/>
              <a:t>1001 Devotions</a:t>
            </a:r>
          </a:p>
          <a:p>
            <a:r>
              <a:rPr lang="en-US" dirty="0"/>
              <a:t>1002 Sunday Service</a:t>
            </a:r>
          </a:p>
          <a:p>
            <a:r>
              <a:rPr lang="en-US" dirty="0"/>
              <a:t>1003 Prayer Meeting Notes</a:t>
            </a:r>
          </a:p>
          <a:p>
            <a:r>
              <a:rPr lang="en-US" dirty="0"/>
              <a:t>1004 Fasting Meditation Notes</a:t>
            </a:r>
          </a:p>
          <a:p>
            <a:r>
              <a:rPr lang="en-US" dirty="0"/>
              <a:t>1005 Bible Reading</a:t>
            </a:r>
          </a:p>
        </p:txBody>
      </p:sp>
    </p:spTree>
    <p:extLst>
      <p:ext uri="{BB962C8B-B14F-4D97-AF65-F5344CB8AC3E}">
        <p14:creationId xmlns:p14="http://schemas.microsoft.com/office/powerpoint/2010/main" val="70184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6D7C448-F544-579B-C0B8-865E6444D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16016"/>
              </p:ext>
            </p:extLst>
          </p:nvPr>
        </p:nvGraphicFramePr>
        <p:xfrm>
          <a:off x="1436914" y="579143"/>
          <a:ext cx="305111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110">
                  <a:extLst>
                    <a:ext uri="{9D8B030D-6E8A-4147-A177-3AD203B41FA5}">
                      <a16:colId xmlns:a16="http://schemas.microsoft.com/office/drawing/2014/main" val="244984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Prayer : </a:t>
                      </a:r>
                      <a:r>
                        <a:rPr lang="en-US" dirty="0" err="1"/>
                        <a:t>FullAggregatedAuditedEntity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0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Guid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TenantId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IsActive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3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String? </a:t>
                      </a:r>
                      <a:r>
                        <a:rPr lang="en-US" dirty="0" err="1"/>
                        <a:t>GroupTitle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PrayerNotes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List&lt;int&gt; Frequency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287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CB3BC8-9D47-E47E-76E1-3748DDE347F5}"/>
              </a:ext>
            </a:extLst>
          </p:cNvPr>
          <p:cNvSpPr txBox="1"/>
          <p:nvPr/>
        </p:nvSpPr>
        <p:spPr>
          <a:xfrm>
            <a:off x="4693298" y="746449"/>
            <a:ext cx="74987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Frequency:</a:t>
            </a:r>
          </a:p>
          <a:p>
            <a:r>
              <a:rPr lang="en-US" dirty="0"/>
              <a:t>2100 Daily</a:t>
            </a:r>
          </a:p>
          <a:p>
            <a:r>
              <a:rPr lang="en-US" dirty="0"/>
              <a:t>220x Weekly</a:t>
            </a:r>
          </a:p>
          <a:p>
            <a:r>
              <a:rPr lang="en-US" dirty="0"/>
              <a:t>2201	Sundays</a:t>
            </a:r>
          </a:p>
          <a:p>
            <a:r>
              <a:rPr lang="en-US" dirty="0"/>
              <a:t>2202	Mondays</a:t>
            </a:r>
          </a:p>
          <a:p>
            <a:r>
              <a:rPr lang="en-US" dirty="0"/>
              <a:t>2203	Tuesdays</a:t>
            </a:r>
          </a:p>
          <a:p>
            <a:r>
              <a:rPr lang="en-US" dirty="0"/>
              <a:t>2204	Wednesdays</a:t>
            </a:r>
          </a:p>
          <a:p>
            <a:r>
              <a:rPr lang="en-US" dirty="0"/>
              <a:t>2205	Thursdays</a:t>
            </a:r>
          </a:p>
          <a:p>
            <a:r>
              <a:rPr lang="en-US" dirty="0"/>
              <a:t>2206	Fridays</a:t>
            </a:r>
          </a:p>
          <a:p>
            <a:r>
              <a:rPr lang="en-US" dirty="0"/>
              <a:t>2207	Saturdays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23xx Monthly</a:t>
            </a:r>
          </a:p>
          <a:p>
            <a:r>
              <a:rPr lang="en-US" dirty="0"/>
              <a:t>2301-2331	every 1-31</a:t>
            </a:r>
            <a:r>
              <a:rPr lang="en-US" baseline="30000" dirty="0"/>
              <a:t>st</a:t>
            </a:r>
            <a:r>
              <a:rPr lang="en-US" dirty="0"/>
              <a:t> of the month</a:t>
            </a:r>
          </a:p>
          <a:p>
            <a:pPr lvl="2"/>
            <a:r>
              <a:rPr lang="en-US" dirty="0"/>
              <a:t>	if selected is [2331] 31</a:t>
            </a:r>
            <a:r>
              <a:rPr lang="en-US" baseline="30000" dirty="0"/>
              <a:t>st</a:t>
            </a:r>
            <a:r>
              <a:rPr lang="en-US" dirty="0"/>
              <a:t> of the month:</a:t>
            </a:r>
          </a:p>
          <a:p>
            <a:pPr lvl="2"/>
            <a:r>
              <a:rPr lang="en-US" dirty="0"/>
              <a:t>	    if </a:t>
            </a:r>
            <a:r>
              <a:rPr lang="en-US" dirty="0" err="1"/>
              <a:t>DateToday’s</a:t>
            </a:r>
            <a:r>
              <a:rPr lang="en-US" dirty="0"/>
              <a:t> month = 2 : </a:t>
            </a:r>
          </a:p>
          <a:p>
            <a:pPr lvl="2"/>
            <a:r>
              <a:rPr lang="en-US" dirty="0"/>
              <a:t>		if </a:t>
            </a:r>
            <a:r>
              <a:rPr lang="en-US" dirty="0" err="1"/>
              <a:t>DateToday’s</a:t>
            </a:r>
            <a:r>
              <a:rPr lang="en-US" dirty="0"/>
              <a:t> year = leap year : make it 29</a:t>
            </a:r>
            <a:r>
              <a:rPr lang="en-US" baseline="30000" dirty="0"/>
              <a:t>th</a:t>
            </a:r>
            <a:endParaRPr lang="en-US" dirty="0"/>
          </a:p>
          <a:p>
            <a:pPr lvl="2"/>
            <a:r>
              <a:rPr lang="en-US" dirty="0"/>
              <a:t>		else : make it 28</a:t>
            </a:r>
            <a:r>
              <a:rPr lang="en-US" baseline="30000" dirty="0"/>
              <a:t>th</a:t>
            </a:r>
            <a:endParaRPr lang="en-US" dirty="0"/>
          </a:p>
          <a:p>
            <a:pPr lvl="2"/>
            <a:r>
              <a:rPr lang="en-US" dirty="0"/>
              <a:t>	    else if </a:t>
            </a:r>
            <a:r>
              <a:rPr lang="en-US" dirty="0" err="1"/>
              <a:t>DateToday’s</a:t>
            </a:r>
            <a:r>
              <a:rPr lang="en-US" dirty="0"/>
              <a:t> month = 4,6,9,11 : make it 30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2400 Prayer and Fasting</a:t>
            </a:r>
          </a:p>
        </p:txBody>
      </p:sp>
    </p:spTree>
    <p:extLst>
      <p:ext uri="{BB962C8B-B14F-4D97-AF65-F5344CB8AC3E}">
        <p14:creationId xmlns:p14="http://schemas.microsoft.com/office/powerpoint/2010/main" val="323372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55B2B98-5DF4-8F87-E6B3-819E93FA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4552"/>
              </p:ext>
            </p:extLst>
          </p:nvPr>
        </p:nvGraphicFramePr>
        <p:xfrm>
          <a:off x="821094" y="579143"/>
          <a:ext cx="366693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930">
                  <a:extLst>
                    <a:ext uri="{9D8B030D-6E8A-4147-A177-3AD203B41FA5}">
                      <a16:colId xmlns:a16="http://schemas.microsoft.com/office/drawing/2014/main" val="244984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Fasting : </a:t>
                      </a:r>
                      <a:r>
                        <a:rPr lang="en-US" dirty="0" err="1"/>
                        <a:t>FullAggregatedAuditedEntity</a:t>
                      </a:r>
                      <a:r>
                        <a:rPr lang="en-US" dirty="0"/>
                        <a:t>, Prayer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0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 Schedule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List&lt;string&gt; </a:t>
                      </a:r>
                      <a:r>
                        <a:rPr lang="en-US" dirty="0" err="1"/>
                        <a:t>FastType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1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MeetingLocation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List&lt;int&gt; Frequency = add 2400 by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500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C789F3-5B3C-A43B-CCEB-3DF182A1F3FE}"/>
              </a:ext>
            </a:extLst>
          </p:cNvPr>
          <p:cNvSpPr txBox="1"/>
          <p:nvPr/>
        </p:nvSpPr>
        <p:spPr>
          <a:xfrm>
            <a:off x="5784980" y="811763"/>
            <a:ext cx="371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Fast</a:t>
            </a:r>
          </a:p>
          <a:p>
            <a:r>
              <a:rPr lang="en-US" dirty="0"/>
              <a:t>Prayer Meeting Location</a:t>
            </a:r>
          </a:p>
          <a:p>
            <a:r>
              <a:rPr lang="en-US" dirty="0"/>
              <a:t>Meeting Schedule: Date, Time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174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326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Yao</dc:creator>
  <cp:lastModifiedBy>Bryan Yao</cp:lastModifiedBy>
  <cp:revision>2</cp:revision>
  <dcterms:created xsi:type="dcterms:W3CDTF">2023-11-02T14:18:12Z</dcterms:created>
  <dcterms:modified xsi:type="dcterms:W3CDTF">2023-11-07T08:27:54Z</dcterms:modified>
</cp:coreProperties>
</file>