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C20"/>
    <a:srgbClr val="ED1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244" y="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C44E-D910-49FA-B582-CCC9CD2F2592}" type="datetimeFigureOut">
              <a:rPr lang="en-PH" smtClean="0"/>
              <a:t>05/04/2018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1435-D61A-4413-B642-694B35A18C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476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C44E-D910-49FA-B582-CCC9CD2F2592}" type="datetimeFigureOut">
              <a:rPr lang="en-PH" smtClean="0"/>
              <a:t>05/04/2018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1435-D61A-4413-B642-694B35A18C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704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C44E-D910-49FA-B582-CCC9CD2F2592}" type="datetimeFigureOut">
              <a:rPr lang="en-PH" smtClean="0"/>
              <a:t>05/04/2018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1435-D61A-4413-B642-694B35A18C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421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C44E-D910-49FA-B582-CCC9CD2F2592}" type="datetimeFigureOut">
              <a:rPr lang="en-PH" smtClean="0"/>
              <a:t>05/04/2018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1435-D61A-4413-B642-694B35A18C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668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C44E-D910-49FA-B582-CCC9CD2F2592}" type="datetimeFigureOut">
              <a:rPr lang="en-PH" smtClean="0"/>
              <a:t>05/04/2018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1435-D61A-4413-B642-694B35A18C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59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C44E-D910-49FA-B582-CCC9CD2F2592}" type="datetimeFigureOut">
              <a:rPr lang="en-PH" smtClean="0"/>
              <a:t>05/04/2018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1435-D61A-4413-B642-694B35A18C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930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C44E-D910-49FA-B582-CCC9CD2F2592}" type="datetimeFigureOut">
              <a:rPr lang="en-PH" smtClean="0"/>
              <a:t>05/04/2018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1435-D61A-4413-B642-694B35A18C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51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C44E-D910-49FA-B582-CCC9CD2F2592}" type="datetimeFigureOut">
              <a:rPr lang="en-PH" smtClean="0"/>
              <a:t>05/04/2018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1435-D61A-4413-B642-694B35A18C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310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C44E-D910-49FA-B582-CCC9CD2F2592}" type="datetimeFigureOut">
              <a:rPr lang="en-PH" smtClean="0"/>
              <a:t>05/04/2018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1435-D61A-4413-B642-694B35A18C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519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C44E-D910-49FA-B582-CCC9CD2F2592}" type="datetimeFigureOut">
              <a:rPr lang="en-PH" smtClean="0"/>
              <a:t>05/04/2018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1435-D61A-4413-B642-694B35A18C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883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C44E-D910-49FA-B582-CCC9CD2F2592}" type="datetimeFigureOut">
              <a:rPr lang="en-PH" smtClean="0"/>
              <a:t>05/04/2018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1435-D61A-4413-B642-694B35A18C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783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DC44E-D910-49FA-B582-CCC9CD2F2592}" type="datetimeFigureOut">
              <a:rPr lang="en-PH" smtClean="0"/>
              <a:t>05/04/2018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31435-D61A-4413-B642-694B35A18C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675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85" t="35811" r="44285" b="51615"/>
          <a:stretch/>
        </p:blipFill>
        <p:spPr>
          <a:xfrm>
            <a:off x="11089481" y="3029855"/>
            <a:ext cx="173604" cy="1909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05943" y="1349827"/>
            <a:ext cx="4165600" cy="4165600"/>
          </a:xfrm>
          <a:prstGeom prst="rect">
            <a:avLst/>
          </a:prstGeom>
          <a:solidFill>
            <a:srgbClr val="ED1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 rot="18931927">
            <a:off x="4186840" y="1534565"/>
            <a:ext cx="3811751" cy="3811751"/>
          </a:xfrm>
          <a:prstGeom prst="rect">
            <a:avLst/>
          </a:prstGeom>
          <a:solidFill>
            <a:schemeClr val="bg1"/>
          </a:solidFill>
          <a:ln w="301625">
            <a:solidFill>
              <a:srgbClr val="ED1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7" name="Straight Connector 16"/>
          <p:cNvCxnSpPr>
            <a:stCxn id="6" idx="0"/>
            <a:endCxn id="6" idx="2"/>
          </p:cNvCxnSpPr>
          <p:nvPr/>
        </p:nvCxnSpPr>
        <p:spPr>
          <a:xfrm>
            <a:off x="4757632" y="2080325"/>
            <a:ext cx="2670167" cy="2720230"/>
          </a:xfrm>
          <a:prstGeom prst="line">
            <a:avLst/>
          </a:prstGeom>
          <a:ln w="301625">
            <a:solidFill>
              <a:srgbClr val="ED1A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1"/>
            <a:endCxn id="6" idx="3"/>
          </p:cNvCxnSpPr>
          <p:nvPr/>
        </p:nvCxnSpPr>
        <p:spPr>
          <a:xfrm flipV="1">
            <a:off x="4732601" y="2105357"/>
            <a:ext cx="2720230" cy="2670167"/>
          </a:xfrm>
          <a:prstGeom prst="line">
            <a:avLst/>
          </a:prstGeom>
          <a:ln w="301625">
            <a:solidFill>
              <a:srgbClr val="ED1A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85" t="35811" r="44285" b="51615"/>
          <a:stretch/>
        </p:blipFill>
        <p:spPr>
          <a:xfrm>
            <a:off x="-3570514" y="-288114"/>
            <a:ext cx="7286171" cy="80148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 rot="18931927">
            <a:off x="5126995" y="2473080"/>
            <a:ext cx="1937561" cy="1937561"/>
          </a:xfrm>
          <a:prstGeom prst="rect">
            <a:avLst/>
          </a:prstGeom>
          <a:solidFill>
            <a:schemeClr val="bg1"/>
          </a:solidFill>
          <a:ln w="301625">
            <a:solidFill>
              <a:srgbClr val="ED1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5" name="Straight Connector 24"/>
          <p:cNvCxnSpPr>
            <a:stCxn id="7" idx="4"/>
          </p:cNvCxnSpPr>
          <p:nvPr/>
        </p:nvCxnSpPr>
        <p:spPr>
          <a:xfrm>
            <a:off x="6081485" y="3719286"/>
            <a:ext cx="14515" cy="2416354"/>
          </a:xfrm>
          <a:prstGeom prst="line">
            <a:avLst/>
          </a:prstGeom>
          <a:ln w="301625">
            <a:solidFill>
              <a:srgbClr val="ED1A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7" idx="0"/>
          </p:cNvCxnSpPr>
          <p:nvPr/>
        </p:nvCxnSpPr>
        <p:spPr>
          <a:xfrm flipH="1">
            <a:off x="6081485" y="733800"/>
            <a:ext cx="14515" cy="2404914"/>
          </a:xfrm>
          <a:prstGeom prst="line">
            <a:avLst/>
          </a:prstGeom>
          <a:ln w="301625">
            <a:solidFill>
              <a:srgbClr val="ED1A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7" idx="2"/>
          </p:cNvCxnSpPr>
          <p:nvPr/>
        </p:nvCxnSpPr>
        <p:spPr>
          <a:xfrm flipV="1">
            <a:off x="3491827" y="3429000"/>
            <a:ext cx="2299372" cy="1915"/>
          </a:xfrm>
          <a:prstGeom prst="line">
            <a:avLst/>
          </a:prstGeom>
          <a:ln w="301625">
            <a:solidFill>
              <a:srgbClr val="ED1A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6"/>
          </p:cNvCxnSpPr>
          <p:nvPr/>
        </p:nvCxnSpPr>
        <p:spPr>
          <a:xfrm flipV="1">
            <a:off x="6371771" y="3428999"/>
            <a:ext cx="2293258" cy="1"/>
          </a:xfrm>
          <a:prstGeom prst="line">
            <a:avLst/>
          </a:prstGeom>
          <a:ln w="301625">
            <a:solidFill>
              <a:srgbClr val="ED1A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791199" y="3138714"/>
            <a:ext cx="580572" cy="580572"/>
          </a:xfrm>
          <a:prstGeom prst="ellipse">
            <a:avLst/>
          </a:prstGeom>
          <a:solidFill>
            <a:schemeClr val="bg1"/>
          </a:solidFill>
          <a:ln w="346075">
            <a:solidFill>
              <a:srgbClr val="ED1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376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90800" y="2457450"/>
            <a:ext cx="7010400" cy="1943100"/>
          </a:xfrm>
          <a:prstGeom prst="roundRect">
            <a:avLst/>
          </a:prstGeom>
          <a:gradFill>
            <a:gsLst>
              <a:gs pos="0">
                <a:srgbClr val="ED1A39"/>
              </a:gs>
              <a:gs pos="100000">
                <a:srgbClr val="960C2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 MORE</a:t>
            </a:r>
            <a:endParaRPr lang="en-PH" sz="8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36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60600" y="2457450"/>
            <a:ext cx="6235700" cy="1943100"/>
          </a:xfrm>
          <a:prstGeom prst="roundRect">
            <a:avLst/>
          </a:prstGeom>
          <a:gradFill>
            <a:gsLst>
              <a:gs pos="0">
                <a:srgbClr val="ED1A39"/>
              </a:gs>
              <a:gs pos="100000">
                <a:srgbClr val="960C2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504000" rtlCol="0" anchor="ctr">
            <a:noAutofit/>
          </a:bodyPr>
          <a:lstStyle/>
          <a:p>
            <a:r>
              <a:rPr lang="en-PH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</a:t>
            </a:r>
          </a:p>
          <a:p>
            <a:r>
              <a:rPr lang="en-PH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RCHSD?</a:t>
            </a:r>
            <a:endParaRPr lang="en-PH" sz="5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260600" y="4730750"/>
            <a:ext cx="6235700" cy="1943100"/>
          </a:xfrm>
          <a:prstGeom prst="roundRect">
            <a:avLst/>
          </a:prstGeom>
          <a:gradFill>
            <a:gsLst>
              <a:gs pos="0">
                <a:srgbClr val="ED1A39"/>
              </a:gs>
              <a:gs pos="100000">
                <a:srgbClr val="960C2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504000" rtlCol="0" anchor="ctr">
            <a:noAutofit/>
          </a:bodyPr>
          <a:lstStyle/>
          <a:p>
            <a:r>
              <a:rPr lang="en-PH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  <a:p>
            <a:r>
              <a:rPr lang="en-PH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Offered</a:t>
            </a:r>
            <a:endParaRPr lang="en-PH" sz="5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409468" y="2663396"/>
            <a:ext cx="1506620" cy="150662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5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PH" sz="1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08600" y="6947289"/>
            <a:ext cx="9906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77971" y="-1544984"/>
            <a:ext cx="5715000" cy="5715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1379" y="4941826"/>
            <a:ext cx="1674640" cy="1504934"/>
            <a:chOff x="660400" y="-2269217"/>
            <a:chExt cx="5163147" cy="4639918"/>
          </a:xfrm>
        </p:grpSpPr>
        <p:grpSp>
          <p:nvGrpSpPr>
            <p:cNvPr id="12" name="Group 11"/>
            <p:cNvGrpSpPr/>
            <p:nvPr/>
          </p:nvGrpSpPr>
          <p:grpSpPr>
            <a:xfrm>
              <a:off x="660400" y="99060"/>
              <a:ext cx="5163147" cy="2271641"/>
              <a:chOff x="660400" y="99060"/>
              <a:chExt cx="5163147" cy="2271641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660400" y="99060"/>
                <a:ext cx="604520" cy="17449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394461" y="190501"/>
                <a:ext cx="4429086" cy="2180200"/>
              </a:xfrm>
              <a:custGeom>
                <a:avLst/>
                <a:gdLst>
                  <a:gd name="connsiteX0" fmla="*/ 0 w 4312920"/>
                  <a:gd name="connsiteY0" fmla="*/ 525780 h 2179320"/>
                  <a:gd name="connsiteX1" fmla="*/ 1127760 w 4312920"/>
                  <a:gd name="connsiteY1" fmla="*/ 0 h 2179320"/>
                  <a:gd name="connsiteX2" fmla="*/ 2156460 w 4312920"/>
                  <a:gd name="connsiteY2" fmla="*/ 350520 h 2179320"/>
                  <a:gd name="connsiteX3" fmla="*/ 3528060 w 4312920"/>
                  <a:gd name="connsiteY3" fmla="*/ 746760 h 2179320"/>
                  <a:gd name="connsiteX4" fmla="*/ 3093720 w 4312920"/>
                  <a:gd name="connsiteY4" fmla="*/ 1097280 h 2179320"/>
                  <a:gd name="connsiteX5" fmla="*/ 1981200 w 4312920"/>
                  <a:gd name="connsiteY5" fmla="*/ 1051560 h 2179320"/>
                  <a:gd name="connsiteX6" fmla="*/ 2743200 w 4312920"/>
                  <a:gd name="connsiteY6" fmla="*/ 1272540 h 2179320"/>
                  <a:gd name="connsiteX7" fmla="*/ 3528060 w 4312920"/>
                  <a:gd name="connsiteY7" fmla="*/ 1143000 h 2179320"/>
                  <a:gd name="connsiteX8" fmla="*/ 4221480 w 4312920"/>
                  <a:gd name="connsiteY8" fmla="*/ 792480 h 2179320"/>
                  <a:gd name="connsiteX9" fmla="*/ 4312920 w 4312920"/>
                  <a:gd name="connsiteY9" fmla="*/ 1135380 h 2179320"/>
                  <a:gd name="connsiteX10" fmla="*/ 4312920 w 4312920"/>
                  <a:gd name="connsiteY10" fmla="*/ 1432560 h 2179320"/>
                  <a:gd name="connsiteX11" fmla="*/ 3398520 w 4312920"/>
                  <a:gd name="connsiteY11" fmla="*/ 1996440 h 2179320"/>
                  <a:gd name="connsiteX12" fmla="*/ 2004060 w 4312920"/>
                  <a:gd name="connsiteY12" fmla="*/ 2179320 h 2179320"/>
                  <a:gd name="connsiteX13" fmla="*/ 297180 w 4312920"/>
                  <a:gd name="connsiteY13" fmla="*/ 1432560 h 2179320"/>
                  <a:gd name="connsiteX14" fmla="*/ 0 w 4312920"/>
                  <a:gd name="connsiteY14" fmla="*/ 1310640 h 2179320"/>
                  <a:gd name="connsiteX15" fmla="*/ 0 w 4312920"/>
                  <a:gd name="connsiteY15" fmla="*/ 525780 h 2179320"/>
                  <a:gd name="connsiteX0" fmla="*/ 0 w 4312920"/>
                  <a:gd name="connsiteY0" fmla="*/ 525780 h 2179320"/>
                  <a:gd name="connsiteX1" fmla="*/ 1127760 w 4312920"/>
                  <a:gd name="connsiteY1" fmla="*/ 0 h 2179320"/>
                  <a:gd name="connsiteX2" fmla="*/ 2156460 w 4312920"/>
                  <a:gd name="connsiteY2" fmla="*/ 350520 h 2179320"/>
                  <a:gd name="connsiteX3" fmla="*/ 3528060 w 4312920"/>
                  <a:gd name="connsiteY3" fmla="*/ 746760 h 2179320"/>
                  <a:gd name="connsiteX4" fmla="*/ 3093720 w 4312920"/>
                  <a:gd name="connsiteY4" fmla="*/ 1097280 h 2179320"/>
                  <a:gd name="connsiteX5" fmla="*/ 1981200 w 4312920"/>
                  <a:gd name="connsiteY5" fmla="*/ 1051560 h 2179320"/>
                  <a:gd name="connsiteX6" fmla="*/ 2743200 w 4312920"/>
                  <a:gd name="connsiteY6" fmla="*/ 1272540 h 2179320"/>
                  <a:gd name="connsiteX7" fmla="*/ 3528060 w 4312920"/>
                  <a:gd name="connsiteY7" fmla="*/ 1143000 h 2179320"/>
                  <a:gd name="connsiteX8" fmla="*/ 4221480 w 4312920"/>
                  <a:gd name="connsiteY8" fmla="*/ 792480 h 2179320"/>
                  <a:gd name="connsiteX9" fmla="*/ 4312920 w 4312920"/>
                  <a:gd name="connsiteY9" fmla="*/ 1135380 h 2179320"/>
                  <a:gd name="connsiteX10" fmla="*/ 4312920 w 4312920"/>
                  <a:gd name="connsiteY10" fmla="*/ 1432560 h 2179320"/>
                  <a:gd name="connsiteX11" fmla="*/ 3398520 w 4312920"/>
                  <a:gd name="connsiteY11" fmla="*/ 1996440 h 2179320"/>
                  <a:gd name="connsiteX12" fmla="*/ 2004060 w 4312920"/>
                  <a:gd name="connsiteY12" fmla="*/ 2179320 h 2179320"/>
                  <a:gd name="connsiteX13" fmla="*/ 297180 w 4312920"/>
                  <a:gd name="connsiteY13" fmla="*/ 1432560 h 2179320"/>
                  <a:gd name="connsiteX14" fmla="*/ 0 w 4312920"/>
                  <a:gd name="connsiteY14" fmla="*/ 1310640 h 2179320"/>
                  <a:gd name="connsiteX15" fmla="*/ 0 w 4312920"/>
                  <a:gd name="connsiteY15" fmla="*/ 525780 h 2179320"/>
                  <a:gd name="connsiteX0" fmla="*/ 0 w 4312920"/>
                  <a:gd name="connsiteY0" fmla="*/ 544377 h 2197917"/>
                  <a:gd name="connsiteX1" fmla="*/ 1127760 w 4312920"/>
                  <a:gd name="connsiteY1" fmla="*/ 18597 h 2197917"/>
                  <a:gd name="connsiteX2" fmla="*/ 2156460 w 4312920"/>
                  <a:gd name="connsiteY2" fmla="*/ 369117 h 2197917"/>
                  <a:gd name="connsiteX3" fmla="*/ 3528060 w 4312920"/>
                  <a:gd name="connsiteY3" fmla="*/ 765357 h 2197917"/>
                  <a:gd name="connsiteX4" fmla="*/ 3093720 w 4312920"/>
                  <a:gd name="connsiteY4" fmla="*/ 1115877 h 2197917"/>
                  <a:gd name="connsiteX5" fmla="*/ 1981200 w 4312920"/>
                  <a:gd name="connsiteY5" fmla="*/ 1070157 h 2197917"/>
                  <a:gd name="connsiteX6" fmla="*/ 2743200 w 4312920"/>
                  <a:gd name="connsiteY6" fmla="*/ 1291137 h 2197917"/>
                  <a:gd name="connsiteX7" fmla="*/ 3528060 w 4312920"/>
                  <a:gd name="connsiteY7" fmla="*/ 1161597 h 2197917"/>
                  <a:gd name="connsiteX8" fmla="*/ 4221480 w 4312920"/>
                  <a:gd name="connsiteY8" fmla="*/ 811077 h 2197917"/>
                  <a:gd name="connsiteX9" fmla="*/ 4312920 w 4312920"/>
                  <a:gd name="connsiteY9" fmla="*/ 1153977 h 2197917"/>
                  <a:gd name="connsiteX10" fmla="*/ 4312920 w 4312920"/>
                  <a:gd name="connsiteY10" fmla="*/ 1451157 h 2197917"/>
                  <a:gd name="connsiteX11" fmla="*/ 3398520 w 4312920"/>
                  <a:gd name="connsiteY11" fmla="*/ 2015037 h 2197917"/>
                  <a:gd name="connsiteX12" fmla="*/ 2004060 w 4312920"/>
                  <a:gd name="connsiteY12" fmla="*/ 2197917 h 2197917"/>
                  <a:gd name="connsiteX13" fmla="*/ 297180 w 4312920"/>
                  <a:gd name="connsiteY13" fmla="*/ 1451157 h 2197917"/>
                  <a:gd name="connsiteX14" fmla="*/ 0 w 4312920"/>
                  <a:gd name="connsiteY14" fmla="*/ 1329237 h 2197917"/>
                  <a:gd name="connsiteX15" fmla="*/ 0 w 4312920"/>
                  <a:gd name="connsiteY15" fmla="*/ 544377 h 2197917"/>
                  <a:gd name="connsiteX0" fmla="*/ 0 w 4312920"/>
                  <a:gd name="connsiteY0" fmla="*/ 534844 h 2188384"/>
                  <a:gd name="connsiteX1" fmla="*/ 1127760 w 4312920"/>
                  <a:gd name="connsiteY1" fmla="*/ 9064 h 2188384"/>
                  <a:gd name="connsiteX2" fmla="*/ 2156460 w 4312920"/>
                  <a:gd name="connsiteY2" fmla="*/ 359584 h 2188384"/>
                  <a:gd name="connsiteX3" fmla="*/ 3528060 w 4312920"/>
                  <a:gd name="connsiteY3" fmla="*/ 755824 h 2188384"/>
                  <a:gd name="connsiteX4" fmla="*/ 3093720 w 4312920"/>
                  <a:gd name="connsiteY4" fmla="*/ 1106344 h 2188384"/>
                  <a:gd name="connsiteX5" fmla="*/ 1981200 w 4312920"/>
                  <a:gd name="connsiteY5" fmla="*/ 1060624 h 2188384"/>
                  <a:gd name="connsiteX6" fmla="*/ 2743200 w 4312920"/>
                  <a:gd name="connsiteY6" fmla="*/ 1281604 h 2188384"/>
                  <a:gd name="connsiteX7" fmla="*/ 3528060 w 4312920"/>
                  <a:gd name="connsiteY7" fmla="*/ 1152064 h 2188384"/>
                  <a:gd name="connsiteX8" fmla="*/ 4221480 w 4312920"/>
                  <a:gd name="connsiteY8" fmla="*/ 801544 h 2188384"/>
                  <a:gd name="connsiteX9" fmla="*/ 4312920 w 4312920"/>
                  <a:gd name="connsiteY9" fmla="*/ 1144444 h 2188384"/>
                  <a:gd name="connsiteX10" fmla="*/ 4312920 w 4312920"/>
                  <a:gd name="connsiteY10" fmla="*/ 1441624 h 2188384"/>
                  <a:gd name="connsiteX11" fmla="*/ 3398520 w 4312920"/>
                  <a:gd name="connsiteY11" fmla="*/ 2005504 h 2188384"/>
                  <a:gd name="connsiteX12" fmla="*/ 2004060 w 4312920"/>
                  <a:gd name="connsiteY12" fmla="*/ 2188384 h 2188384"/>
                  <a:gd name="connsiteX13" fmla="*/ 297180 w 4312920"/>
                  <a:gd name="connsiteY13" fmla="*/ 1441624 h 2188384"/>
                  <a:gd name="connsiteX14" fmla="*/ 0 w 4312920"/>
                  <a:gd name="connsiteY14" fmla="*/ 1319704 h 2188384"/>
                  <a:gd name="connsiteX15" fmla="*/ 0 w 4312920"/>
                  <a:gd name="connsiteY15" fmla="*/ 534844 h 2188384"/>
                  <a:gd name="connsiteX0" fmla="*/ 0 w 4312920"/>
                  <a:gd name="connsiteY0" fmla="*/ 525780 h 2179320"/>
                  <a:gd name="connsiteX1" fmla="*/ 1127760 w 4312920"/>
                  <a:gd name="connsiteY1" fmla="*/ 0 h 2179320"/>
                  <a:gd name="connsiteX2" fmla="*/ 2156460 w 4312920"/>
                  <a:gd name="connsiteY2" fmla="*/ 350520 h 2179320"/>
                  <a:gd name="connsiteX3" fmla="*/ 3528060 w 4312920"/>
                  <a:gd name="connsiteY3" fmla="*/ 746760 h 2179320"/>
                  <a:gd name="connsiteX4" fmla="*/ 3093720 w 4312920"/>
                  <a:gd name="connsiteY4" fmla="*/ 1097280 h 2179320"/>
                  <a:gd name="connsiteX5" fmla="*/ 1981200 w 4312920"/>
                  <a:gd name="connsiteY5" fmla="*/ 1051560 h 2179320"/>
                  <a:gd name="connsiteX6" fmla="*/ 2743200 w 4312920"/>
                  <a:gd name="connsiteY6" fmla="*/ 1272540 h 2179320"/>
                  <a:gd name="connsiteX7" fmla="*/ 3528060 w 4312920"/>
                  <a:gd name="connsiteY7" fmla="*/ 1143000 h 2179320"/>
                  <a:gd name="connsiteX8" fmla="*/ 4221480 w 4312920"/>
                  <a:gd name="connsiteY8" fmla="*/ 792480 h 2179320"/>
                  <a:gd name="connsiteX9" fmla="*/ 4312920 w 4312920"/>
                  <a:gd name="connsiteY9" fmla="*/ 1135380 h 2179320"/>
                  <a:gd name="connsiteX10" fmla="*/ 4312920 w 4312920"/>
                  <a:gd name="connsiteY10" fmla="*/ 1432560 h 2179320"/>
                  <a:gd name="connsiteX11" fmla="*/ 3398520 w 4312920"/>
                  <a:gd name="connsiteY11" fmla="*/ 1996440 h 2179320"/>
                  <a:gd name="connsiteX12" fmla="*/ 2004060 w 4312920"/>
                  <a:gd name="connsiteY12" fmla="*/ 2179320 h 2179320"/>
                  <a:gd name="connsiteX13" fmla="*/ 297180 w 4312920"/>
                  <a:gd name="connsiteY13" fmla="*/ 1432560 h 2179320"/>
                  <a:gd name="connsiteX14" fmla="*/ 0 w 4312920"/>
                  <a:gd name="connsiteY14" fmla="*/ 1310640 h 2179320"/>
                  <a:gd name="connsiteX15" fmla="*/ 0 w 4312920"/>
                  <a:gd name="connsiteY15" fmla="*/ 525780 h 2179320"/>
                  <a:gd name="connsiteX0" fmla="*/ 0 w 4320540"/>
                  <a:gd name="connsiteY0" fmla="*/ 388620 h 2179320"/>
                  <a:gd name="connsiteX1" fmla="*/ 1135380 w 4320540"/>
                  <a:gd name="connsiteY1" fmla="*/ 0 h 2179320"/>
                  <a:gd name="connsiteX2" fmla="*/ 2164080 w 4320540"/>
                  <a:gd name="connsiteY2" fmla="*/ 350520 h 2179320"/>
                  <a:gd name="connsiteX3" fmla="*/ 3535680 w 4320540"/>
                  <a:gd name="connsiteY3" fmla="*/ 746760 h 2179320"/>
                  <a:gd name="connsiteX4" fmla="*/ 3101340 w 4320540"/>
                  <a:gd name="connsiteY4" fmla="*/ 1097280 h 2179320"/>
                  <a:gd name="connsiteX5" fmla="*/ 1988820 w 4320540"/>
                  <a:gd name="connsiteY5" fmla="*/ 1051560 h 2179320"/>
                  <a:gd name="connsiteX6" fmla="*/ 2750820 w 4320540"/>
                  <a:gd name="connsiteY6" fmla="*/ 1272540 h 2179320"/>
                  <a:gd name="connsiteX7" fmla="*/ 3535680 w 4320540"/>
                  <a:gd name="connsiteY7" fmla="*/ 1143000 h 2179320"/>
                  <a:gd name="connsiteX8" fmla="*/ 4229100 w 4320540"/>
                  <a:gd name="connsiteY8" fmla="*/ 792480 h 2179320"/>
                  <a:gd name="connsiteX9" fmla="*/ 4320540 w 4320540"/>
                  <a:gd name="connsiteY9" fmla="*/ 1135380 h 2179320"/>
                  <a:gd name="connsiteX10" fmla="*/ 4320540 w 4320540"/>
                  <a:gd name="connsiteY10" fmla="*/ 1432560 h 2179320"/>
                  <a:gd name="connsiteX11" fmla="*/ 3406140 w 4320540"/>
                  <a:gd name="connsiteY11" fmla="*/ 1996440 h 2179320"/>
                  <a:gd name="connsiteX12" fmla="*/ 2011680 w 4320540"/>
                  <a:gd name="connsiteY12" fmla="*/ 2179320 h 2179320"/>
                  <a:gd name="connsiteX13" fmla="*/ 304800 w 4320540"/>
                  <a:gd name="connsiteY13" fmla="*/ 1432560 h 2179320"/>
                  <a:gd name="connsiteX14" fmla="*/ 7620 w 4320540"/>
                  <a:gd name="connsiteY14" fmla="*/ 1310640 h 2179320"/>
                  <a:gd name="connsiteX15" fmla="*/ 0 w 4320540"/>
                  <a:gd name="connsiteY15" fmla="*/ 388620 h 2179320"/>
                  <a:gd name="connsiteX0" fmla="*/ 0 w 4320540"/>
                  <a:gd name="connsiteY0" fmla="*/ 388620 h 2179320"/>
                  <a:gd name="connsiteX1" fmla="*/ 1135380 w 4320540"/>
                  <a:gd name="connsiteY1" fmla="*/ 0 h 2179320"/>
                  <a:gd name="connsiteX2" fmla="*/ 2164080 w 4320540"/>
                  <a:gd name="connsiteY2" fmla="*/ 350520 h 2179320"/>
                  <a:gd name="connsiteX3" fmla="*/ 3535680 w 4320540"/>
                  <a:gd name="connsiteY3" fmla="*/ 746760 h 2179320"/>
                  <a:gd name="connsiteX4" fmla="*/ 3101340 w 4320540"/>
                  <a:gd name="connsiteY4" fmla="*/ 1097280 h 2179320"/>
                  <a:gd name="connsiteX5" fmla="*/ 1988820 w 4320540"/>
                  <a:gd name="connsiteY5" fmla="*/ 1051560 h 2179320"/>
                  <a:gd name="connsiteX6" fmla="*/ 2750820 w 4320540"/>
                  <a:gd name="connsiteY6" fmla="*/ 1272540 h 2179320"/>
                  <a:gd name="connsiteX7" fmla="*/ 3535680 w 4320540"/>
                  <a:gd name="connsiteY7" fmla="*/ 1143000 h 2179320"/>
                  <a:gd name="connsiteX8" fmla="*/ 4229100 w 4320540"/>
                  <a:gd name="connsiteY8" fmla="*/ 792480 h 2179320"/>
                  <a:gd name="connsiteX9" fmla="*/ 4320540 w 4320540"/>
                  <a:gd name="connsiteY9" fmla="*/ 1135380 h 2179320"/>
                  <a:gd name="connsiteX10" fmla="*/ 4320540 w 4320540"/>
                  <a:gd name="connsiteY10" fmla="*/ 1432560 h 2179320"/>
                  <a:gd name="connsiteX11" fmla="*/ 3406140 w 4320540"/>
                  <a:gd name="connsiteY11" fmla="*/ 1996440 h 2179320"/>
                  <a:gd name="connsiteX12" fmla="*/ 2011680 w 4320540"/>
                  <a:gd name="connsiteY12" fmla="*/ 2179320 h 2179320"/>
                  <a:gd name="connsiteX13" fmla="*/ 304800 w 4320540"/>
                  <a:gd name="connsiteY13" fmla="*/ 1432560 h 2179320"/>
                  <a:gd name="connsiteX14" fmla="*/ 7620 w 4320540"/>
                  <a:gd name="connsiteY14" fmla="*/ 1310640 h 2179320"/>
                  <a:gd name="connsiteX15" fmla="*/ 0 w 4320540"/>
                  <a:gd name="connsiteY15" fmla="*/ 388620 h 2179320"/>
                  <a:gd name="connsiteX0" fmla="*/ 0 w 4320540"/>
                  <a:gd name="connsiteY0" fmla="*/ 388620 h 2179320"/>
                  <a:gd name="connsiteX1" fmla="*/ 1135380 w 4320540"/>
                  <a:gd name="connsiteY1" fmla="*/ 0 h 2179320"/>
                  <a:gd name="connsiteX2" fmla="*/ 2164080 w 4320540"/>
                  <a:gd name="connsiteY2" fmla="*/ 350520 h 2179320"/>
                  <a:gd name="connsiteX3" fmla="*/ 3535680 w 4320540"/>
                  <a:gd name="connsiteY3" fmla="*/ 746760 h 2179320"/>
                  <a:gd name="connsiteX4" fmla="*/ 3101340 w 4320540"/>
                  <a:gd name="connsiteY4" fmla="*/ 1097280 h 2179320"/>
                  <a:gd name="connsiteX5" fmla="*/ 1988820 w 4320540"/>
                  <a:gd name="connsiteY5" fmla="*/ 1051560 h 2179320"/>
                  <a:gd name="connsiteX6" fmla="*/ 2750820 w 4320540"/>
                  <a:gd name="connsiteY6" fmla="*/ 1272540 h 2179320"/>
                  <a:gd name="connsiteX7" fmla="*/ 3535680 w 4320540"/>
                  <a:gd name="connsiteY7" fmla="*/ 1143000 h 2179320"/>
                  <a:gd name="connsiteX8" fmla="*/ 4229100 w 4320540"/>
                  <a:gd name="connsiteY8" fmla="*/ 792480 h 2179320"/>
                  <a:gd name="connsiteX9" fmla="*/ 4320540 w 4320540"/>
                  <a:gd name="connsiteY9" fmla="*/ 1135380 h 2179320"/>
                  <a:gd name="connsiteX10" fmla="*/ 4320540 w 4320540"/>
                  <a:gd name="connsiteY10" fmla="*/ 1432560 h 2179320"/>
                  <a:gd name="connsiteX11" fmla="*/ 3406140 w 4320540"/>
                  <a:gd name="connsiteY11" fmla="*/ 1996440 h 2179320"/>
                  <a:gd name="connsiteX12" fmla="*/ 2011680 w 4320540"/>
                  <a:gd name="connsiteY12" fmla="*/ 2179320 h 2179320"/>
                  <a:gd name="connsiteX13" fmla="*/ 304800 w 4320540"/>
                  <a:gd name="connsiteY13" fmla="*/ 1432560 h 2179320"/>
                  <a:gd name="connsiteX14" fmla="*/ 7620 w 4320540"/>
                  <a:gd name="connsiteY14" fmla="*/ 1310640 h 2179320"/>
                  <a:gd name="connsiteX15" fmla="*/ 0 w 4320540"/>
                  <a:gd name="connsiteY15" fmla="*/ 388620 h 2179320"/>
                  <a:gd name="connsiteX0" fmla="*/ 0 w 4320540"/>
                  <a:gd name="connsiteY0" fmla="*/ 403250 h 2193950"/>
                  <a:gd name="connsiteX1" fmla="*/ 335280 w 4320540"/>
                  <a:gd name="connsiteY1" fmla="*/ 121310 h 2193950"/>
                  <a:gd name="connsiteX2" fmla="*/ 1135380 w 4320540"/>
                  <a:gd name="connsiteY2" fmla="*/ 14630 h 2193950"/>
                  <a:gd name="connsiteX3" fmla="*/ 2164080 w 4320540"/>
                  <a:gd name="connsiteY3" fmla="*/ 365150 h 2193950"/>
                  <a:gd name="connsiteX4" fmla="*/ 3535680 w 4320540"/>
                  <a:gd name="connsiteY4" fmla="*/ 761390 h 2193950"/>
                  <a:gd name="connsiteX5" fmla="*/ 3101340 w 4320540"/>
                  <a:gd name="connsiteY5" fmla="*/ 1111910 h 2193950"/>
                  <a:gd name="connsiteX6" fmla="*/ 1988820 w 4320540"/>
                  <a:gd name="connsiteY6" fmla="*/ 1066190 h 2193950"/>
                  <a:gd name="connsiteX7" fmla="*/ 2750820 w 4320540"/>
                  <a:gd name="connsiteY7" fmla="*/ 1287170 h 2193950"/>
                  <a:gd name="connsiteX8" fmla="*/ 3535680 w 4320540"/>
                  <a:gd name="connsiteY8" fmla="*/ 1157630 h 2193950"/>
                  <a:gd name="connsiteX9" fmla="*/ 4229100 w 4320540"/>
                  <a:gd name="connsiteY9" fmla="*/ 807110 h 2193950"/>
                  <a:gd name="connsiteX10" fmla="*/ 4320540 w 4320540"/>
                  <a:gd name="connsiteY10" fmla="*/ 1150010 h 2193950"/>
                  <a:gd name="connsiteX11" fmla="*/ 4320540 w 4320540"/>
                  <a:gd name="connsiteY11" fmla="*/ 1447190 h 2193950"/>
                  <a:gd name="connsiteX12" fmla="*/ 3406140 w 4320540"/>
                  <a:gd name="connsiteY12" fmla="*/ 2011070 h 2193950"/>
                  <a:gd name="connsiteX13" fmla="*/ 2011680 w 4320540"/>
                  <a:gd name="connsiteY13" fmla="*/ 2193950 h 2193950"/>
                  <a:gd name="connsiteX14" fmla="*/ 304800 w 4320540"/>
                  <a:gd name="connsiteY14" fmla="*/ 1447190 h 2193950"/>
                  <a:gd name="connsiteX15" fmla="*/ 7620 w 4320540"/>
                  <a:gd name="connsiteY15" fmla="*/ 1325270 h 2193950"/>
                  <a:gd name="connsiteX16" fmla="*/ 0 w 4320540"/>
                  <a:gd name="connsiteY16" fmla="*/ 403250 h 2193950"/>
                  <a:gd name="connsiteX0" fmla="*/ 0 w 4320540"/>
                  <a:gd name="connsiteY0" fmla="*/ 400227 h 2190927"/>
                  <a:gd name="connsiteX1" fmla="*/ 335280 w 4320540"/>
                  <a:gd name="connsiteY1" fmla="*/ 118287 h 2190927"/>
                  <a:gd name="connsiteX2" fmla="*/ 1135380 w 4320540"/>
                  <a:gd name="connsiteY2" fmla="*/ 11607 h 2190927"/>
                  <a:gd name="connsiteX3" fmla="*/ 2164080 w 4320540"/>
                  <a:gd name="connsiteY3" fmla="*/ 362127 h 2190927"/>
                  <a:gd name="connsiteX4" fmla="*/ 3535680 w 4320540"/>
                  <a:gd name="connsiteY4" fmla="*/ 758367 h 2190927"/>
                  <a:gd name="connsiteX5" fmla="*/ 3101340 w 4320540"/>
                  <a:gd name="connsiteY5" fmla="*/ 1108887 h 2190927"/>
                  <a:gd name="connsiteX6" fmla="*/ 1988820 w 4320540"/>
                  <a:gd name="connsiteY6" fmla="*/ 1063167 h 2190927"/>
                  <a:gd name="connsiteX7" fmla="*/ 2750820 w 4320540"/>
                  <a:gd name="connsiteY7" fmla="*/ 1284147 h 2190927"/>
                  <a:gd name="connsiteX8" fmla="*/ 3535680 w 4320540"/>
                  <a:gd name="connsiteY8" fmla="*/ 1154607 h 2190927"/>
                  <a:gd name="connsiteX9" fmla="*/ 4229100 w 4320540"/>
                  <a:gd name="connsiteY9" fmla="*/ 804087 h 2190927"/>
                  <a:gd name="connsiteX10" fmla="*/ 4320540 w 4320540"/>
                  <a:gd name="connsiteY10" fmla="*/ 1146987 h 2190927"/>
                  <a:gd name="connsiteX11" fmla="*/ 4320540 w 4320540"/>
                  <a:gd name="connsiteY11" fmla="*/ 1444167 h 2190927"/>
                  <a:gd name="connsiteX12" fmla="*/ 3406140 w 4320540"/>
                  <a:gd name="connsiteY12" fmla="*/ 2008047 h 2190927"/>
                  <a:gd name="connsiteX13" fmla="*/ 2011680 w 4320540"/>
                  <a:gd name="connsiteY13" fmla="*/ 2190927 h 2190927"/>
                  <a:gd name="connsiteX14" fmla="*/ 304800 w 4320540"/>
                  <a:gd name="connsiteY14" fmla="*/ 1444167 h 2190927"/>
                  <a:gd name="connsiteX15" fmla="*/ 7620 w 4320540"/>
                  <a:gd name="connsiteY15" fmla="*/ 1322247 h 2190927"/>
                  <a:gd name="connsiteX16" fmla="*/ 0 w 4320540"/>
                  <a:gd name="connsiteY16" fmla="*/ 400227 h 2190927"/>
                  <a:gd name="connsiteX0" fmla="*/ 0 w 4320540"/>
                  <a:gd name="connsiteY0" fmla="*/ 400227 h 2190927"/>
                  <a:gd name="connsiteX1" fmla="*/ 335280 w 4320540"/>
                  <a:gd name="connsiteY1" fmla="*/ 118287 h 2190927"/>
                  <a:gd name="connsiteX2" fmla="*/ 1135380 w 4320540"/>
                  <a:gd name="connsiteY2" fmla="*/ 11607 h 2190927"/>
                  <a:gd name="connsiteX3" fmla="*/ 2164080 w 4320540"/>
                  <a:gd name="connsiteY3" fmla="*/ 362127 h 2190927"/>
                  <a:gd name="connsiteX4" fmla="*/ 3535680 w 4320540"/>
                  <a:gd name="connsiteY4" fmla="*/ 758367 h 2190927"/>
                  <a:gd name="connsiteX5" fmla="*/ 3101340 w 4320540"/>
                  <a:gd name="connsiteY5" fmla="*/ 1108887 h 2190927"/>
                  <a:gd name="connsiteX6" fmla="*/ 1988820 w 4320540"/>
                  <a:gd name="connsiteY6" fmla="*/ 1063167 h 2190927"/>
                  <a:gd name="connsiteX7" fmla="*/ 2750820 w 4320540"/>
                  <a:gd name="connsiteY7" fmla="*/ 1284147 h 2190927"/>
                  <a:gd name="connsiteX8" fmla="*/ 3535680 w 4320540"/>
                  <a:gd name="connsiteY8" fmla="*/ 1154607 h 2190927"/>
                  <a:gd name="connsiteX9" fmla="*/ 4229100 w 4320540"/>
                  <a:gd name="connsiteY9" fmla="*/ 804087 h 2190927"/>
                  <a:gd name="connsiteX10" fmla="*/ 4320540 w 4320540"/>
                  <a:gd name="connsiteY10" fmla="*/ 1146987 h 2190927"/>
                  <a:gd name="connsiteX11" fmla="*/ 4320540 w 4320540"/>
                  <a:gd name="connsiteY11" fmla="*/ 1444167 h 2190927"/>
                  <a:gd name="connsiteX12" fmla="*/ 3406140 w 4320540"/>
                  <a:gd name="connsiteY12" fmla="*/ 2008047 h 2190927"/>
                  <a:gd name="connsiteX13" fmla="*/ 2011680 w 4320540"/>
                  <a:gd name="connsiteY13" fmla="*/ 2190927 h 2190927"/>
                  <a:gd name="connsiteX14" fmla="*/ 304800 w 4320540"/>
                  <a:gd name="connsiteY14" fmla="*/ 1444167 h 2190927"/>
                  <a:gd name="connsiteX15" fmla="*/ 7620 w 4320540"/>
                  <a:gd name="connsiteY15" fmla="*/ 1322247 h 2190927"/>
                  <a:gd name="connsiteX16" fmla="*/ 0 w 4320540"/>
                  <a:gd name="connsiteY16" fmla="*/ 400227 h 2190927"/>
                  <a:gd name="connsiteX0" fmla="*/ 0 w 4320540"/>
                  <a:gd name="connsiteY0" fmla="*/ 400227 h 2190927"/>
                  <a:gd name="connsiteX1" fmla="*/ 335280 w 4320540"/>
                  <a:gd name="connsiteY1" fmla="*/ 118287 h 2190927"/>
                  <a:gd name="connsiteX2" fmla="*/ 1135380 w 4320540"/>
                  <a:gd name="connsiteY2" fmla="*/ 11607 h 2190927"/>
                  <a:gd name="connsiteX3" fmla="*/ 2164080 w 4320540"/>
                  <a:gd name="connsiteY3" fmla="*/ 362127 h 2190927"/>
                  <a:gd name="connsiteX4" fmla="*/ 3535680 w 4320540"/>
                  <a:gd name="connsiteY4" fmla="*/ 758367 h 2190927"/>
                  <a:gd name="connsiteX5" fmla="*/ 3101340 w 4320540"/>
                  <a:gd name="connsiteY5" fmla="*/ 1108887 h 2190927"/>
                  <a:gd name="connsiteX6" fmla="*/ 1988820 w 4320540"/>
                  <a:gd name="connsiteY6" fmla="*/ 1063167 h 2190927"/>
                  <a:gd name="connsiteX7" fmla="*/ 2750820 w 4320540"/>
                  <a:gd name="connsiteY7" fmla="*/ 1284147 h 2190927"/>
                  <a:gd name="connsiteX8" fmla="*/ 3535680 w 4320540"/>
                  <a:gd name="connsiteY8" fmla="*/ 1154607 h 2190927"/>
                  <a:gd name="connsiteX9" fmla="*/ 4229100 w 4320540"/>
                  <a:gd name="connsiteY9" fmla="*/ 804087 h 2190927"/>
                  <a:gd name="connsiteX10" fmla="*/ 4320540 w 4320540"/>
                  <a:gd name="connsiteY10" fmla="*/ 1146987 h 2190927"/>
                  <a:gd name="connsiteX11" fmla="*/ 4320540 w 4320540"/>
                  <a:gd name="connsiteY11" fmla="*/ 1444167 h 2190927"/>
                  <a:gd name="connsiteX12" fmla="*/ 3406140 w 4320540"/>
                  <a:gd name="connsiteY12" fmla="*/ 2008047 h 2190927"/>
                  <a:gd name="connsiteX13" fmla="*/ 2011680 w 4320540"/>
                  <a:gd name="connsiteY13" fmla="*/ 2190927 h 2190927"/>
                  <a:gd name="connsiteX14" fmla="*/ 304800 w 4320540"/>
                  <a:gd name="connsiteY14" fmla="*/ 1444167 h 2190927"/>
                  <a:gd name="connsiteX15" fmla="*/ 7620 w 4320540"/>
                  <a:gd name="connsiteY15" fmla="*/ 1322247 h 2190927"/>
                  <a:gd name="connsiteX16" fmla="*/ 0 w 4320540"/>
                  <a:gd name="connsiteY16" fmla="*/ 400227 h 2190927"/>
                  <a:gd name="connsiteX0" fmla="*/ 0 w 4320540"/>
                  <a:gd name="connsiteY0" fmla="*/ 388620 h 2179320"/>
                  <a:gd name="connsiteX1" fmla="*/ 335280 w 4320540"/>
                  <a:gd name="connsiteY1" fmla="*/ 106680 h 2179320"/>
                  <a:gd name="connsiteX2" fmla="*/ 1135380 w 4320540"/>
                  <a:gd name="connsiteY2" fmla="*/ 0 h 2179320"/>
                  <a:gd name="connsiteX3" fmla="*/ 2164080 w 4320540"/>
                  <a:gd name="connsiteY3" fmla="*/ 350520 h 2179320"/>
                  <a:gd name="connsiteX4" fmla="*/ 3535680 w 4320540"/>
                  <a:gd name="connsiteY4" fmla="*/ 746760 h 2179320"/>
                  <a:gd name="connsiteX5" fmla="*/ 3101340 w 4320540"/>
                  <a:gd name="connsiteY5" fmla="*/ 1097280 h 2179320"/>
                  <a:gd name="connsiteX6" fmla="*/ 1988820 w 4320540"/>
                  <a:gd name="connsiteY6" fmla="*/ 1051560 h 2179320"/>
                  <a:gd name="connsiteX7" fmla="*/ 2750820 w 4320540"/>
                  <a:gd name="connsiteY7" fmla="*/ 1272540 h 2179320"/>
                  <a:gd name="connsiteX8" fmla="*/ 3535680 w 4320540"/>
                  <a:gd name="connsiteY8" fmla="*/ 1143000 h 2179320"/>
                  <a:gd name="connsiteX9" fmla="*/ 4229100 w 4320540"/>
                  <a:gd name="connsiteY9" fmla="*/ 792480 h 2179320"/>
                  <a:gd name="connsiteX10" fmla="*/ 4320540 w 4320540"/>
                  <a:gd name="connsiteY10" fmla="*/ 1135380 h 2179320"/>
                  <a:gd name="connsiteX11" fmla="*/ 4320540 w 4320540"/>
                  <a:gd name="connsiteY11" fmla="*/ 1432560 h 2179320"/>
                  <a:gd name="connsiteX12" fmla="*/ 3406140 w 4320540"/>
                  <a:gd name="connsiteY12" fmla="*/ 1996440 h 2179320"/>
                  <a:gd name="connsiteX13" fmla="*/ 2011680 w 4320540"/>
                  <a:gd name="connsiteY13" fmla="*/ 2179320 h 2179320"/>
                  <a:gd name="connsiteX14" fmla="*/ 304800 w 4320540"/>
                  <a:gd name="connsiteY14" fmla="*/ 1432560 h 2179320"/>
                  <a:gd name="connsiteX15" fmla="*/ 7620 w 4320540"/>
                  <a:gd name="connsiteY15" fmla="*/ 1310640 h 2179320"/>
                  <a:gd name="connsiteX16" fmla="*/ 0 w 4320540"/>
                  <a:gd name="connsiteY16" fmla="*/ 388620 h 2179320"/>
                  <a:gd name="connsiteX0" fmla="*/ 0 w 4320540"/>
                  <a:gd name="connsiteY0" fmla="*/ 388620 h 2179320"/>
                  <a:gd name="connsiteX1" fmla="*/ 335280 w 4320540"/>
                  <a:gd name="connsiteY1" fmla="*/ 106680 h 2179320"/>
                  <a:gd name="connsiteX2" fmla="*/ 1135380 w 4320540"/>
                  <a:gd name="connsiteY2" fmla="*/ 0 h 2179320"/>
                  <a:gd name="connsiteX3" fmla="*/ 2164080 w 4320540"/>
                  <a:gd name="connsiteY3" fmla="*/ 350520 h 2179320"/>
                  <a:gd name="connsiteX4" fmla="*/ 3535680 w 4320540"/>
                  <a:gd name="connsiteY4" fmla="*/ 746760 h 2179320"/>
                  <a:gd name="connsiteX5" fmla="*/ 3101340 w 4320540"/>
                  <a:gd name="connsiteY5" fmla="*/ 1097280 h 2179320"/>
                  <a:gd name="connsiteX6" fmla="*/ 1988820 w 4320540"/>
                  <a:gd name="connsiteY6" fmla="*/ 1051560 h 2179320"/>
                  <a:gd name="connsiteX7" fmla="*/ 2750820 w 4320540"/>
                  <a:gd name="connsiteY7" fmla="*/ 1272540 h 2179320"/>
                  <a:gd name="connsiteX8" fmla="*/ 3535680 w 4320540"/>
                  <a:gd name="connsiteY8" fmla="*/ 1143000 h 2179320"/>
                  <a:gd name="connsiteX9" fmla="*/ 4229100 w 4320540"/>
                  <a:gd name="connsiteY9" fmla="*/ 792480 h 2179320"/>
                  <a:gd name="connsiteX10" fmla="*/ 4320540 w 4320540"/>
                  <a:gd name="connsiteY10" fmla="*/ 1135380 h 2179320"/>
                  <a:gd name="connsiteX11" fmla="*/ 4320540 w 4320540"/>
                  <a:gd name="connsiteY11" fmla="*/ 1432560 h 2179320"/>
                  <a:gd name="connsiteX12" fmla="*/ 3406140 w 4320540"/>
                  <a:gd name="connsiteY12" fmla="*/ 1996440 h 2179320"/>
                  <a:gd name="connsiteX13" fmla="*/ 2011680 w 4320540"/>
                  <a:gd name="connsiteY13" fmla="*/ 2179320 h 2179320"/>
                  <a:gd name="connsiteX14" fmla="*/ 304800 w 4320540"/>
                  <a:gd name="connsiteY14" fmla="*/ 1432560 h 2179320"/>
                  <a:gd name="connsiteX15" fmla="*/ 7620 w 4320540"/>
                  <a:gd name="connsiteY15" fmla="*/ 1310640 h 2179320"/>
                  <a:gd name="connsiteX16" fmla="*/ 0 w 4320540"/>
                  <a:gd name="connsiteY16" fmla="*/ 388620 h 2179320"/>
                  <a:gd name="connsiteX0" fmla="*/ 0 w 4320540"/>
                  <a:gd name="connsiteY0" fmla="*/ 388620 h 2179320"/>
                  <a:gd name="connsiteX1" fmla="*/ 335280 w 4320540"/>
                  <a:gd name="connsiteY1" fmla="*/ 106680 h 2179320"/>
                  <a:gd name="connsiteX2" fmla="*/ 1135380 w 4320540"/>
                  <a:gd name="connsiteY2" fmla="*/ 0 h 2179320"/>
                  <a:gd name="connsiteX3" fmla="*/ 2164080 w 4320540"/>
                  <a:gd name="connsiteY3" fmla="*/ 350520 h 2179320"/>
                  <a:gd name="connsiteX4" fmla="*/ 3535680 w 4320540"/>
                  <a:gd name="connsiteY4" fmla="*/ 746760 h 2179320"/>
                  <a:gd name="connsiteX5" fmla="*/ 3101340 w 4320540"/>
                  <a:gd name="connsiteY5" fmla="*/ 1097280 h 2179320"/>
                  <a:gd name="connsiteX6" fmla="*/ 1988820 w 4320540"/>
                  <a:gd name="connsiteY6" fmla="*/ 1051560 h 2179320"/>
                  <a:gd name="connsiteX7" fmla="*/ 2750820 w 4320540"/>
                  <a:gd name="connsiteY7" fmla="*/ 1272540 h 2179320"/>
                  <a:gd name="connsiteX8" fmla="*/ 3535680 w 4320540"/>
                  <a:gd name="connsiteY8" fmla="*/ 1143000 h 2179320"/>
                  <a:gd name="connsiteX9" fmla="*/ 4229100 w 4320540"/>
                  <a:gd name="connsiteY9" fmla="*/ 792480 h 2179320"/>
                  <a:gd name="connsiteX10" fmla="*/ 4320540 w 4320540"/>
                  <a:gd name="connsiteY10" fmla="*/ 1135380 h 2179320"/>
                  <a:gd name="connsiteX11" fmla="*/ 4320540 w 4320540"/>
                  <a:gd name="connsiteY11" fmla="*/ 1432560 h 2179320"/>
                  <a:gd name="connsiteX12" fmla="*/ 3406140 w 4320540"/>
                  <a:gd name="connsiteY12" fmla="*/ 1996440 h 2179320"/>
                  <a:gd name="connsiteX13" fmla="*/ 2011680 w 4320540"/>
                  <a:gd name="connsiteY13" fmla="*/ 2179320 h 2179320"/>
                  <a:gd name="connsiteX14" fmla="*/ 304800 w 4320540"/>
                  <a:gd name="connsiteY14" fmla="*/ 1432560 h 2179320"/>
                  <a:gd name="connsiteX15" fmla="*/ 7620 w 4320540"/>
                  <a:gd name="connsiteY15" fmla="*/ 1310640 h 2179320"/>
                  <a:gd name="connsiteX16" fmla="*/ 0 w 4320540"/>
                  <a:gd name="connsiteY16" fmla="*/ 388620 h 2179320"/>
                  <a:gd name="connsiteX0" fmla="*/ 0 w 4320540"/>
                  <a:gd name="connsiteY0" fmla="*/ 388620 h 2179320"/>
                  <a:gd name="connsiteX1" fmla="*/ 335280 w 4320540"/>
                  <a:gd name="connsiteY1" fmla="*/ 106680 h 2179320"/>
                  <a:gd name="connsiteX2" fmla="*/ 1135380 w 4320540"/>
                  <a:gd name="connsiteY2" fmla="*/ 0 h 2179320"/>
                  <a:gd name="connsiteX3" fmla="*/ 2186940 w 4320540"/>
                  <a:gd name="connsiteY3" fmla="*/ 350520 h 2179320"/>
                  <a:gd name="connsiteX4" fmla="*/ 3535680 w 4320540"/>
                  <a:gd name="connsiteY4" fmla="*/ 746760 h 2179320"/>
                  <a:gd name="connsiteX5" fmla="*/ 3101340 w 4320540"/>
                  <a:gd name="connsiteY5" fmla="*/ 1097280 h 2179320"/>
                  <a:gd name="connsiteX6" fmla="*/ 1988820 w 4320540"/>
                  <a:gd name="connsiteY6" fmla="*/ 1051560 h 2179320"/>
                  <a:gd name="connsiteX7" fmla="*/ 2750820 w 4320540"/>
                  <a:gd name="connsiteY7" fmla="*/ 1272540 h 2179320"/>
                  <a:gd name="connsiteX8" fmla="*/ 3535680 w 4320540"/>
                  <a:gd name="connsiteY8" fmla="*/ 1143000 h 2179320"/>
                  <a:gd name="connsiteX9" fmla="*/ 4229100 w 4320540"/>
                  <a:gd name="connsiteY9" fmla="*/ 792480 h 2179320"/>
                  <a:gd name="connsiteX10" fmla="*/ 4320540 w 4320540"/>
                  <a:gd name="connsiteY10" fmla="*/ 1135380 h 2179320"/>
                  <a:gd name="connsiteX11" fmla="*/ 4320540 w 4320540"/>
                  <a:gd name="connsiteY11" fmla="*/ 1432560 h 2179320"/>
                  <a:gd name="connsiteX12" fmla="*/ 3406140 w 4320540"/>
                  <a:gd name="connsiteY12" fmla="*/ 1996440 h 2179320"/>
                  <a:gd name="connsiteX13" fmla="*/ 2011680 w 4320540"/>
                  <a:gd name="connsiteY13" fmla="*/ 2179320 h 2179320"/>
                  <a:gd name="connsiteX14" fmla="*/ 304800 w 4320540"/>
                  <a:gd name="connsiteY14" fmla="*/ 1432560 h 2179320"/>
                  <a:gd name="connsiteX15" fmla="*/ 7620 w 4320540"/>
                  <a:gd name="connsiteY15" fmla="*/ 1310640 h 2179320"/>
                  <a:gd name="connsiteX16" fmla="*/ 0 w 4320540"/>
                  <a:gd name="connsiteY16" fmla="*/ 388620 h 2179320"/>
                  <a:gd name="connsiteX0" fmla="*/ 0 w 4320540"/>
                  <a:gd name="connsiteY0" fmla="*/ 388620 h 2179320"/>
                  <a:gd name="connsiteX1" fmla="*/ 335280 w 4320540"/>
                  <a:gd name="connsiteY1" fmla="*/ 106680 h 2179320"/>
                  <a:gd name="connsiteX2" fmla="*/ 1135380 w 4320540"/>
                  <a:gd name="connsiteY2" fmla="*/ 0 h 2179320"/>
                  <a:gd name="connsiteX3" fmla="*/ 2186940 w 4320540"/>
                  <a:gd name="connsiteY3" fmla="*/ 350520 h 2179320"/>
                  <a:gd name="connsiteX4" fmla="*/ 3535680 w 4320540"/>
                  <a:gd name="connsiteY4" fmla="*/ 746760 h 2179320"/>
                  <a:gd name="connsiteX5" fmla="*/ 3101340 w 4320540"/>
                  <a:gd name="connsiteY5" fmla="*/ 1097280 h 2179320"/>
                  <a:gd name="connsiteX6" fmla="*/ 1988820 w 4320540"/>
                  <a:gd name="connsiteY6" fmla="*/ 1051560 h 2179320"/>
                  <a:gd name="connsiteX7" fmla="*/ 2750820 w 4320540"/>
                  <a:gd name="connsiteY7" fmla="*/ 1272540 h 2179320"/>
                  <a:gd name="connsiteX8" fmla="*/ 3535680 w 4320540"/>
                  <a:gd name="connsiteY8" fmla="*/ 1143000 h 2179320"/>
                  <a:gd name="connsiteX9" fmla="*/ 4229100 w 4320540"/>
                  <a:gd name="connsiteY9" fmla="*/ 792480 h 2179320"/>
                  <a:gd name="connsiteX10" fmla="*/ 4320540 w 4320540"/>
                  <a:gd name="connsiteY10" fmla="*/ 1135380 h 2179320"/>
                  <a:gd name="connsiteX11" fmla="*/ 4320540 w 4320540"/>
                  <a:gd name="connsiteY11" fmla="*/ 1432560 h 2179320"/>
                  <a:gd name="connsiteX12" fmla="*/ 3406140 w 4320540"/>
                  <a:gd name="connsiteY12" fmla="*/ 1996440 h 2179320"/>
                  <a:gd name="connsiteX13" fmla="*/ 2011680 w 4320540"/>
                  <a:gd name="connsiteY13" fmla="*/ 2179320 h 2179320"/>
                  <a:gd name="connsiteX14" fmla="*/ 304800 w 4320540"/>
                  <a:gd name="connsiteY14" fmla="*/ 1432560 h 2179320"/>
                  <a:gd name="connsiteX15" fmla="*/ 7620 w 4320540"/>
                  <a:gd name="connsiteY15" fmla="*/ 1310640 h 2179320"/>
                  <a:gd name="connsiteX16" fmla="*/ 0 w 4320540"/>
                  <a:gd name="connsiteY16" fmla="*/ 388620 h 2179320"/>
                  <a:gd name="connsiteX0" fmla="*/ 0 w 4320540"/>
                  <a:gd name="connsiteY0" fmla="*/ 388620 h 2179320"/>
                  <a:gd name="connsiteX1" fmla="*/ 335280 w 4320540"/>
                  <a:gd name="connsiteY1" fmla="*/ 106680 h 2179320"/>
                  <a:gd name="connsiteX2" fmla="*/ 1135380 w 4320540"/>
                  <a:gd name="connsiteY2" fmla="*/ 0 h 2179320"/>
                  <a:gd name="connsiteX3" fmla="*/ 2034540 w 4320540"/>
                  <a:gd name="connsiteY3" fmla="*/ 281940 h 2179320"/>
                  <a:gd name="connsiteX4" fmla="*/ 3535680 w 4320540"/>
                  <a:gd name="connsiteY4" fmla="*/ 746760 h 2179320"/>
                  <a:gd name="connsiteX5" fmla="*/ 3101340 w 4320540"/>
                  <a:gd name="connsiteY5" fmla="*/ 1097280 h 2179320"/>
                  <a:gd name="connsiteX6" fmla="*/ 1988820 w 4320540"/>
                  <a:gd name="connsiteY6" fmla="*/ 1051560 h 2179320"/>
                  <a:gd name="connsiteX7" fmla="*/ 2750820 w 4320540"/>
                  <a:gd name="connsiteY7" fmla="*/ 1272540 h 2179320"/>
                  <a:gd name="connsiteX8" fmla="*/ 3535680 w 4320540"/>
                  <a:gd name="connsiteY8" fmla="*/ 1143000 h 2179320"/>
                  <a:gd name="connsiteX9" fmla="*/ 4229100 w 4320540"/>
                  <a:gd name="connsiteY9" fmla="*/ 792480 h 2179320"/>
                  <a:gd name="connsiteX10" fmla="*/ 4320540 w 4320540"/>
                  <a:gd name="connsiteY10" fmla="*/ 1135380 h 2179320"/>
                  <a:gd name="connsiteX11" fmla="*/ 4320540 w 4320540"/>
                  <a:gd name="connsiteY11" fmla="*/ 1432560 h 2179320"/>
                  <a:gd name="connsiteX12" fmla="*/ 3406140 w 4320540"/>
                  <a:gd name="connsiteY12" fmla="*/ 1996440 h 2179320"/>
                  <a:gd name="connsiteX13" fmla="*/ 2011680 w 4320540"/>
                  <a:gd name="connsiteY13" fmla="*/ 2179320 h 2179320"/>
                  <a:gd name="connsiteX14" fmla="*/ 304800 w 4320540"/>
                  <a:gd name="connsiteY14" fmla="*/ 1432560 h 2179320"/>
                  <a:gd name="connsiteX15" fmla="*/ 7620 w 4320540"/>
                  <a:gd name="connsiteY15" fmla="*/ 1310640 h 2179320"/>
                  <a:gd name="connsiteX16" fmla="*/ 0 w 4320540"/>
                  <a:gd name="connsiteY16" fmla="*/ 388620 h 2179320"/>
                  <a:gd name="connsiteX0" fmla="*/ 0 w 4320540"/>
                  <a:gd name="connsiteY0" fmla="*/ 388620 h 2179320"/>
                  <a:gd name="connsiteX1" fmla="*/ 335280 w 4320540"/>
                  <a:gd name="connsiteY1" fmla="*/ 106680 h 2179320"/>
                  <a:gd name="connsiteX2" fmla="*/ 1135380 w 4320540"/>
                  <a:gd name="connsiteY2" fmla="*/ 0 h 2179320"/>
                  <a:gd name="connsiteX3" fmla="*/ 2034540 w 4320540"/>
                  <a:gd name="connsiteY3" fmla="*/ 281940 h 2179320"/>
                  <a:gd name="connsiteX4" fmla="*/ 3535680 w 4320540"/>
                  <a:gd name="connsiteY4" fmla="*/ 746760 h 2179320"/>
                  <a:gd name="connsiteX5" fmla="*/ 3101340 w 4320540"/>
                  <a:gd name="connsiteY5" fmla="*/ 1097280 h 2179320"/>
                  <a:gd name="connsiteX6" fmla="*/ 1988820 w 4320540"/>
                  <a:gd name="connsiteY6" fmla="*/ 1051560 h 2179320"/>
                  <a:gd name="connsiteX7" fmla="*/ 2750820 w 4320540"/>
                  <a:gd name="connsiteY7" fmla="*/ 1272540 h 2179320"/>
                  <a:gd name="connsiteX8" fmla="*/ 3535680 w 4320540"/>
                  <a:gd name="connsiteY8" fmla="*/ 1143000 h 2179320"/>
                  <a:gd name="connsiteX9" fmla="*/ 4229100 w 4320540"/>
                  <a:gd name="connsiteY9" fmla="*/ 792480 h 2179320"/>
                  <a:gd name="connsiteX10" fmla="*/ 4320540 w 4320540"/>
                  <a:gd name="connsiteY10" fmla="*/ 1135380 h 2179320"/>
                  <a:gd name="connsiteX11" fmla="*/ 4320540 w 4320540"/>
                  <a:gd name="connsiteY11" fmla="*/ 1432560 h 2179320"/>
                  <a:gd name="connsiteX12" fmla="*/ 3406140 w 4320540"/>
                  <a:gd name="connsiteY12" fmla="*/ 1996440 h 2179320"/>
                  <a:gd name="connsiteX13" fmla="*/ 2011680 w 4320540"/>
                  <a:gd name="connsiteY13" fmla="*/ 2179320 h 2179320"/>
                  <a:gd name="connsiteX14" fmla="*/ 304800 w 4320540"/>
                  <a:gd name="connsiteY14" fmla="*/ 1432560 h 2179320"/>
                  <a:gd name="connsiteX15" fmla="*/ 7620 w 4320540"/>
                  <a:gd name="connsiteY15" fmla="*/ 1310640 h 2179320"/>
                  <a:gd name="connsiteX16" fmla="*/ 0 w 4320540"/>
                  <a:gd name="connsiteY16" fmla="*/ 388620 h 2179320"/>
                  <a:gd name="connsiteX0" fmla="*/ 0 w 4320540"/>
                  <a:gd name="connsiteY0" fmla="*/ 388620 h 2179320"/>
                  <a:gd name="connsiteX1" fmla="*/ 335280 w 4320540"/>
                  <a:gd name="connsiteY1" fmla="*/ 106680 h 2179320"/>
                  <a:gd name="connsiteX2" fmla="*/ 1135380 w 4320540"/>
                  <a:gd name="connsiteY2" fmla="*/ 0 h 2179320"/>
                  <a:gd name="connsiteX3" fmla="*/ 2034540 w 4320540"/>
                  <a:gd name="connsiteY3" fmla="*/ 281940 h 2179320"/>
                  <a:gd name="connsiteX4" fmla="*/ 3535680 w 4320540"/>
                  <a:gd name="connsiteY4" fmla="*/ 746760 h 2179320"/>
                  <a:gd name="connsiteX5" fmla="*/ 3101340 w 4320540"/>
                  <a:gd name="connsiteY5" fmla="*/ 1097280 h 2179320"/>
                  <a:gd name="connsiteX6" fmla="*/ 1988820 w 4320540"/>
                  <a:gd name="connsiteY6" fmla="*/ 1051560 h 2179320"/>
                  <a:gd name="connsiteX7" fmla="*/ 2750820 w 4320540"/>
                  <a:gd name="connsiteY7" fmla="*/ 1272540 h 2179320"/>
                  <a:gd name="connsiteX8" fmla="*/ 3535680 w 4320540"/>
                  <a:gd name="connsiteY8" fmla="*/ 1143000 h 2179320"/>
                  <a:gd name="connsiteX9" fmla="*/ 4229100 w 4320540"/>
                  <a:gd name="connsiteY9" fmla="*/ 792480 h 2179320"/>
                  <a:gd name="connsiteX10" fmla="*/ 4320540 w 4320540"/>
                  <a:gd name="connsiteY10" fmla="*/ 1135380 h 2179320"/>
                  <a:gd name="connsiteX11" fmla="*/ 4320540 w 4320540"/>
                  <a:gd name="connsiteY11" fmla="*/ 1432560 h 2179320"/>
                  <a:gd name="connsiteX12" fmla="*/ 3406140 w 4320540"/>
                  <a:gd name="connsiteY12" fmla="*/ 1996440 h 2179320"/>
                  <a:gd name="connsiteX13" fmla="*/ 2011680 w 4320540"/>
                  <a:gd name="connsiteY13" fmla="*/ 2179320 h 2179320"/>
                  <a:gd name="connsiteX14" fmla="*/ 304800 w 4320540"/>
                  <a:gd name="connsiteY14" fmla="*/ 1432560 h 2179320"/>
                  <a:gd name="connsiteX15" fmla="*/ 7620 w 4320540"/>
                  <a:gd name="connsiteY15" fmla="*/ 1310640 h 2179320"/>
                  <a:gd name="connsiteX16" fmla="*/ 0 w 4320540"/>
                  <a:gd name="connsiteY16" fmla="*/ 388620 h 2179320"/>
                  <a:gd name="connsiteX0" fmla="*/ 0 w 4320540"/>
                  <a:gd name="connsiteY0" fmla="*/ 388620 h 2179320"/>
                  <a:gd name="connsiteX1" fmla="*/ 335280 w 4320540"/>
                  <a:gd name="connsiteY1" fmla="*/ 106680 h 2179320"/>
                  <a:gd name="connsiteX2" fmla="*/ 1135380 w 4320540"/>
                  <a:gd name="connsiteY2" fmla="*/ 0 h 2179320"/>
                  <a:gd name="connsiteX3" fmla="*/ 2034540 w 4320540"/>
                  <a:gd name="connsiteY3" fmla="*/ 281940 h 2179320"/>
                  <a:gd name="connsiteX4" fmla="*/ 3535680 w 4320540"/>
                  <a:gd name="connsiteY4" fmla="*/ 746760 h 2179320"/>
                  <a:gd name="connsiteX5" fmla="*/ 3101340 w 4320540"/>
                  <a:gd name="connsiteY5" fmla="*/ 1097280 h 2179320"/>
                  <a:gd name="connsiteX6" fmla="*/ 1988820 w 4320540"/>
                  <a:gd name="connsiteY6" fmla="*/ 1051560 h 2179320"/>
                  <a:gd name="connsiteX7" fmla="*/ 2750820 w 4320540"/>
                  <a:gd name="connsiteY7" fmla="*/ 1272540 h 2179320"/>
                  <a:gd name="connsiteX8" fmla="*/ 3535680 w 4320540"/>
                  <a:gd name="connsiteY8" fmla="*/ 1143000 h 2179320"/>
                  <a:gd name="connsiteX9" fmla="*/ 4229100 w 4320540"/>
                  <a:gd name="connsiteY9" fmla="*/ 792480 h 2179320"/>
                  <a:gd name="connsiteX10" fmla="*/ 4320540 w 4320540"/>
                  <a:gd name="connsiteY10" fmla="*/ 1135380 h 2179320"/>
                  <a:gd name="connsiteX11" fmla="*/ 4320540 w 4320540"/>
                  <a:gd name="connsiteY11" fmla="*/ 1432560 h 2179320"/>
                  <a:gd name="connsiteX12" fmla="*/ 3406140 w 4320540"/>
                  <a:gd name="connsiteY12" fmla="*/ 1996440 h 2179320"/>
                  <a:gd name="connsiteX13" fmla="*/ 2011680 w 4320540"/>
                  <a:gd name="connsiteY13" fmla="*/ 2179320 h 2179320"/>
                  <a:gd name="connsiteX14" fmla="*/ 304800 w 4320540"/>
                  <a:gd name="connsiteY14" fmla="*/ 1432560 h 2179320"/>
                  <a:gd name="connsiteX15" fmla="*/ 7620 w 4320540"/>
                  <a:gd name="connsiteY15" fmla="*/ 1310640 h 2179320"/>
                  <a:gd name="connsiteX16" fmla="*/ 0 w 4320540"/>
                  <a:gd name="connsiteY16" fmla="*/ 388620 h 2179320"/>
                  <a:gd name="connsiteX0" fmla="*/ 0 w 4320540"/>
                  <a:gd name="connsiteY0" fmla="*/ 388620 h 2179320"/>
                  <a:gd name="connsiteX1" fmla="*/ 335280 w 4320540"/>
                  <a:gd name="connsiteY1" fmla="*/ 106680 h 2179320"/>
                  <a:gd name="connsiteX2" fmla="*/ 1135380 w 4320540"/>
                  <a:gd name="connsiteY2" fmla="*/ 0 h 2179320"/>
                  <a:gd name="connsiteX3" fmla="*/ 2034540 w 4320540"/>
                  <a:gd name="connsiteY3" fmla="*/ 281940 h 2179320"/>
                  <a:gd name="connsiteX4" fmla="*/ 3535680 w 4320540"/>
                  <a:gd name="connsiteY4" fmla="*/ 746760 h 2179320"/>
                  <a:gd name="connsiteX5" fmla="*/ 3101340 w 4320540"/>
                  <a:gd name="connsiteY5" fmla="*/ 1097280 h 2179320"/>
                  <a:gd name="connsiteX6" fmla="*/ 1988820 w 4320540"/>
                  <a:gd name="connsiteY6" fmla="*/ 1051560 h 2179320"/>
                  <a:gd name="connsiteX7" fmla="*/ 2750820 w 4320540"/>
                  <a:gd name="connsiteY7" fmla="*/ 1272540 h 2179320"/>
                  <a:gd name="connsiteX8" fmla="*/ 3535680 w 4320540"/>
                  <a:gd name="connsiteY8" fmla="*/ 1143000 h 2179320"/>
                  <a:gd name="connsiteX9" fmla="*/ 4229100 w 4320540"/>
                  <a:gd name="connsiteY9" fmla="*/ 792480 h 2179320"/>
                  <a:gd name="connsiteX10" fmla="*/ 4320540 w 4320540"/>
                  <a:gd name="connsiteY10" fmla="*/ 1135380 h 2179320"/>
                  <a:gd name="connsiteX11" fmla="*/ 4320540 w 4320540"/>
                  <a:gd name="connsiteY11" fmla="*/ 1432560 h 2179320"/>
                  <a:gd name="connsiteX12" fmla="*/ 3406140 w 4320540"/>
                  <a:gd name="connsiteY12" fmla="*/ 1996440 h 2179320"/>
                  <a:gd name="connsiteX13" fmla="*/ 2011680 w 4320540"/>
                  <a:gd name="connsiteY13" fmla="*/ 2179320 h 2179320"/>
                  <a:gd name="connsiteX14" fmla="*/ 304800 w 4320540"/>
                  <a:gd name="connsiteY14" fmla="*/ 1432560 h 2179320"/>
                  <a:gd name="connsiteX15" fmla="*/ 7620 w 4320540"/>
                  <a:gd name="connsiteY15" fmla="*/ 1310640 h 2179320"/>
                  <a:gd name="connsiteX16" fmla="*/ 0 w 4320540"/>
                  <a:gd name="connsiteY16" fmla="*/ 388620 h 2179320"/>
                  <a:gd name="connsiteX0" fmla="*/ 0 w 4320540"/>
                  <a:gd name="connsiteY0" fmla="*/ 388620 h 2179320"/>
                  <a:gd name="connsiteX1" fmla="*/ 335280 w 4320540"/>
                  <a:gd name="connsiteY1" fmla="*/ 106680 h 2179320"/>
                  <a:gd name="connsiteX2" fmla="*/ 1135380 w 4320540"/>
                  <a:gd name="connsiteY2" fmla="*/ 0 h 2179320"/>
                  <a:gd name="connsiteX3" fmla="*/ 2034540 w 4320540"/>
                  <a:gd name="connsiteY3" fmla="*/ 281940 h 2179320"/>
                  <a:gd name="connsiteX4" fmla="*/ 3528060 w 4320540"/>
                  <a:gd name="connsiteY4" fmla="*/ 769620 h 2179320"/>
                  <a:gd name="connsiteX5" fmla="*/ 3101340 w 4320540"/>
                  <a:gd name="connsiteY5" fmla="*/ 1097280 h 2179320"/>
                  <a:gd name="connsiteX6" fmla="*/ 1988820 w 4320540"/>
                  <a:gd name="connsiteY6" fmla="*/ 1051560 h 2179320"/>
                  <a:gd name="connsiteX7" fmla="*/ 2750820 w 4320540"/>
                  <a:gd name="connsiteY7" fmla="*/ 1272540 h 2179320"/>
                  <a:gd name="connsiteX8" fmla="*/ 3535680 w 4320540"/>
                  <a:gd name="connsiteY8" fmla="*/ 1143000 h 2179320"/>
                  <a:gd name="connsiteX9" fmla="*/ 4229100 w 4320540"/>
                  <a:gd name="connsiteY9" fmla="*/ 792480 h 2179320"/>
                  <a:gd name="connsiteX10" fmla="*/ 4320540 w 4320540"/>
                  <a:gd name="connsiteY10" fmla="*/ 1135380 h 2179320"/>
                  <a:gd name="connsiteX11" fmla="*/ 4320540 w 4320540"/>
                  <a:gd name="connsiteY11" fmla="*/ 1432560 h 2179320"/>
                  <a:gd name="connsiteX12" fmla="*/ 3406140 w 4320540"/>
                  <a:gd name="connsiteY12" fmla="*/ 1996440 h 2179320"/>
                  <a:gd name="connsiteX13" fmla="*/ 2011680 w 4320540"/>
                  <a:gd name="connsiteY13" fmla="*/ 2179320 h 2179320"/>
                  <a:gd name="connsiteX14" fmla="*/ 304800 w 4320540"/>
                  <a:gd name="connsiteY14" fmla="*/ 1432560 h 2179320"/>
                  <a:gd name="connsiteX15" fmla="*/ 7620 w 4320540"/>
                  <a:gd name="connsiteY15" fmla="*/ 1310640 h 2179320"/>
                  <a:gd name="connsiteX16" fmla="*/ 0 w 4320540"/>
                  <a:gd name="connsiteY16" fmla="*/ 388620 h 2179320"/>
                  <a:gd name="connsiteX0" fmla="*/ 0 w 4320540"/>
                  <a:gd name="connsiteY0" fmla="*/ 388620 h 2179320"/>
                  <a:gd name="connsiteX1" fmla="*/ 335280 w 4320540"/>
                  <a:gd name="connsiteY1" fmla="*/ 106680 h 2179320"/>
                  <a:gd name="connsiteX2" fmla="*/ 1135380 w 4320540"/>
                  <a:gd name="connsiteY2" fmla="*/ 0 h 2179320"/>
                  <a:gd name="connsiteX3" fmla="*/ 2034540 w 4320540"/>
                  <a:gd name="connsiteY3" fmla="*/ 281940 h 2179320"/>
                  <a:gd name="connsiteX4" fmla="*/ 3528060 w 4320540"/>
                  <a:gd name="connsiteY4" fmla="*/ 769620 h 2179320"/>
                  <a:gd name="connsiteX5" fmla="*/ 3101340 w 4320540"/>
                  <a:gd name="connsiteY5" fmla="*/ 1097280 h 2179320"/>
                  <a:gd name="connsiteX6" fmla="*/ 1988820 w 4320540"/>
                  <a:gd name="connsiteY6" fmla="*/ 1051560 h 2179320"/>
                  <a:gd name="connsiteX7" fmla="*/ 2750820 w 4320540"/>
                  <a:gd name="connsiteY7" fmla="*/ 1272540 h 2179320"/>
                  <a:gd name="connsiteX8" fmla="*/ 3535680 w 4320540"/>
                  <a:gd name="connsiteY8" fmla="*/ 1143000 h 2179320"/>
                  <a:gd name="connsiteX9" fmla="*/ 4229100 w 4320540"/>
                  <a:gd name="connsiteY9" fmla="*/ 792480 h 2179320"/>
                  <a:gd name="connsiteX10" fmla="*/ 4320540 w 4320540"/>
                  <a:gd name="connsiteY10" fmla="*/ 1135380 h 2179320"/>
                  <a:gd name="connsiteX11" fmla="*/ 4320540 w 4320540"/>
                  <a:gd name="connsiteY11" fmla="*/ 1432560 h 2179320"/>
                  <a:gd name="connsiteX12" fmla="*/ 3406140 w 4320540"/>
                  <a:gd name="connsiteY12" fmla="*/ 1996440 h 2179320"/>
                  <a:gd name="connsiteX13" fmla="*/ 2011680 w 4320540"/>
                  <a:gd name="connsiteY13" fmla="*/ 2179320 h 2179320"/>
                  <a:gd name="connsiteX14" fmla="*/ 304800 w 4320540"/>
                  <a:gd name="connsiteY14" fmla="*/ 1432560 h 2179320"/>
                  <a:gd name="connsiteX15" fmla="*/ 7620 w 4320540"/>
                  <a:gd name="connsiteY15" fmla="*/ 1310640 h 2179320"/>
                  <a:gd name="connsiteX16" fmla="*/ 0 w 4320540"/>
                  <a:gd name="connsiteY16" fmla="*/ 388620 h 2179320"/>
                  <a:gd name="connsiteX0" fmla="*/ 0 w 4320540"/>
                  <a:gd name="connsiteY0" fmla="*/ 388620 h 2179320"/>
                  <a:gd name="connsiteX1" fmla="*/ 335280 w 4320540"/>
                  <a:gd name="connsiteY1" fmla="*/ 106680 h 2179320"/>
                  <a:gd name="connsiteX2" fmla="*/ 1135380 w 4320540"/>
                  <a:gd name="connsiteY2" fmla="*/ 0 h 2179320"/>
                  <a:gd name="connsiteX3" fmla="*/ 2034540 w 4320540"/>
                  <a:gd name="connsiteY3" fmla="*/ 281940 h 2179320"/>
                  <a:gd name="connsiteX4" fmla="*/ 3528060 w 4320540"/>
                  <a:gd name="connsiteY4" fmla="*/ 769620 h 2179320"/>
                  <a:gd name="connsiteX5" fmla="*/ 3101340 w 4320540"/>
                  <a:gd name="connsiteY5" fmla="*/ 1097280 h 2179320"/>
                  <a:gd name="connsiteX6" fmla="*/ 1988820 w 4320540"/>
                  <a:gd name="connsiteY6" fmla="*/ 1051560 h 2179320"/>
                  <a:gd name="connsiteX7" fmla="*/ 2750820 w 4320540"/>
                  <a:gd name="connsiteY7" fmla="*/ 1272540 h 2179320"/>
                  <a:gd name="connsiteX8" fmla="*/ 3535680 w 4320540"/>
                  <a:gd name="connsiteY8" fmla="*/ 1143000 h 2179320"/>
                  <a:gd name="connsiteX9" fmla="*/ 4229100 w 4320540"/>
                  <a:gd name="connsiteY9" fmla="*/ 792480 h 2179320"/>
                  <a:gd name="connsiteX10" fmla="*/ 4320540 w 4320540"/>
                  <a:gd name="connsiteY10" fmla="*/ 1135380 h 2179320"/>
                  <a:gd name="connsiteX11" fmla="*/ 4320540 w 4320540"/>
                  <a:gd name="connsiteY11" fmla="*/ 1432560 h 2179320"/>
                  <a:gd name="connsiteX12" fmla="*/ 3406140 w 4320540"/>
                  <a:gd name="connsiteY12" fmla="*/ 1996440 h 2179320"/>
                  <a:gd name="connsiteX13" fmla="*/ 2011680 w 4320540"/>
                  <a:gd name="connsiteY13" fmla="*/ 2179320 h 2179320"/>
                  <a:gd name="connsiteX14" fmla="*/ 304800 w 4320540"/>
                  <a:gd name="connsiteY14" fmla="*/ 1432560 h 2179320"/>
                  <a:gd name="connsiteX15" fmla="*/ 7620 w 4320540"/>
                  <a:gd name="connsiteY15" fmla="*/ 1310640 h 2179320"/>
                  <a:gd name="connsiteX16" fmla="*/ 0 w 4320540"/>
                  <a:gd name="connsiteY16" fmla="*/ 388620 h 2179320"/>
                  <a:gd name="connsiteX0" fmla="*/ 0 w 4320540"/>
                  <a:gd name="connsiteY0" fmla="*/ 388620 h 2179320"/>
                  <a:gd name="connsiteX1" fmla="*/ 335280 w 4320540"/>
                  <a:gd name="connsiteY1" fmla="*/ 106680 h 2179320"/>
                  <a:gd name="connsiteX2" fmla="*/ 1135380 w 4320540"/>
                  <a:gd name="connsiteY2" fmla="*/ 0 h 2179320"/>
                  <a:gd name="connsiteX3" fmla="*/ 2034540 w 4320540"/>
                  <a:gd name="connsiteY3" fmla="*/ 281940 h 2179320"/>
                  <a:gd name="connsiteX4" fmla="*/ 3528060 w 4320540"/>
                  <a:gd name="connsiteY4" fmla="*/ 769620 h 2179320"/>
                  <a:gd name="connsiteX5" fmla="*/ 3101340 w 4320540"/>
                  <a:gd name="connsiteY5" fmla="*/ 1097280 h 2179320"/>
                  <a:gd name="connsiteX6" fmla="*/ 1988820 w 4320540"/>
                  <a:gd name="connsiteY6" fmla="*/ 1051560 h 2179320"/>
                  <a:gd name="connsiteX7" fmla="*/ 2750820 w 4320540"/>
                  <a:gd name="connsiteY7" fmla="*/ 1272540 h 2179320"/>
                  <a:gd name="connsiteX8" fmla="*/ 3535680 w 4320540"/>
                  <a:gd name="connsiteY8" fmla="*/ 1143000 h 2179320"/>
                  <a:gd name="connsiteX9" fmla="*/ 4229100 w 4320540"/>
                  <a:gd name="connsiteY9" fmla="*/ 792480 h 2179320"/>
                  <a:gd name="connsiteX10" fmla="*/ 4320540 w 4320540"/>
                  <a:gd name="connsiteY10" fmla="*/ 1135380 h 2179320"/>
                  <a:gd name="connsiteX11" fmla="*/ 4320540 w 4320540"/>
                  <a:gd name="connsiteY11" fmla="*/ 1432560 h 2179320"/>
                  <a:gd name="connsiteX12" fmla="*/ 3406140 w 4320540"/>
                  <a:gd name="connsiteY12" fmla="*/ 1996440 h 2179320"/>
                  <a:gd name="connsiteX13" fmla="*/ 2011680 w 4320540"/>
                  <a:gd name="connsiteY13" fmla="*/ 2179320 h 2179320"/>
                  <a:gd name="connsiteX14" fmla="*/ 304800 w 4320540"/>
                  <a:gd name="connsiteY14" fmla="*/ 1432560 h 2179320"/>
                  <a:gd name="connsiteX15" fmla="*/ 7620 w 4320540"/>
                  <a:gd name="connsiteY15" fmla="*/ 1310640 h 2179320"/>
                  <a:gd name="connsiteX16" fmla="*/ 0 w 4320540"/>
                  <a:gd name="connsiteY16" fmla="*/ 388620 h 2179320"/>
                  <a:gd name="connsiteX0" fmla="*/ 0 w 4320540"/>
                  <a:gd name="connsiteY0" fmla="*/ 388620 h 2179320"/>
                  <a:gd name="connsiteX1" fmla="*/ 335280 w 4320540"/>
                  <a:gd name="connsiteY1" fmla="*/ 106680 h 2179320"/>
                  <a:gd name="connsiteX2" fmla="*/ 1135380 w 4320540"/>
                  <a:gd name="connsiteY2" fmla="*/ 0 h 2179320"/>
                  <a:gd name="connsiteX3" fmla="*/ 2034540 w 4320540"/>
                  <a:gd name="connsiteY3" fmla="*/ 281940 h 2179320"/>
                  <a:gd name="connsiteX4" fmla="*/ 3528060 w 4320540"/>
                  <a:gd name="connsiteY4" fmla="*/ 769620 h 2179320"/>
                  <a:gd name="connsiteX5" fmla="*/ 3101340 w 4320540"/>
                  <a:gd name="connsiteY5" fmla="*/ 1097280 h 2179320"/>
                  <a:gd name="connsiteX6" fmla="*/ 1988820 w 4320540"/>
                  <a:gd name="connsiteY6" fmla="*/ 1051560 h 2179320"/>
                  <a:gd name="connsiteX7" fmla="*/ 2750820 w 4320540"/>
                  <a:gd name="connsiteY7" fmla="*/ 1272540 h 2179320"/>
                  <a:gd name="connsiteX8" fmla="*/ 3535680 w 4320540"/>
                  <a:gd name="connsiteY8" fmla="*/ 1143000 h 2179320"/>
                  <a:gd name="connsiteX9" fmla="*/ 4229100 w 4320540"/>
                  <a:gd name="connsiteY9" fmla="*/ 792480 h 2179320"/>
                  <a:gd name="connsiteX10" fmla="*/ 4320540 w 4320540"/>
                  <a:gd name="connsiteY10" fmla="*/ 1135380 h 2179320"/>
                  <a:gd name="connsiteX11" fmla="*/ 4320540 w 4320540"/>
                  <a:gd name="connsiteY11" fmla="*/ 1432560 h 2179320"/>
                  <a:gd name="connsiteX12" fmla="*/ 3406140 w 4320540"/>
                  <a:gd name="connsiteY12" fmla="*/ 1996440 h 2179320"/>
                  <a:gd name="connsiteX13" fmla="*/ 2011680 w 4320540"/>
                  <a:gd name="connsiteY13" fmla="*/ 2179320 h 2179320"/>
                  <a:gd name="connsiteX14" fmla="*/ 304800 w 4320540"/>
                  <a:gd name="connsiteY14" fmla="*/ 1432560 h 2179320"/>
                  <a:gd name="connsiteX15" fmla="*/ 7620 w 4320540"/>
                  <a:gd name="connsiteY15" fmla="*/ 1310640 h 2179320"/>
                  <a:gd name="connsiteX16" fmla="*/ 0 w 4320540"/>
                  <a:gd name="connsiteY16" fmla="*/ 388620 h 2179320"/>
                  <a:gd name="connsiteX0" fmla="*/ 0 w 4320540"/>
                  <a:gd name="connsiteY0" fmla="*/ 388620 h 2179320"/>
                  <a:gd name="connsiteX1" fmla="*/ 335280 w 4320540"/>
                  <a:gd name="connsiteY1" fmla="*/ 106680 h 2179320"/>
                  <a:gd name="connsiteX2" fmla="*/ 1135380 w 4320540"/>
                  <a:gd name="connsiteY2" fmla="*/ 0 h 2179320"/>
                  <a:gd name="connsiteX3" fmla="*/ 2034540 w 4320540"/>
                  <a:gd name="connsiteY3" fmla="*/ 281940 h 2179320"/>
                  <a:gd name="connsiteX4" fmla="*/ 3528060 w 4320540"/>
                  <a:gd name="connsiteY4" fmla="*/ 769620 h 2179320"/>
                  <a:gd name="connsiteX5" fmla="*/ 3101340 w 4320540"/>
                  <a:gd name="connsiteY5" fmla="*/ 1097280 h 2179320"/>
                  <a:gd name="connsiteX6" fmla="*/ 1988820 w 4320540"/>
                  <a:gd name="connsiteY6" fmla="*/ 1051560 h 2179320"/>
                  <a:gd name="connsiteX7" fmla="*/ 2750820 w 4320540"/>
                  <a:gd name="connsiteY7" fmla="*/ 1272540 h 2179320"/>
                  <a:gd name="connsiteX8" fmla="*/ 3535680 w 4320540"/>
                  <a:gd name="connsiteY8" fmla="*/ 1143000 h 2179320"/>
                  <a:gd name="connsiteX9" fmla="*/ 4229100 w 4320540"/>
                  <a:gd name="connsiteY9" fmla="*/ 792480 h 2179320"/>
                  <a:gd name="connsiteX10" fmla="*/ 4320540 w 4320540"/>
                  <a:gd name="connsiteY10" fmla="*/ 1135380 h 2179320"/>
                  <a:gd name="connsiteX11" fmla="*/ 4320540 w 4320540"/>
                  <a:gd name="connsiteY11" fmla="*/ 1432560 h 2179320"/>
                  <a:gd name="connsiteX12" fmla="*/ 3406140 w 4320540"/>
                  <a:gd name="connsiteY12" fmla="*/ 1996440 h 2179320"/>
                  <a:gd name="connsiteX13" fmla="*/ 2011680 w 4320540"/>
                  <a:gd name="connsiteY13" fmla="*/ 2179320 h 2179320"/>
                  <a:gd name="connsiteX14" fmla="*/ 304800 w 4320540"/>
                  <a:gd name="connsiteY14" fmla="*/ 1432560 h 2179320"/>
                  <a:gd name="connsiteX15" fmla="*/ 7620 w 4320540"/>
                  <a:gd name="connsiteY15" fmla="*/ 1310640 h 2179320"/>
                  <a:gd name="connsiteX16" fmla="*/ 0 w 4320540"/>
                  <a:gd name="connsiteY16" fmla="*/ 388620 h 2179320"/>
                  <a:gd name="connsiteX0" fmla="*/ 0 w 4320540"/>
                  <a:gd name="connsiteY0" fmla="*/ 388620 h 2179320"/>
                  <a:gd name="connsiteX1" fmla="*/ 335280 w 4320540"/>
                  <a:gd name="connsiteY1" fmla="*/ 106680 h 2179320"/>
                  <a:gd name="connsiteX2" fmla="*/ 1135380 w 4320540"/>
                  <a:gd name="connsiteY2" fmla="*/ 0 h 2179320"/>
                  <a:gd name="connsiteX3" fmla="*/ 2034540 w 4320540"/>
                  <a:gd name="connsiteY3" fmla="*/ 281940 h 2179320"/>
                  <a:gd name="connsiteX4" fmla="*/ 3528060 w 4320540"/>
                  <a:gd name="connsiteY4" fmla="*/ 769620 h 2179320"/>
                  <a:gd name="connsiteX5" fmla="*/ 3032760 w 4320540"/>
                  <a:gd name="connsiteY5" fmla="*/ 1074420 h 2179320"/>
                  <a:gd name="connsiteX6" fmla="*/ 1988820 w 4320540"/>
                  <a:gd name="connsiteY6" fmla="*/ 1051560 h 2179320"/>
                  <a:gd name="connsiteX7" fmla="*/ 2750820 w 4320540"/>
                  <a:gd name="connsiteY7" fmla="*/ 1272540 h 2179320"/>
                  <a:gd name="connsiteX8" fmla="*/ 3535680 w 4320540"/>
                  <a:gd name="connsiteY8" fmla="*/ 1143000 h 2179320"/>
                  <a:gd name="connsiteX9" fmla="*/ 4229100 w 4320540"/>
                  <a:gd name="connsiteY9" fmla="*/ 792480 h 2179320"/>
                  <a:gd name="connsiteX10" fmla="*/ 4320540 w 4320540"/>
                  <a:gd name="connsiteY10" fmla="*/ 1135380 h 2179320"/>
                  <a:gd name="connsiteX11" fmla="*/ 4320540 w 4320540"/>
                  <a:gd name="connsiteY11" fmla="*/ 1432560 h 2179320"/>
                  <a:gd name="connsiteX12" fmla="*/ 3406140 w 4320540"/>
                  <a:gd name="connsiteY12" fmla="*/ 1996440 h 2179320"/>
                  <a:gd name="connsiteX13" fmla="*/ 2011680 w 4320540"/>
                  <a:gd name="connsiteY13" fmla="*/ 2179320 h 2179320"/>
                  <a:gd name="connsiteX14" fmla="*/ 304800 w 4320540"/>
                  <a:gd name="connsiteY14" fmla="*/ 1432560 h 2179320"/>
                  <a:gd name="connsiteX15" fmla="*/ 7620 w 4320540"/>
                  <a:gd name="connsiteY15" fmla="*/ 1310640 h 2179320"/>
                  <a:gd name="connsiteX16" fmla="*/ 0 w 4320540"/>
                  <a:gd name="connsiteY16" fmla="*/ 388620 h 2179320"/>
                  <a:gd name="connsiteX0" fmla="*/ 0 w 4320540"/>
                  <a:gd name="connsiteY0" fmla="*/ 388620 h 2179320"/>
                  <a:gd name="connsiteX1" fmla="*/ 335280 w 4320540"/>
                  <a:gd name="connsiteY1" fmla="*/ 106680 h 2179320"/>
                  <a:gd name="connsiteX2" fmla="*/ 1135380 w 4320540"/>
                  <a:gd name="connsiteY2" fmla="*/ 0 h 2179320"/>
                  <a:gd name="connsiteX3" fmla="*/ 2034540 w 4320540"/>
                  <a:gd name="connsiteY3" fmla="*/ 281940 h 2179320"/>
                  <a:gd name="connsiteX4" fmla="*/ 3528060 w 4320540"/>
                  <a:gd name="connsiteY4" fmla="*/ 769620 h 2179320"/>
                  <a:gd name="connsiteX5" fmla="*/ 3032760 w 4320540"/>
                  <a:gd name="connsiteY5" fmla="*/ 1074420 h 2179320"/>
                  <a:gd name="connsiteX6" fmla="*/ 1988820 w 4320540"/>
                  <a:gd name="connsiteY6" fmla="*/ 1051560 h 2179320"/>
                  <a:gd name="connsiteX7" fmla="*/ 2750820 w 4320540"/>
                  <a:gd name="connsiteY7" fmla="*/ 1272540 h 2179320"/>
                  <a:gd name="connsiteX8" fmla="*/ 3535680 w 4320540"/>
                  <a:gd name="connsiteY8" fmla="*/ 1143000 h 2179320"/>
                  <a:gd name="connsiteX9" fmla="*/ 4229100 w 4320540"/>
                  <a:gd name="connsiteY9" fmla="*/ 792480 h 2179320"/>
                  <a:gd name="connsiteX10" fmla="*/ 4320540 w 4320540"/>
                  <a:gd name="connsiteY10" fmla="*/ 1135380 h 2179320"/>
                  <a:gd name="connsiteX11" fmla="*/ 4320540 w 4320540"/>
                  <a:gd name="connsiteY11" fmla="*/ 1432560 h 2179320"/>
                  <a:gd name="connsiteX12" fmla="*/ 3406140 w 4320540"/>
                  <a:gd name="connsiteY12" fmla="*/ 1996440 h 2179320"/>
                  <a:gd name="connsiteX13" fmla="*/ 2011680 w 4320540"/>
                  <a:gd name="connsiteY13" fmla="*/ 2179320 h 2179320"/>
                  <a:gd name="connsiteX14" fmla="*/ 304800 w 4320540"/>
                  <a:gd name="connsiteY14" fmla="*/ 1432560 h 2179320"/>
                  <a:gd name="connsiteX15" fmla="*/ 7620 w 4320540"/>
                  <a:gd name="connsiteY15" fmla="*/ 1310640 h 2179320"/>
                  <a:gd name="connsiteX16" fmla="*/ 0 w 4320540"/>
                  <a:gd name="connsiteY16" fmla="*/ 388620 h 2179320"/>
                  <a:gd name="connsiteX0" fmla="*/ 0 w 4320540"/>
                  <a:gd name="connsiteY0" fmla="*/ 388620 h 2179320"/>
                  <a:gd name="connsiteX1" fmla="*/ 335280 w 4320540"/>
                  <a:gd name="connsiteY1" fmla="*/ 106680 h 2179320"/>
                  <a:gd name="connsiteX2" fmla="*/ 1135380 w 4320540"/>
                  <a:gd name="connsiteY2" fmla="*/ 0 h 2179320"/>
                  <a:gd name="connsiteX3" fmla="*/ 2034540 w 4320540"/>
                  <a:gd name="connsiteY3" fmla="*/ 281940 h 2179320"/>
                  <a:gd name="connsiteX4" fmla="*/ 3528060 w 4320540"/>
                  <a:gd name="connsiteY4" fmla="*/ 769620 h 2179320"/>
                  <a:gd name="connsiteX5" fmla="*/ 3032760 w 4320540"/>
                  <a:gd name="connsiteY5" fmla="*/ 1074420 h 2179320"/>
                  <a:gd name="connsiteX6" fmla="*/ 1988820 w 4320540"/>
                  <a:gd name="connsiteY6" fmla="*/ 1051560 h 2179320"/>
                  <a:gd name="connsiteX7" fmla="*/ 2750820 w 4320540"/>
                  <a:gd name="connsiteY7" fmla="*/ 1272540 h 2179320"/>
                  <a:gd name="connsiteX8" fmla="*/ 3535680 w 4320540"/>
                  <a:gd name="connsiteY8" fmla="*/ 1143000 h 2179320"/>
                  <a:gd name="connsiteX9" fmla="*/ 4229100 w 4320540"/>
                  <a:gd name="connsiteY9" fmla="*/ 792480 h 2179320"/>
                  <a:gd name="connsiteX10" fmla="*/ 4320540 w 4320540"/>
                  <a:gd name="connsiteY10" fmla="*/ 1135380 h 2179320"/>
                  <a:gd name="connsiteX11" fmla="*/ 4320540 w 4320540"/>
                  <a:gd name="connsiteY11" fmla="*/ 1432560 h 2179320"/>
                  <a:gd name="connsiteX12" fmla="*/ 3406140 w 4320540"/>
                  <a:gd name="connsiteY12" fmla="*/ 1996440 h 2179320"/>
                  <a:gd name="connsiteX13" fmla="*/ 2011680 w 4320540"/>
                  <a:gd name="connsiteY13" fmla="*/ 2179320 h 2179320"/>
                  <a:gd name="connsiteX14" fmla="*/ 304800 w 4320540"/>
                  <a:gd name="connsiteY14" fmla="*/ 1432560 h 2179320"/>
                  <a:gd name="connsiteX15" fmla="*/ 7620 w 4320540"/>
                  <a:gd name="connsiteY15" fmla="*/ 1310640 h 2179320"/>
                  <a:gd name="connsiteX16" fmla="*/ 0 w 4320540"/>
                  <a:gd name="connsiteY16" fmla="*/ 388620 h 2179320"/>
                  <a:gd name="connsiteX0" fmla="*/ 0 w 4320540"/>
                  <a:gd name="connsiteY0" fmla="*/ 388620 h 2179320"/>
                  <a:gd name="connsiteX1" fmla="*/ 335280 w 4320540"/>
                  <a:gd name="connsiteY1" fmla="*/ 106680 h 2179320"/>
                  <a:gd name="connsiteX2" fmla="*/ 1135380 w 4320540"/>
                  <a:gd name="connsiteY2" fmla="*/ 0 h 2179320"/>
                  <a:gd name="connsiteX3" fmla="*/ 2034540 w 4320540"/>
                  <a:gd name="connsiteY3" fmla="*/ 281940 h 2179320"/>
                  <a:gd name="connsiteX4" fmla="*/ 3528060 w 4320540"/>
                  <a:gd name="connsiteY4" fmla="*/ 769620 h 2179320"/>
                  <a:gd name="connsiteX5" fmla="*/ 3032760 w 4320540"/>
                  <a:gd name="connsiteY5" fmla="*/ 1074420 h 2179320"/>
                  <a:gd name="connsiteX6" fmla="*/ 1988820 w 4320540"/>
                  <a:gd name="connsiteY6" fmla="*/ 1051560 h 2179320"/>
                  <a:gd name="connsiteX7" fmla="*/ 2750820 w 4320540"/>
                  <a:gd name="connsiteY7" fmla="*/ 1272540 h 2179320"/>
                  <a:gd name="connsiteX8" fmla="*/ 3535680 w 4320540"/>
                  <a:gd name="connsiteY8" fmla="*/ 1143000 h 2179320"/>
                  <a:gd name="connsiteX9" fmla="*/ 4229100 w 4320540"/>
                  <a:gd name="connsiteY9" fmla="*/ 792480 h 2179320"/>
                  <a:gd name="connsiteX10" fmla="*/ 4320540 w 4320540"/>
                  <a:gd name="connsiteY10" fmla="*/ 1135380 h 2179320"/>
                  <a:gd name="connsiteX11" fmla="*/ 4320540 w 4320540"/>
                  <a:gd name="connsiteY11" fmla="*/ 1432560 h 2179320"/>
                  <a:gd name="connsiteX12" fmla="*/ 3406140 w 4320540"/>
                  <a:gd name="connsiteY12" fmla="*/ 1996440 h 2179320"/>
                  <a:gd name="connsiteX13" fmla="*/ 2011680 w 4320540"/>
                  <a:gd name="connsiteY13" fmla="*/ 2179320 h 2179320"/>
                  <a:gd name="connsiteX14" fmla="*/ 304800 w 4320540"/>
                  <a:gd name="connsiteY14" fmla="*/ 1432560 h 2179320"/>
                  <a:gd name="connsiteX15" fmla="*/ 7620 w 4320540"/>
                  <a:gd name="connsiteY15" fmla="*/ 1310640 h 2179320"/>
                  <a:gd name="connsiteX16" fmla="*/ 0 w 4320540"/>
                  <a:gd name="connsiteY16" fmla="*/ 388620 h 2179320"/>
                  <a:gd name="connsiteX0" fmla="*/ 0 w 4320540"/>
                  <a:gd name="connsiteY0" fmla="*/ 388620 h 2179320"/>
                  <a:gd name="connsiteX1" fmla="*/ 335280 w 4320540"/>
                  <a:gd name="connsiteY1" fmla="*/ 106680 h 2179320"/>
                  <a:gd name="connsiteX2" fmla="*/ 1135380 w 4320540"/>
                  <a:gd name="connsiteY2" fmla="*/ 0 h 2179320"/>
                  <a:gd name="connsiteX3" fmla="*/ 2034540 w 4320540"/>
                  <a:gd name="connsiteY3" fmla="*/ 281940 h 2179320"/>
                  <a:gd name="connsiteX4" fmla="*/ 3528060 w 4320540"/>
                  <a:gd name="connsiteY4" fmla="*/ 769620 h 2179320"/>
                  <a:gd name="connsiteX5" fmla="*/ 3032760 w 4320540"/>
                  <a:gd name="connsiteY5" fmla="*/ 1074420 h 2179320"/>
                  <a:gd name="connsiteX6" fmla="*/ 1988820 w 4320540"/>
                  <a:gd name="connsiteY6" fmla="*/ 1051560 h 2179320"/>
                  <a:gd name="connsiteX7" fmla="*/ 2750820 w 4320540"/>
                  <a:gd name="connsiteY7" fmla="*/ 1272540 h 2179320"/>
                  <a:gd name="connsiteX8" fmla="*/ 3535680 w 4320540"/>
                  <a:gd name="connsiteY8" fmla="*/ 1143000 h 2179320"/>
                  <a:gd name="connsiteX9" fmla="*/ 4229100 w 4320540"/>
                  <a:gd name="connsiteY9" fmla="*/ 792480 h 2179320"/>
                  <a:gd name="connsiteX10" fmla="*/ 4320540 w 4320540"/>
                  <a:gd name="connsiteY10" fmla="*/ 1135380 h 2179320"/>
                  <a:gd name="connsiteX11" fmla="*/ 4320540 w 4320540"/>
                  <a:gd name="connsiteY11" fmla="*/ 1432560 h 2179320"/>
                  <a:gd name="connsiteX12" fmla="*/ 3406140 w 4320540"/>
                  <a:gd name="connsiteY12" fmla="*/ 1996440 h 2179320"/>
                  <a:gd name="connsiteX13" fmla="*/ 2011680 w 4320540"/>
                  <a:gd name="connsiteY13" fmla="*/ 2179320 h 2179320"/>
                  <a:gd name="connsiteX14" fmla="*/ 304800 w 4320540"/>
                  <a:gd name="connsiteY14" fmla="*/ 1432560 h 2179320"/>
                  <a:gd name="connsiteX15" fmla="*/ 7620 w 4320540"/>
                  <a:gd name="connsiteY15" fmla="*/ 1310640 h 2179320"/>
                  <a:gd name="connsiteX16" fmla="*/ 0 w 4320540"/>
                  <a:gd name="connsiteY16" fmla="*/ 388620 h 2179320"/>
                  <a:gd name="connsiteX0" fmla="*/ 0 w 4320540"/>
                  <a:gd name="connsiteY0" fmla="*/ 388620 h 2179320"/>
                  <a:gd name="connsiteX1" fmla="*/ 335280 w 4320540"/>
                  <a:gd name="connsiteY1" fmla="*/ 106680 h 2179320"/>
                  <a:gd name="connsiteX2" fmla="*/ 1135380 w 4320540"/>
                  <a:gd name="connsiteY2" fmla="*/ 0 h 2179320"/>
                  <a:gd name="connsiteX3" fmla="*/ 2034540 w 4320540"/>
                  <a:gd name="connsiteY3" fmla="*/ 281940 h 2179320"/>
                  <a:gd name="connsiteX4" fmla="*/ 3528060 w 4320540"/>
                  <a:gd name="connsiteY4" fmla="*/ 769620 h 2179320"/>
                  <a:gd name="connsiteX5" fmla="*/ 3032760 w 4320540"/>
                  <a:gd name="connsiteY5" fmla="*/ 1074420 h 2179320"/>
                  <a:gd name="connsiteX6" fmla="*/ 1988820 w 4320540"/>
                  <a:gd name="connsiteY6" fmla="*/ 1051560 h 2179320"/>
                  <a:gd name="connsiteX7" fmla="*/ 2750820 w 4320540"/>
                  <a:gd name="connsiteY7" fmla="*/ 1272540 h 2179320"/>
                  <a:gd name="connsiteX8" fmla="*/ 3535680 w 4320540"/>
                  <a:gd name="connsiteY8" fmla="*/ 1143000 h 2179320"/>
                  <a:gd name="connsiteX9" fmla="*/ 4229100 w 4320540"/>
                  <a:gd name="connsiteY9" fmla="*/ 792480 h 2179320"/>
                  <a:gd name="connsiteX10" fmla="*/ 4320540 w 4320540"/>
                  <a:gd name="connsiteY10" fmla="*/ 1135380 h 2179320"/>
                  <a:gd name="connsiteX11" fmla="*/ 4320540 w 4320540"/>
                  <a:gd name="connsiteY11" fmla="*/ 1432560 h 2179320"/>
                  <a:gd name="connsiteX12" fmla="*/ 3406140 w 4320540"/>
                  <a:gd name="connsiteY12" fmla="*/ 1996440 h 2179320"/>
                  <a:gd name="connsiteX13" fmla="*/ 2011680 w 4320540"/>
                  <a:gd name="connsiteY13" fmla="*/ 2179320 h 2179320"/>
                  <a:gd name="connsiteX14" fmla="*/ 304800 w 4320540"/>
                  <a:gd name="connsiteY14" fmla="*/ 1432560 h 2179320"/>
                  <a:gd name="connsiteX15" fmla="*/ 7620 w 4320540"/>
                  <a:gd name="connsiteY15" fmla="*/ 1310640 h 2179320"/>
                  <a:gd name="connsiteX16" fmla="*/ 0 w 4320540"/>
                  <a:gd name="connsiteY16" fmla="*/ 388620 h 2179320"/>
                  <a:gd name="connsiteX0" fmla="*/ 0 w 4320540"/>
                  <a:gd name="connsiteY0" fmla="*/ 388620 h 2179320"/>
                  <a:gd name="connsiteX1" fmla="*/ 335280 w 4320540"/>
                  <a:gd name="connsiteY1" fmla="*/ 106680 h 2179320"/>
                  <a:gd name="connsiteX2" fmla="*/ 1135380 w 4320540"/>
                  <a:gd name="connsiteY2" fmla="*/ 0 h 2179320"/>
                  <a:gd name="connsiteX3" fmla="*/ 2034540 w 4320540"/>
                  <a:gd name="connsiteY3" fmla="*/ 281940 h 2179320"/>
                  <a:gd name="connsiteX4" fmla="*/ 3528060 w 4320540"/>
                  <a:gd name="connsiteY4" fmla="*/ 769620 h 2179320"/>
                  <a:gd name="connsiteX5" fmla="*/ 3032760 w 4320540"/>
                  <a:gd name="connsiteY5" fmla="*/ 1074420 h 2179320"/>
                  <a:gd name="connsiteX6" fmla="*/ 1988820 w 4320540"/>
                  <a:gd name="connsiteY6" fmla="*/ 1051560 h 2179320"/>
                  <a:gd name="connsiteX7" fmla="*/ 2750820 w 4320540"/>
                  <a:gd name="connsiteY7" fmla="*/ 1272540 h 2179320"/>
                  <a:gd name="connsiteX8" fmla="*/ 3535680 w 4320540"/>
                  <a:gd name="connsiteY8" fmla="*/ 1143000 h 2179320"/>
                  <a:gd name="connsiteX9" fmla="*/ 4229100 w 4320540"/>
                  <a:gd name="connsiteY9" fmla="*/ 792480 h 2179320"/>
                  <a:gd name="connsiteX10" fmla="*/ 4320540 w 4320540"/>
                  <a:gd name="connsiteY10" fmla="*/ 1135380 h 2179320"/>
                  <a:gd name="connsiteX11" fmla="*/ 4320540 w 4320540"/>
                  <a:gd name="connsiteY11" fmla="*/ 1432560 h 2179320"/>
                  <a:gd name="connsiteX12" fmla="*/ 3406140 w 4320540"/>
                  <a:gd name="connsiteY12" fmla="*/ 1996440 h 2179320"/>
                  <a:gd name="connsiteX13" fmla="*/ 2011680 w 4320540"/>
                  <a:gd name="connsiteY13" fmla="*/ 2179320 h 2179320"/>
                  <a:gd name="connsiteX14" fmla="*/ 304800 w 4320540"/>
                  <a:gd name="connsiteY14" fmla="*/ 1432560 h 2179320"/>
                  <a:gd name="connsiteX15" fmla="*/ 7620 w 4320540"/>
                  <a:gd name="connsiteY15" fmla="*/ 1310640 h 2179320"/>
                  <a:gd name="connsiteX16" fmla="*/ 0 w 4320540"/>
                  <a:gd name="connsiteY16" fmla="*/ 388620 h 2179320"/>
                  <a:gd name="connsiteX0" fmla="*/ 0 w 4320540"/>
                  <a:gd name="connsiteY0" fmla="*/ 388620 h 2179320"/>
                  <a:gd name="connsiteX1" fmla="*/ 335280 w 4320540"/>
                  <a:gd name="connsiteY1" fmla="*/ 106680 h 2179320"/>
                  <a:gd name="connsiteX2" fmla="*/ 1135380 w 4320540"/>
                  <a:gd name="connsiteY2" fmla="*/ 0 h 2179320"/>
                  <a:gd name="connsiteX3" fmla="*/ 2034540 w 4320540"/>
                  <a:gd name="connsiteY3" fmla="*/ 281940 h 2179320"/>
                  <a:gd name="connsiteX4" fmla="*/ 3528060 w 4320540"/>
                  <a:gd name="connsiteY4" fmla="*/ 769620 h 2179320"/>
                  <a:gd name="connsiteX5" fmla="*/ 3032760 w 4320540"/>
                  <a:gd name="connsiteY5" fmla="*/ 1074420 h 2179320"/>
                  <a:gd name="connsiteX6" fmla="*/ 1988820 w 4320540"/>
                  <a:gd name="connsiteY6" fmla="*/ 1051560 h 2179320"/>
                  <a:gd name="connsiteX7" fmla="*/ 2750820 w 4320540"/>
                  <a:gd name="connsiteY7" fmla="*/ 1272540 h 2179320"/>
                  <a:gd name="connsiteX8" fmla="*/ 3535680 w 4320540"/>
                  <a:gd name="connsiteY8" fmla="*/ 1143000 h 2179320"/>
                  <a:gd name="connsiteX9" fmla="*/ 4229100 w 4320540"/>
                  <a:gd name="connsiteY9" fmla="*/ 792480 h 2179320"/>
                  <a:gd name="connsiteX10" fmla="*/ 4320540 w 4320540"/>
                  <a:gd name="connsiteY10" fmla="*/ 1135380 h 2179320"/>
                  <a:gd name="connsiteX11" fmla="*/ 4320540 w 4320540"/>
                  <a:gd name="connsiteY11" fmla="*/ 1432560 h 2179320"/>
                  <a:gd name="connsiteX12" fmla="*/ 3406140 w 4320540"/>
                  <a:gd name="connsiteY12" fmla="*/ 1996440 h 2179320"/>
                  <a:gd name="connsiteX13" fmla="*/ 2011680 w 4320540"/>
                  <a:gd name="connsiteY13" fmla="*/ 2179320 h 2179320"/>
                  <a:gd name="connsiteX14" fmla="*/ 304800 w 4320540"/>
                  <a:gd name="connsiteY14" fmla="*/ 1432560 h 2179320"/>
                  <a:gd name="connsiteX15" fmla="*/ 7620 w 4320540"/>
                  <a:gd name="connsiteY15" fmla="*/ 1310640 h 2179320"/>
                  <a:gd name="connsiteX16" fmla="*/ 0 w 4320540"/>
                  <a:gd name="connsiteY16" fmla="*/ 388620 h 2179320"/>
                  <a:gd name="connsiteX0" fmla="*/ 0 w 4320540"/>
                  <a:gd name="connsiteY0" fmla="*/ 388620 h 2179320"/>
                  <a:gd name="connsiteX1" fmla="*/ 335280 w 4320540"/>
                  <a:gd name="connsiteY1" fmla="*/ 106680 h 2179320"/>
                  <a:gd name="connsiteX2" fmla="*/ 1135380 w 4320540"/>
                  <a:gd name="connsiteY2" fmla="*/ 0 h 2179320"/>
                  <a:gd name="connsiteX3" fmla="*/ 2034540 w 4320540"/>
                  <a:gd name="connsiteY3" fmla="*/ 281940 h 2179320"/>
                  <a:gd name="connsiteX4" fmla="*/ 3528060 w 4320540"/>
                  <a:gd name="connsiteY4" fmla="*/ 769620 h 2179320"/>
                  <a:gd name="connsiteX5" fmla="*/ 3032760 w 4320540"/>
                  <a:gd name="connsiteY5" fmla="*/ 1074420 h 2179320"/>
                  <a:gd name="connsiteX6" fmla="*/ 1988820 w 4320540"/>
                  <a:gd name="connsiteY6" fmla="*/ 1051560 h 2179320"/>
                  <a:gd name="connsiteX7" fmla="*/ 2750820 w 4320540"/>
                  <a:gd name="connsiteY7" fmla="*/ 1272540 h 2179320"/>
                  <a:gd name="connsiteX8" fmla="*/ 3535680 w 4320540"/>
                  <a:gd name="connsiteY8" fmla="*/ 1143000 h 2179320"/>
                  <a:gd name="connsiteX9" fmla="*/ 4229100 w 4320540"/>
                  <a:gd name="connsiteY9" fmla="*/ 792480 h 2179320"/>
                  <a:gd name="connsiteX10" fmla="*/ 4320540 w 4320540"/>
                  <a:gd name="connsiteY10" fmla="*/ 1135380 h 2179320"/>
                  <a:gd name="connsiteX11" fmla="*/ 4320540 w 4320540"/>
                  <a:gd name="connsiteY11" fmla="*/ 1432560 h 2179320"/>
                  <a:gd name="connsiteX12" fmla="*/ 3406140 w 4320540"/>
                  <a:gd name="connsiteY12" fmla="*/ 1996440 h 2179320"/>
                  <a:gd name="connsiteX13" fmla="*/ 2011680 w 4320540"/>
                  <a:gd name="connsiteY13" fmla="*/ 2179320 h 2179320"/>
                  <a:gd name="connsiteX14" fmla="*/ 304800 w 4320540"/>
                  <a:gd name="connsiteY14" fmla="*/ 1432560 h 2179320"/>
                  <a:gd name="connsiteX15" fmla="*/ 7620 w 4320540"/>
                  <a:gd name="connsiteY15" fmla="*/ 1310640 h 2179320"/>
                  <a:gd name="connsiteX16" fmla="*/ 0 w 4320540"/>
                  <a:gd name="connsiteY16" fmla="*/ 388620 h 2179320"/>
                  <a:gd name="connsiteX0" fmla="*/ 0 w 4320540"/>
                  <a:gd name="connsiteY0" fmla="*/ 388620 h 2179320"/>
                  <a:gd name="connsiteX1" fmla="*/ 335280 w 4320540"/>
                  <a:gd name="connsiteY1" fmla="*/ 106680 h 2179320"/>
                  <a:gd name="connsiteX2" fmla="*/ 1135380 w 4320540"/>
                  <a:gd name="connsiteY2" fmla="*/ 0 h 2179320"/>
                  <a:gd name="connsiteX3" fmla="*/ 2034540 w 4320540"/>
                  <a:gd name="connsiteY3" fmla="*/ 281940 h 2179320"/>
                  <a:gd name="connsiteX4" fmla="*/ 3528060 w 4320540"/>
                  <a:gd name="connsiteY4" fmla="*/ 769620 h 2179320"/>
                  <a:gd name="connsiteX5" fmla="*/ 3032760 w 4320540"/>
                  <a:gd name="connsiteY5" fmla="*/ 1074420 h 2179320"/>
                  <a:gd name="connsiteX6" fmla="*/ 1988820 w 4320540"/>
                  <a:gd name="connsiteY6" fmla="*/ 1051560 h 2179320"/>
                  <a:gd name="connsiteX7" fmla="*/ 2750820 w 4320540"/>
                  <a:gd name="connsiteY7" fmla="*/ 1272540 h 2179320"/>
                  <a:gd name="connsiteX8" fmla="*/ 3543300 w 4320540"/>
                  <a:gd name="connsiteY8" fmla="*/ 1120140 h 2179320"/>
                  <a:gd name="connsiteX9" fmla="*/ 4229100 w 4320540"/>
                  <a:gd name="connsiteY9" fmla="*/ 792480 h 2179320"/>
                  <a:gd name="connsiteX10" fmla="*/ 4320540 w 4320540"/>
                  <a:gd name="connsiteY10" fmla="*/ 1135380 h 2179320"/>
                  <a:gd name="connsiteX11" fmla="*/ 4320540 w 4320540"/>
                  <a:gd name="connsiteY11" fmla="*/ 1432560 h 2179320"/>
                  <a:gd name="connsiteX12" fmla="*/ 3406140 w 4320540"/>
                  <a:gd name="connsiteY12" fmla="*/ 1996440 h 2179320"/>
                  <a:gd name="connsiteX13" fmla="*/ 2011680 w 4320540"/>
                  <a:gd name="connsiteY13" fmla="*/ 2179320 h 2179320"/>
                  <a:gd name="connsiteX14" fmla="*/ 304800 w 4320540"/>
                  <a:gd name="connsiteY14" fmla="*/ 1432560 h 2179320"/>
                  <a:gd name="connsiteX15" fmla="*/ 7620 w 4320540"/>
                  <a:gd name="connsiteY15" fmla="*/ 1310640 h 2179320"/>
                  <a:gd name="connsiteX16" fmla="*/ 0 w 4320540"/>
                  <a:gd name="connsiteY16" fmla="*/ 388620 h 2179320"/>
                  <a:gd name="connsiteX0" fmla="*/ 0 w 4320540"/>
                  <a:gd name="connsiteY0" fmla="*/ 388620 h 2179320"/>
                  <a:gd name="connsiteX1" fmla="*/ 335280 w 4320540"/>
                  <a:gd name="connsiteY1" fmla="*/ 106680 h 2179320"/>
                  <a:gd name="connsiteX2" fmla="*/ 1135380 w 4320540"/>
                  <a:gd name="connsiteY2" fmla="*/ 0 h 2179320"/>
                  <a:gd name="connsiteX3" fmla="*/ 2034540 w 4320540"/>
                  <a:gd name="connsiteY3" fmla="*/ 281940 h 2179320"/>
                  <a:gd name="connsiteX4" fmla="*/ 3528060 w 4320540"/>
                  <a:gd name="connsiteY4" fmla="*/ 769620 h 2179320"/>
                  <a:gd name="connsiteX5" fmla="*/ 3032760 w 4320540"/>
                  <a:gd name="connsiteY5" fmla="*/ 1074420 h 2179320"/>
                  <a:gd name="connsiteX6" fmla="*/ 1988820 w 4320540"/>
                  <a:gd name="connsiteY6" fmla="*/ 1051560 h 2179320"/>
                  <a:gd name="connsiteX7" fmla="*/ 2750820 w 4320540"/>
                  <a:gd name="connsiteY7" fmla="*/ 1272540 h 2179320"/>
                  <a:gd name="connsiteX8" fmla="*/ 3543300 w 4320540"/>
                  <a:gd name="connsiteY8" fmla="*/ 1120140 h 2179320"/>
                  <a:gd name="connsiteX9" fmla="*/ 4229100 w 4320540"/>
                  <a:gd name="connsiteY9" fmla="*/ 792480 h 2179320"/>
                  <a:gd name="connsiteX10" fmla="*/ 4320540 w 4320540"/>
                  <a:gd name="connsiteY10" fmla="*/ 1135380 h 2179320"/>
                  <a:gd name="connsiteX11" fmla="*/ 4320540 w 4320540"/>
                  <a:gd name="connsiteY11" fmla="*/ 1432560 h 2179320"/>
                  <a:gd name="connsiteX12" fmla="*/ 3406140 w 4320540"/>
                  <a:gd name="connsiteY12" fmla="*/ 1996440 h 2179320"/>
                  <a:gd name="connsiteX13" fmla="*/ 2011680 w 4320540"/>
                  <a:gd name="connsiteY13" fmla="*/ 2179320 h 2179320"/>
                  <a:gd name="connsiteX14" fmla="*/ 304800 w 4320540"/>
                  <a:gd name="connsiteY14" fmla="*/ 1432560 h 2179320"/>
                  <a:gd name="connsiteX15" fmla="*/ 7620 w 4320540"/>
                  <a:gd name="connsiteY15" fmla="*/ 1310640 h 2179320"/>
                  <a:gd name="connsiteX16" fmla="*/ 0 w 4320540"/>
                  <a:gd name="connsiteY16" fmla="*/ 388620 h 2179320"/>
                  <a:gd name="connsiteX0" fmla="*/ 0 w 4320540"/>
                  <a:gd name="connsiteY0" fmla="*/ 388620 h 2179320"/>
                  <a:gd name="connsiteX1" fmla="*/ 335280 w 4320540"/>
                  <a:gd name="connsiteY1" fmla="*/ 106680 h 2179320"/>
                  <a:gd name="connsiteX2" fmla="*/ 1135380 w 4320540"/>
                  <a:gd name="connsiteY2" fmla="*/ 0 h 2179320"/>
                  <a:gd name="connsiteX3" fmla="*/ 2034540 w 4320540"/>
                  <a:gd name="connsiteY3" fmla="*/ 281940 h 2179320"/>
                  <a:gd name="connsiteX4" fmla="*/ 3528060 w 4320540"/>
                  <a:gd name="connsiteY4" fmla="*/ 769620 h 2179320"/>
                  <a:gd name="connsiteX5" fmla="*/ 3032760 w 4320540"/>
                  <a:gd name="connsiteY5" fmla="*/ 1074420 h 2179320"/>
                  <a:gd name="connsiteX6" fmla="*/ 1988820 w 4320540"/>
                  <a:gd name="connsiteY6" fmla="*/ 1051560 h 2179320"/>
                  <a:gd name="connsiteX7" fmla="*/ 2750820 w 4320540"/>
                  <a:gd name="connsiteY7" fmla="*/ 1272540 h 2179320"/>
                  <a:gd name="connsiteX8" fmla="*/ 3543300 w 4320540"/>
                  <a:gd name="connsiteY8" fmla="*/ 1120140 h 2179320"/>
                  <a:gd name="connsiteX9" fmla="*/ 4229100 w 4320540"/>
                  <a:gd name="connsiteY9" fmla="*/ 792480 h 2179320"/>
                  <a:gd name="connsiteX10" fmla="*/ 4320540 w 4320540"/>
                  <a:gd name="connsiteY10" fmla="*/ 1135380 h 2179320"/>
                  <a:gd name="connsiteX11" fmla="*/ 4320540 w 4320540"/>
                  <a:gd name="connsiteY11" fmla="*/ 1432560 h 2179320"/>
                  <a:gd name="connsiteX12" fmla="*/ 3406140 w 4320540"/>
                  <a:gd name="connsiteY12" fmla="*/ 1996440 h 2179320"/>
                  <a:gd name="connsiteX13" fmla="*/ 2011680 w 4320540"/>
                  <a:gd name="connsiteY13" fmla="*/ 2179320 h 2179320"/>
                  <a:gd name="connsiteX14" fmla="*/ 304800 w 4320540"/>
                  <a:gd name="connsiteY14" fmla="*/ 1432560 h 2179320"/>
                  <a:gd name="connsiteX15" fmla="*/ 7620 w 4320540"/>
                  <a:gd name="connsiteY15" fmla="*/ 1310640 h 2179320"/>
                  <a:gd name="connsiteX16" fmla="*/ 0 w 4320540"/>
                  <a:gd name="connsiteY16" fmla="*/ 388620 h 2179320"/>
                  <a:gd name="connsiteX0" fmla="*/ 0 w 4320540"/>
                  <a:gd name="connsiteY0" fmla="*/ 388620 h 2179320"/>
                  <a:gd name="connsiteX1" fmla="*/ 335280 w 4320540"/>
                  <a:gd name="connsiteY1" fmla="*/ 106680 h 2179320"/>
                  <a:gd name="connsiteX2" fmla="*/ 1135380 w 4320540"/>
                  <a:gd name="connsiteY2" fmla="*/ 0 h 2179320"/>
                  <a:gd name="connsiteX3" fmla="*/ 2034540 w 4320540"/>
                  <a:gd name="connsiteY3" fmla="*/ 281940 h 2179320"/>
                  <a:gd name="connsiteX4" fmla="*/ 3528060 w 4320540"/>
                  <a:gd name="connsiteY4" fmla="*/ 769620 h 2179320"/>
                  <a:gd name="connsiteX5" fmla="*/ 3032760 w 4320540"/>
                  <a:gd name="connsiteY5" fmla="*/ 1074420 h 2179320"/>
                  <a:gd name="connsiteX6" fmla="*/ 1988820 w 4320540"/>
                  <a:gd name="connsiteY6" fmla="*/ 1051560 h 2179320"/>
                  <a:gd name="connsiteX7" fmla="*/ 2750820 w 4320540"/>
                  <a:gd name="connsiteY7" fmla="*/ 1272540 h 2179320"/>
                  <a:gd name="connsiteX8" fmla="*/ 3543300 w 4320540"/>
                  <a:gd name="connsiteY8" fmla="*/ 1120140 h 2179320"/>
                  <a:gd name="connsiteX9" fmla="*/ 4229100 w 4320540"/>
                  <a:gd name="connsiteY9" fmla="*/ 792480 h 2179320"/>
                  <a:gd name="connsiteX10" fmla="*/ 4320540 w 4320540"/>
                  <a:gd name="connsiteY10" fmla="*/ 1135380 h 2179320"/>
                  <a:gd name="connsiteX11" fmla="*/ 4320540 w 4320540"/>
                  <a:gd name="connsiteY11" fmla="*/ 1432560 h 2179320"/>
                  <a:gd name="connsiteX12" fmla="*/ 3406140 w 4320540"/>
                  <a:gd name="connsiteY12" fmla="*/ 1996440 h 2179320"/>
                  <a:gd name="connsiteX13" fmla="*/ 2011680 w 4320540"/>
                  <a:gd name="connsiteY13" fmla="*/ 2179320 h 2179320"/>
                  <a:gd name="connsiteX14" fmla="*/ 304800 w 4320540"/>
                  <a:gd name="connsiteY14" fmla="*/ 1432560 h 2179320"/>
                  <a:gd name="connsiteX15" fmla="*/ 7620 w 4320540"/>
                  <a:gd name="connsiteY15" fmla="*/ 1310640 h 2179320"/>
                  <a:gd name="connsiteX16" fmla="*/ 0 w 4320540"/>
                  <a:gd name="connsiteY16" fmla="*/ 388620 h 2179320"/>
                  <a:gd name="connsiteX0" fmla="*/ 0 w 4404113"/>
                  <a:gd name="connsiteY0" fmla="*/ 388620 h 2179320"/>
                  <a:gd name="connsiteX1" fmla="*/ 335280 w 4404113"/>
                  <a:gd name="connsiteY1" fmla="*/ 106680 h 2179320"/>
                  <a:gd name="connsiteX2" fmla="*/ 1135380 w 4404113"/>
                  <a:gd name="connsiteY2" fmla="*/ 0 h 2179320"/>
                  <a:gd name="connsiteX3" fmla="*/ 2034540 w 4404113"/>
                  <a:gd name="connsiteY3" fmla="*/ 281940 h 2179320"/>
                  <a:gd name="connsiteX4" fmla="*/ 3528060 w 4404113"/>
                  <a:gd name="connsiteY4" fmla="*/ 769620 h 2179320"/>
                  <a:gd name="connsiteX5" fmla="*/ 3032760 w 4404113"/>
                  <a:gd name="connsiteY5" fmla="*/ 1074420 h 2179320"/>
                  <a:gd name="connsiteX6" fmla="*/ 1988820 w 4404113"/>
                  <a:gd name="connsiteY6" fmla="*/ 1051560 h 2179320"/>
                  <a:gd name="connsiteX7" fmla="*/ 2750820 w 4404113"/>
                  <a:gd name="connsiteY7" fmla="*/ 1272540 h 2179320"/>
                  <a:gd name="connsiteX8" fmla="*/ 3543300 w 4404113"/>
                  <a:gd name="connsiteY8" fmla="*/ 1120140 h 2179320"/>
                  <a:gd name="connsiteX9" fmla="*/ 4229100 w 4404113"/>
                  <a:gd name="connsiteY9" fmla="*/ 792480 h 2179320"/>
                  <a:gd name="connsiteX10" fmla="*/ 4320540 w 4404113"/>
                  <a:gd name="connsiteY10" fmla="*/ 1135380 h 2179320"/>
                  <a:gd name="connsiteX11" fmla="*/ 4320540 w 4404113"/>
                  <a:gd name="connsiteY11" fmla="*/ 1432560 h 2179320"/>
                  <a:gd name="connsiteX12" fmla="*/ 3406140 w 4404113"/>
                  <a:gd name="connsiteY12" fmla="*/ 1996440 h 2179320"/>
                  <a:gd name="connsiteX13" fmla="*/ 2011680 w 4404113"/>
                  <a:gd name="connsiteY13" fmla="*/ 2179320 h 2179320"/>
                  <a:gd name="connsiteX14" fmla="*/ 304800 w 4404113"/>
                  <a:gd name="connsiteY14" fmla="*/ 1432560 h 2179320"/>
                  <a:gd name="connsiteX15" fmla="*/ 7620 w 4404113"/>
                  <a:gd name="connsiteY15" fmla="*/ 1310640 h 2179320"/>
                  <a:gd name="connsiteX16" fmla="*/ 0 w 4404113"/>
                  <a:gd name="connsiteY16" fmla="*/ 388620 h 2179320"/>
                  <a:gd name="connsiteX0" fmla="*/ 0 w 4429086"/>
                  <a:gd name="connsiteY0" fmla="*/ 388620 h 2179320"/>
                  <a:gd name="connsiteX1" fmla="*/ 335280 w 4429086"/>
                  <a:gd name="connsiteY1" fmla="*/ 106680 h 2179320"/>
                  <a:gd name="connsiteX2" fmla="*/ 1135380 w 4429086"/>
                  <a:gd name="connsiteY2" fmla="*/ 0 h 2179320"/>
                  <a:gd name="connsiteX3" fmla="*/ 2034540 w 4429086"/>
                  <a:gd name="connsiteY3" fmla="*/ 281940 h 2179320"/>
                  <a:gd name="connsiteX4" fmla="*/ 3528060 w 4429086"/>
                  <a:gd name="connsiteY4" fmla="*/ 769620 h 2179320"/>
                  <a:gd name="connsiteX5" fmla="*/ 3032760 w 4429086"/>
                  <a:gd name="connsiteY5" fmla="*/ 1074420 h 2179320"/>
                  <a:gd name="connsiteX6" fmla="*/ 1988820 w 4429086"/>
                  <a:gd name="connsiteY6" fmla="*/ 1051560 h 2179320"/>
                  <a:gd name="connsiteX7" fmla="*/ 2750820 w 4429086"/>
                  <a:gd name="connsiteY7" fmla="*/ 1272540 h 2179320"/>
                  <a:gd name="connsiteX8" fmla="*/ 3543300 w 4429086"/>
                  <a:gd name="connsiteY8" fmla="*/ 1120140 h 2179320"/>
                  <a:gd name="connsiteX9" fmla="*/ 4229100 w 4429086"/>
                  <a:gd name="connsiteY9" fmla="*/ 792480 h 2179320"/>
                  <a:gd name="connsiteX10" fmla="*/ 4320540 w 4429086"/>
                  <a:gd name="connsiteY10" fmla="*/ 1135380 h 2179320"/>
                  <a:gd name="connsiteX11" fmla="*/ 4320540 w 4429086"/>
                  <a:gd name="connsiteY11" fmla="*/ 1432560 h 2179320"/>
                  <a:gd name="connsiteX12" fmla="*/ 3406140 w 4429086"/>
                  <a:gd name="connsiteY12" fmla="*/ 1996440 h 2179320"/>
                  <a:gd name="connsiteX13" fmla="*/ 2011680 w 4429086"/>
                  <a:gd name="connsiteY13" fmla="*/ 2179320 h 2179320"/>
                  <a:gd name="connsiteX14" fmla="*/ 304800 w 4429086"/>
                  <a:gd name="connsiteY14" fmla="*/ 1432560 h 2179320"/>
                  <a:gd name="connsiteX15" fmla="*/ 7620 w 4429086"/>
                  <a:gd name="connsiteY15" fmla="*/ 1310640 h 2179320"/>
                  <a:gd name="connsiteX16" fmla="*/ 0 w 4429086"/>
                  <a:gd name="connsiteY16" fmla="*/ 388620 h 2179320"/>
                  <a:gd name="connsiteX0" fmla="*/ 0 w 4429086"/>
                  <a:gd name="connsiteY0" fmla="*/ 388620 h 2179320"/>
                  <a:gd name="connsiteX1" fmla="*/ 335280 w 4429086"/>
                  <a:gd name="connsiteY1" fmla="*/ 106680 h 2179320"/>
                  <a:gd name="connsiteX2" fmla="*/ 1135380 w 4429086"/>
                  <a:gd name="connsiteY2" fmla="*/ 0 h 2179320"/>
                  <a:gd name="connsiteX3" fmla="*/ 2034540 w 4429086"/>
                  <a:gd name="connsiteY3" fmla="*/ 281940 h 2179320"/>
                  <a:gd name="connsiteX4" fmla="*/ 3528060 w 4429086"/>
                  <a:gd name="connsiteY4" fmla="*/ 769620 h 2179320"/>
                  <a:gd name="connsiteX5" fmla="*/ 3032760 w 4429086"/>
                  <a:gd name="connsiteY5" fmla="*/ 1074420 h 2179320"/>
                  <a:gd name="connsiteX6" fmla="*/ 1988820 w 4429086"/>
                  <a:gd name="connsiteY6" fmla="*/ 1051560 h 2179320"/>
                  <a:gd name="connsiteX7" fmla="*/ 2750820 w 4429086"/>
                  <a:gd name="connsiteY7" fmla="*/ 1272540 h 2179320"/>
                  <a:gd name="connsiteX8" fmla="*/ 3543300 w 4429086"/>
                  <a:gd name="connsiteY8" fmla="*/ 1120140 h 2179320"/>
                  <a:gd name="connsiteX9" fmla="*/ 4229100 w 4429086"/>
                  <a:gd name="connsiteY9" fmla="*/ 792480 h 2179320"/>
                  <a:gd name="connsiteX10" fmla="*/ 4320540 w 4429086"/>
                  <a:gd name="connsiteY10" fmla="*/ 1135380 h 2179320"/>
                  <a:gd name="connsiteX11" fmla="*/ 4320540 w 4429086"/>
                  <a:gd name="connsiteY11" fmla="*/ 1432560 h 2179320"/>
                  <a:gd name="connsiteX12" fmla="*/ 3406140 w 4429086"/>
                  <a:gd name="connsiteY12" fmla="*/ 1996440 h 2179320"/>
                  <a:gd name="connsiteX13" fmla="*/ 2011680 w 4429086"/>
                  <a:gd name="connsiteY13" fmla="*/ 2179320 h 2179320"/>
                  <a:gd name="connsiteX14" fmla="*/ 304800 w 4429086"/>
                  <a:gd name="connsiteY14" fmla="*/ 1432560 h 2179320"/>
                  <a:gd name="connsiteX15" fmla="*/ 7620 w 4429086"/>
                  <a:gd name="connsiteY15" fmla="*/ 1310640 h 2179320"/>
                  <a:gd name="connsiteX16" fmla="*/ 0 w 4429086"/>
                  <a:gd name="connsiteY16" fmla="*/ 388620 h 2179320"/>
                  <a:gd name="connsiteX0" fmla="*/ 0 w 4429086"/>
                  <a:gd name="connsiteY0" fmla="*/ 388620 h 2179320"/>
                  <a:gd name="connsiteX1" fmla="*/ 335280 w 4429086"/>
                  <a:gd name="connsiteY1" fmla="*/ 106680 h 2179320"/>
                  <a:gd name="connsiteX2" fmla="*/ 1135380 w 4429086"/>
                  <a:gd name="connsiteY2" fmla="*/ 0 h 2179320"/>
                  <a:gd name="connsiteX3" fmla="*/ 2034540 w 4429086"/>
                  <a:gd name="connsiteY3" fmla="*/ 281940 h 2179320"/>
                  <a:gd name="connsiteX4" fmla="*/ 3528060 w 4429086"/>
                  <a:gd name="connsiteY4" fmla="*/ 769620 h 2179320"/>
                  <a:gd name="connsiteX5" fmla="*/ 3032760 w 4429086"/>
                  <a:gd name="connsiteY5" fmla="*/ 1074420 h 2179320"/>
                  <a:gd name="connsiteX6" fmla="*/ 1988820 w 4429086"/>
                  <a:gd name="connsiteY6" fmla="*/ 1051560 h 2179320"/>
                  <a:gd name="connsiteX7" fmla="*/ 2750820 w 4429086"/>
                  <a:gd name="connsiteY7" fmla="*/ 1272540 h 2179320"/>
                  <a:gd name="connsiteX8" fmla="*/ 3543300 w 4429086"/>
                  <a:gd name="connsiteY8" fmla="*/ 1120140 h 2179320"/>
                  <a:gd name="connsiteX9" fmla="*/ 4229100 w 4429086"/>
                  <a:gd name="connsiteY9" fmla="*/ 792480 h 2179320"/>
                  <a:gd name="connsiteX10" fmla="*/ 4320540 w 4429086"/>
                  <a:gd name="connsiteY10" fmla="*/ 1135380 h 2179320"/>
                  <a:gd name="connsiteX11" fmla="*/ 4297680 w 4429086"/>
                  <a:gd name="connsiteY11" fmla="*/ 1432560 h 2179320"/>
                  <a:gd name="connsiteX12" fmla="*/ 3406140 w 4429086"/>
                  <a:gd name="connsiteY12" fmla="*/ 1996440 h 2179320"/>
                  <a:gd name="connsiteX13" fmla="*/ 2011680 w 4429086"/>
                  <a:gd name="connsiteY13" fmla="*/ 2179320 h 2179320"/>
                  <a:gd name="connsiteX14" fmla="*/ 304800 w 4429086"/>
                  <a:gd name="connsiteY14" fmla="*/ 1432560 h 2179320"/>
                  <a:gd name="connsiteX15" fmla="*/ 7620 w 4429086"/>
                  <a:gd name="connsiteY15" fmla="*/ 1310640 h 2179320"/>
                  <a:gd name="connsiteX16" fmla="*/ 0 w 4429086"/>
                  <a:gd name="connsiteY16" fmla="*/ 388620 h 2179320"/>
                  <a:gd name="connsiteX0" fmla="*/ 0 w 4429086"/>
                  <a:gd name="connsiteY0" fmla="*/ 388620 h 2179320"/>
                  <a:gd name="connsiteX1" fmla="*/ 335280 w 4429086"/>
                  <a:gd name="connsiteY1" fmla="*/ 106680 h 2179320"/>
                  <a:gd name="connsiteX2" fmla="*/ 1135380 w 4429086"/>
                  <a:gd name="connsiteY2" fmla="*/ 0 h 2179320"/>
                  <a:gd name="connsiteX3" fmla="*/ 2034540 w 4429086"/>
                  <a:gd name="connsiteY3" fmla="*/ 281940 h 2179320"/>
                  <a:gd name="connsiteX4" fmla="*/ 3528060 w 4429086"/>
                  <a:gd name="connsiteY4" fmla="*/ 769620 h 2179320"/>
                  <a:gd name="connsiteX5" fmla="*/ 3032760 w 4429086"/>
                  <a:gd name="connsiteY5" fmla="*/ 1074420 h 2179320"/>
                  <a:gd name="connsiteX6" fmla="*/ 1988820 w 4429086"/>
                  <a:gd name="connsiteY6" fmla="*/ 1051560 h 2179320"/>
                  <a:gd name="connsiteX7" fmla="*/ 2750820 w 4429086"/>
                  <a:gd name="connsiteY7" fmla="*/ 1272540 h 2179320"/>
                  <a:gd name="connsiteX8" fmla="*/ 3543300 w 4429086"/>
                  <a:gd name="connsiteY8" fmla="*/ 1120140 h 2179320"/>
                  <a:gd name="connsiteX9" fmla="*/ 4229100 w 4429086"/>
                  <a:gd name="connsiteY9" fmla="*/ 792480 h 2179320"/>
                  <a:gd name="connsiteX10" fmla="*/ 4320540 w 4429086"/>
                  <a:gd name="connsiteY10" fmla="*/ 1135380 h 2179320"/>
                  <a:gd name="connsiteX11" fmla="*/ 4290060 w 4429086"/>
                  <a:gd name="connsiteY11" fmla="*/ 1455420 h 2179320"/>
                  <a:gd name="connsiteX12" fmla="*/ 3406140 w 4429086"/>
                  <a:gd name="connsiteY12" fmla="*/ 1996440 h 2179320"/>
                  <a:gd name="connsiteX13" fmla="*/ 2011680 w 4429086"/>
                  <a:gd name="connsiteY13" fmla="*/ 2179320 h 2179320"/>
                  <a:gd name="connsiteX14" fmla="*/ 304800 w 4429086"/>
                  <a:gd name="connsiteY14" fmla="*/ 1432560 h 2179320"/>
                  <a:gd name="connsiteX15" fmla="*/ 7620 w 4429086"/>
                  <a:gd name="connsiteY15" fmla="*/ 1310640 h 2179320"/>
                  <a:gd name="connsiteX16" fmla="*/ 0 w 4429086"/>
                  <a:gd name="connsiteY16" fmla="*/ 388620 h 2179320"/>
                  <a:gd name="connsiteX0" fmla="*/ 0 w 4429086"/>
                  <a:gd name="connsiteY0" fmla="*/ 388620 h 2179320"/>
                  <a:gd name="connsiteX1" fmla="*/ 335280 w 4429086"/>
                  <a:gd name="connsiteY1" fmla="*/ 106680 h 2179320"/>
                  <a:gd name="connsiteX2" fmla="*/ 1135380 w 4429086"/>
                  <a:gd name="connsiteY2" fmla="*/ 0 h 2179320"/>
                  <a:gd name="connsiteX3" fmla="*/ 2034540 w 4429086"/>
                  <a:gd name="connsiteY3" fmla="*/ 281940 h 2179320"/>
                  <a:gd name="connsiteX4" fmla="*/ 3528060 w 4429086"/>
                  <a:gd name="connsiteY4" fmla="*/ 769620 h 2179320"/>
                  <a:gd name="connsiteX5" fmla="*/ 3032760 w 4429086"/>
                  <a:gd name="connsiteY5" fmla="*/ 1074420 h 2179320"/>
                  <a:gd name="connsiteX6" fmla="*/ 1988820 w 4429086"/>
                  <a:gd name="connsiteY6" fmla="*/ 1051560 h 2179320"/>
                  <a:gd name="connsiteX7" fmla="*/ 2750820 w 4429086"/>
                  <a:gd name="connsiteY7" fmla="*/ 1272540 h 2179320"/>
                  <a:gd name="connsiteX8" fmla="*/ 3543300 w 4429086"/>
                  <a:gd name="connsiteY8" fmla="*/ 1120140 h 2179320"/>
                  <a:gd name="connsiteX9" fmla="*/ 4229100 w 4429086"/>
                  <a:gd name="connsiteY9" fmla="*/ 792480 h 2179320"/>
                  <a:gd name="connsiteX10" fmla="*/ 4320540 w 4429086"/>
                  <a:gd name="connsiteY10" fmla="*/ 1135380 h 2179320"/>
                  <a:gd name="connsiteX11" fmla="*/ 4290060 w 4429086"/>
                  <a:gd name="connsiteY11" fmla="*/ 1455420 h 2179320"/>
                  <a:gd name="connsiteX12" fmla="*/ 3406140 w 4429086"/>
                  <a:gd name="connsiteY12" fmla="*/ 1996440 h 2179320"/>
                  <a:gd name="connsiteX13" fmla="*/ 2011680 w 4429086"/>
                  <a:gd name="connsiteY13" fmla="*/ 2179320 h 2179320"/>
                  <a:gd name="connsiteX14" fmla="*/ 304800 w 4429086"/>
                  <a:gd name="connsiteY14" fmla="*/ 1432560 h 2179320"/>
                  <a:gd name="connsiteX15" fmla="*/ 7620 w 4429086"/>
                  <a:gd name="connsiteY15" fmla="*/ 1310640 h 2179320"/>
                  <a:gd name="connsiteX16" fmla="*/ 0 w 4429086"/>
                  <a:gd name="connsiteY16" fmla="*/ 388620 h 2179320"/>
                  <a:gd name="connsiteX0" fmla="*/ 0 w 4429086"/>
                  <a:gd name="connsiteY0" fmla="*/ 388620 h 2179320"/>
                  <a:gd name="connsiteX1" fmla="*/ 335280 w 4429086"/>
                  <a:gd name="connsiteY1" fmla="*/ 106680 h 2179320"/>
                  <a:gd name="connsiteX2" fmla="*/ 1135380 w 4429086"/>
                  <a:gd name="connsiteY2" fmla="*/ 0 h 2179320"/>
                  <a:gd name="connsiteX3" fmla="*/ 2034540 w 4429086"/>
                  <a:gd name="connsiteY3" fmla="*/ 281940 h 2179320"/>
                  <a:gd name="connsiteX4" fmla="*/ 3528060 w 4429086"/>
                  <a:gd name="connsiteY4" fmla="*/ 769620 h 2179320"/>
                  <a:gd name="connsiteX5" fmla="*/ 3032760 w 4429086"/>
                  <a:gd name="connsiteY5" fmla="*/ 1074420 h 2179320"/>
                  <a:gd name="connsiteX6" fmla="*/ 1988820 w 4429086"/>
                  <a:gd name="connsiteY6" fmla="*/ 1051560 h 2179320"/>
                  <a:gd name="connsiteX7" fmla="*/ 2750820 w 4429086"/>
                  <a:gd name="connsiteY7" fmla="*/ 1272540 h 2179320"/>
                  <a:gd name="connsiteX8" fmla="*/ 3543300 w 4429086"/>
                  <a:gd name="connsiteY8" fmla="*/ 1120140 h 2179320"/>
                  <a:gd name="connsiteX9" fmla="*/ 4229100 w 4429086"/>
                  <a:gd name="connsiteY9" fmla="*/ 792480 h 2179320"/>
                  <a:gd name="connsiteX10" fmla="*/ 4320540 w 4429086"/>
                  <a:gd name="connsiteY10" fmla="*/ 1135380 h 2179320"/>
                  <a:gd name="connsiteX11" fmla="*/ 4290060 w 4429086"/>
                  <a:gd name="connsiteY11" fmla="*/ 1455420 h 2179320"/>
                  <a:gd name="connsiteX12" fmla="*/ 3406140 w 4429086"/>
                  <a:gd name="connsiteY12" fmla="*/ 1996440 h 2179320"/>
                  <a:gd name="connsiteX13" fmla="*/ 2011680 w 4429086"/>
                  <a:gd name="connsiteY13" fmla="*/ 2179320 h 2179320"/>
                  <a:gd name="connsiteX14" fmla="*/ 304800 w 4429086"/>
                  <a:gd name="connsiteY14" fmla="*/ 1432560 h 2179320"/>
                  <a:gd name="connsiteX15" fmla="*/ 7620 w 4429086"/>
                  <a:gd name="connsiteY15" fmla="*/ 1310640 h 2179320"/>
                  <a:gd name="connsiteX16" fmla="*/ 0 w 4429086"/>
                  <a:gd name="connsiteY16" fmla="*/ 388620 h 2179320"/>
                  <a:gd name="connsiteX0" fmla="*/ 0 w 4429086"/>
                  <a:gd name="connsiteY0" fmla="*/ 388620 h 2179320"/>
                  <a:gd name="connsiteX1" fmla="*/ 335280 w 4429086"/>
                  <a:gd name="connsiteY1" fmla="*/ 106680 h 2179320"/>
                  <a:gd name="connsiteX2" fmla="*/ 1135380 w 4429086"/>
                  <a:gd name="connsiteY2" fmla="*/ 0 h 2179320"/>
                  <a:gd name="connsiteX3" fmla="*/ 2034540 w 4429086"/>
                  <a:gd name="connsiteY3" fmla="*/ 281940 h 2179320"/>
                  <a:gd name="connsiteX4" fmla="*/ 3528060 w 4429086"/>
                  <a:gd name="connsiteY4" fmla="*/ 769620 h 2179320"/>
                  <a:gd name="connsiteX5" fmla="*/ 3032760 w 4429086"/>
                  <a:gd name="connsiteY5" fmla="*/ 1074420 h 2179320"/>
                  <a:gd name="connsiteX6" fmla="*/ 1988820 w 4429086"/>
                  <a:gd name="connsiteY6" fmla="*/ 1051560 h 2179320"/>
                  <a:gd name="connsiteX7" fmla="*/ 2750820 w 4429086"/>
                  <a:gd name="connsiteY7" fmla="*/ 1272540 h 2179320"/>
                  <a:gd name="connsiteX8" fmla="*/ 3543300 w 4429086"/>
                  <a:gd name="connsiteY8" fmla="*/ 1120140 h 2179320"/>
                  <a:gd name="connsiteX9" fmla="*/ 4229100 w 4429086"/>
                  <a:gd name="connsiteY9" fmla="*/ 792480 h 2179320"/>
                  <a:gd name="connsiteX10" fmla="*/ 4320540 w 4429086"/>
                  <a:gd name="connsiteY10" fmla="*/ 1135380 h 2179320"/>
                  <a:gd name="connsiteX11" fmla="*/ 4290060 w 4429086"/>
                  <a:gd name="connsiteY11" fmla="*/ 1455420 h 2179320"/>
                  <a:gd name="connsiteX12" fmla="*/ 3406140 w 4429086"/>
                  <a:gd name="connsiteY12" fmla="*/ 1996440 h 2179320"/>
                  <a:gd name="connsiteX13" fmla="*/ 2011680 w 4429086"/>
                  <a:gd name="connsiteY13" fmla="*/ 2179320 h 2179320"/>
                  <a:gd name="connsiteX14" fmla="*/ 304800 w 4429086"/>
                  <a:gd name="connsiteY14" fmla="*/ 1432560 h 2179320"/>
                  <a:gd name="connsiteX15" fmla="*/ 7620 w 4429086"/>
                  <a:gd name="connsiteY15" fmla="*/ 1310640 h 2179320"/>
                  <a:gd name="connsiteX16" fmla="*/ 0 w 4429086"/>
                  <a:gd name="connsiteY16" fmla="*/ 388620 h 2179320"/>
                  <a:gd name="connsiteX0" fmla="*/ 0 w 4429086"/>
                  <a:gd name="connsiteY0" fmla="*/ 388620 h 2180212"/>
                  <a:gd name="connsiteX1" fmla="*/ 335280 w 4429086"/>
                  <a:gd name="connsiteY1" fmla="*/ 106680 h 2180212"/>
                  <a:gd name="connsiteX2" fmla="*/ 1135380 w 4429086"/>
                  <a:gd name="connsiteY2" fmla="*/ 0 h 2180212"/>
                  <a:gd name="connsiteX3" fmla="*/ 2034540 w 4429086"/>
                  <a:gd name="connsiteY3" fmla="*/ 281940 h 2180212"/>
                  <a:gd name="connsiteX4" fmla="*/ 3528060 w 4429086"/>
                  <a:gd name="connsiteY4" fmla="*/ 769620 h 2180212"/>
                  <a:gd name="connsiteX5" fmla="*/ 3032760 w 4429086"/>
                  <a:gd name="connsiteY5" fmla="*/ 1074420 h 2180212"/>
                  <a:gd name="connsiteX6" fmla="*/ 1988820 w 4429086"/>
                  <a:gd name="connsiteY6" fmla="*/ 1051560 h 2180212"/>
                  <a:gd name="connsiteX7" fmla="*/ 2750820 w 4429086"/>
                  <a:gd name="connsiteY7" fmla="*/ 1272540 h 2180212"/>
                  <a:gd name="connsiteX8" fmla="*/ 3543300 w 4429086"/>
                  <a:gd name="connsiteY8" fmla="*/ 1120140 h 2180212"/>
                  <a:gd name="connsiteX9" fmla="*/ 4229100 w 4429086"/>
                  <a:gd name="connsiteY9" fmla="*/ 792480 h 2180212"/>
                  <a:gd name="connsiteX10" fmla="*/ 4320540 w 4429086"/>
                  <a:gd name="connsiteY10" fmla="*/ 1135380 h 2180212"/>
                  <a:gd name="connsiteX11" fmla="*/ 4290060 w 4429086"/>
                  <a:gd name="connsiteY11" fmla="*/ 1455420 h 2180212"/>
                  <a:gd name="connsiteX12" fmla="*/ 3406140 w 4429086"/>
                  <a:gd name="connsiteY12" fmla="*/ 1996440 h 2180212"/>
                  <a:gd name="connsiteX13" fmla="*/ 2011680 w 4429086"/>
                  <a:gd name="connsiteY13" fmla="*/ 2179320 h 2180212"/>
                  <a:gd name="connsiteX14" fmla="*/ 304800 w 4429086"/>
                  <a:gd name="connsiteY14" fmla="*/ 1432560 h 2180212"/>
                  <a:gd name="connsiteX15" fmla="*/ 7620 w 4429086"/>
                  <a:gd name="connsiteY15" fmla="*/ 1310640 h 2180212"/>
                  <a:gd name="connsiteX16" fmla="*/ 0 w 4429086"/>
                  <a:gd name="connsiteY16" fmla="*/ 388620 h 2180212"/>
                  <a:gd name="connsiteX0" fmla="*/ 0 w 4429086"/>
                  <a:gd name="connsiteY0" fmla="*/ 388620 h 2180212"/>
                  <a:gd name="connsiteX1" fmla="*/ 335280 w 4429086"/>
                  <a:gd name="connsiteY1" fmla="*/ 106680 h 2180212"/>
                  <a:gd name="connsiteX2" fmla="*/ 1135380 w 4429086"/>
                  <a:gd name="connsiteY2" fmla="*/ 0 h 2180212"/>
                  <a:gd name="connsiteX3" fmla="*/ 2034540 w 4429086"/>
                  <a:gd name="connsiteY3" fmla="*/ 281940 h 2180212"/>
                  <a:gd name="connsiteX4" fmla="*/ 3528060 w 4429086"/>
                  <a:gd name="connsiteY4" fmla="*/ 769620 h 2180212"/>
                  <a:gd name="connsiteX5" fmla="*/ 3032760 w 4429086"/>
                  <a:gd name="connsiteY5" fmla="*/ 1074420 h 2180212"/>
                  <a:gd name="connsiteX6" fmla="*/ 1988820 w 4429086"/>
                  <a:gd name="connsiteY6" fmla="*/ 1051560 h 2180212"/>
                  <a:gd name="connsiteX7" fmla="*/ 2750820 w 4429086"/>
                  <a:gd name="connsiteY7" fmla="*/ 1272540 h 2180212"/>
                  <a:gd name="connsiteX8" fmla="*/ 3543300 w 4429086"/>
                  <a:gd name="connsiteY8" fmla="*/ 1120140 h 2180212"/>
                  <a:gd name="connsiteX9" fmla="*/ 4229100 w 4429086"/>
                  <a:gd name="connsiteY9" fmla="*/ 792480 h 2180212"/>
                  <a:gd name="connsiteX10" fmla="*/ 4320540 w 4429086"/>
                  <a:gd name="connsiteY10" fmla="*/ 1135380 h 2180212"/>
                  <a:gd name="connsiteX11" fmla="*/ 4290060 w 4429086"/>
                  <a:gd name="connsiteY11" fmla="*/ 1455420 h 2180212"/>
                  <a:gd name="connsiteX12" fmla="*/ 3406140 w 4429086"/>
                  <a:gd name="connsiteY12" fmla="*/ 1996440 h 2180212"/>
                  <a:gd name="connsiteX13" fmla="*/ 2011680 w 4429086"/>
                  <a:gd name="connsiteY13" fmla="*/ 2179320 h 2180212"/>
                  <a:gd name="connsiteX14" fmla="*/ 304800 w 4429086"/>
                  <a:gd name="connsiteY14" fmla="*/ 1432560 h 2180212"/>
                  <a:gd name="connsiteX15" fmla="*/ 7620 w 4429086"/>
                  <a:gd name="connsiteY15" fmla="*/ 1310640 h 2180212"/>
                  <a:gd name="connsiteX16" fmla="*/ 0 w 4429086"/>
                  <a:gd name="connsiteY16" fmla="*/ 388620 h 2180212"/>
                  <a:gd name="connsiteX0" fmla="*/ 0 w 4429086"/>
                  <a:gd name="connsiteY0" fmla="*/ 388620 h 2180212"/>
                  <a:gd name="connsiteX1" fmla="*/ 335280 w 4429086"/>
                  <a:gd name="connsiteY1" fmla="*/ 106680 h 2180212"/>
                  <a:gd name="connsiteX2" fmla="*/ 1135380 w 4429086"/>
                  <a:gd name="connsiteY2" fmla="*/ 0 h 2180212"/>
                  <a:gd name="connsiteX3" fmla="*/ 2034540 w 4429086"/>
                  <a:gd name="connsiteY3" fmla="*/ 281940 h 2180212"/>
                  <a:gd name="connsiteX4" fmla="*/ 3528060 w 4429086"/>
                  <a:gd name="connsiteY4" fmla="*/ 769620 h 2180212"/>
                  <a:gd name="connsiteX5" fmla="*/ 3032760 w 4429086"/>
                  <a:gd name="connsiteY5" fmla="*/ 1074420 h 2180212"/>
                  <a:gd name="connsiteX6" fmla="*/ 1988820 w 4429086"/>
                  <a:gd name="connsiteY6" fmla="*/ 1051560 h 2180212"/>
                  <a:gd name="connsiteX7" fmla="*/ 2750820 w 4429086"/>
                  <a:gd name="connsiteY7" fmla="*/ 1272540 h 2180212"/>
                  <a:gd name="connsiteX8" fmla="*/ 3543300 w 4429086"/>
                  <a:gd name="connsiteY8" fmla="*/ 1120140 h 2180212"/>
                  <a:gd name="connsiteX9" fmla="*/ 4229100 w 4429086"/>
                  <a:gd name="connsiteY9" fmla="*/ 792480 h 2180212"/>
                  <a:gd name="connsiteX10" fmla="*/ 4320540 w 4429086"/>
                  <a:gd name="connsiteY10" fmla="*/ 1135380 h 2180212"/>
                  <a:gd name="connsiteX11" fmla="*/ 4290060 w 4429086"/>
                  <a:gd name="connsiteY11" fmla="*/ 1455420 h 2180212"/>
                  <a:gd name="connsiteX12" fmla="*/ 3406140 w 4429086"/>
                  <a:gd name="connsiteY12" fmla="*/ 1996440 h 2180212"/>
                  <a:gd name="connsiteX13" fmla="*/ 2011680 w 4429086"/>
                  <a:gd name="connsiteY13" fmla="*/ 2179320 h 2180212"/>
                  <a:gd name="connsiteX14" fmla="*/ 304800 w 4429086"/>
                  <a:gd name="connsiteY14" fmla="*/ 1432560 h 2180212"/>
                  <a:gd name="connsiteX15" fmla="*/ 7620 w 4429086"/>
                  <a:gd name="connsiteY15" fmla="*/ 1310640 h 2180212"/>
                  <a:gd name="connsiteX16" fmla="*/ 0 w 4429086"/>
                  <a:gd name="connsiteY16" fmla="*/ 388620 h 2180212"/>
                  <a:gd name="connsiteX0" fmla="*/ 0 w 4429086"/>
                  <a:gd name="connsiteY0" fmla="*/ 388620 h 2180212"/>
                  <a:gd name="connsiteX1" fmla="*/ 335280 w 4429086"/>
                  <a:gd name="connsiteY1" fmla="*/ 106680 h 2180212"/>
                  <a:gd name="connsiteX2" fmla="*/ 1135380 w 4429086"/>
                  <a:gd name="connsiteY2" fmla="*/ 0 h 2180212"/>
                  <a:gd name="connsiteX3" fmla="*/ 2034540 w 4429086"/>
                  <a:gd name="connsiteY3" fmla="*/ 281940 h 2180212"/>
                  <a:gd name="connsiteX4" fmla="*/ 3528060 w 4429086"/>
                  <a:gd name="connsiteY4" fmla="*/ 769620 h 2180212"/>
                  <a:gd name="connsiteX5" fmla="*/ 3032760 w 4429086"/>
                  <a:gd name="connsiteY5" fmla="*/ 1074420 h 2180212"/>
                  <a:gd name="connsiteX6" fmla="*/ 1988820 w 4429086"/>
                  <a:gd name="connsiteY6" fmla="*/ 1051560 h 2180212"/>
                  <a:gd name="connsiteX7" fmla="*/ 2750820 w 4429086"/>
                  <a:gd name="connsiteY7" fmla="*/ 1272540 h 2180212"/>
                  <a:gd name="connsiteX8" fmla="*/ 3543300 w 4429086"/>
                  <a:gd name="connsiteY8" fmla="*/ 1120140 h 2180212"/>
                  <a:gd name="connsiteX9" fmla="*/ 4229100 w 4429086"/>
                  <a:gd name="connsiteY9" fmla="*/ 792480 h 2180212"/>
                  <a:gd name="connsiteX10" fmla="*/ 4320540 w 4429086"/>
                  <a:gd name="connsiteY10" fmla="*/ 1135380 h 2180212"/>
                  <a:gd name="connsiteX11" fmla="*/ 4290060 w 4429086"/>
                  <a:gd name="connsiteY11" fmla="*/ 1455420 h 2180212"/>
                  <a:gd name="connsiteX12" fmla="*/ 3406140 w 4429086"/>
                  <a:gd name="connsiteY12" fmla="*/ 1996440 h 2180212"/>
                  <a:gd name="connsiteX13" fmla="*/ 2011680 w 4429086"/>
                  <a:gd name="connsiteY13" fmla="*/ 2179320 h 2180212"/>
                  <a:gd name="connsiteX14" fmla="*/ 304800 w 4429086"/>
                  <a:gd name="connsiteY14" fmla="*/ 1432560 h 2180212"/>
                  <a:gd name="connsiteX15" fmla="*/ 7620 w 4429086"/>
                  <a:gd name="connsiteY15" fmla="*/ 1310640 h 2180212"/>
                  <a:gd name="connsiteX16" fmla="*/ 0 w 4429086"/>
                  <a:gd name="connsiteY16" fmla="*/ 388620 h 2180212"/>
                  <a:gd name="connsiteX0" fmla="*/ 0 w 4429086"/>
                  <a:gd name="connsiteY0" fmla="*/ 388620 h 2180212"/>
                  <a:gd name="connsiteX1" fmla="*/ 335280 w 4429086"/>
                  <a:gd name="connsiteY1" fmla="*/ 106680 h 2180212"/>
                  <a:gd name="connsiteX2" fmla="*/ 1135380 w 4429086"/>
                  <a:gd name="connsiteY2" fmla="*/ 0 h 2180212"/>
                  <a:gd name="connsiteX3" fmla="*/ 2034540 w 4429086"/>
                  <a:gd name="connsiteY3" fmla="*/ 281940 h 2180212"/>
                  <a:gd name="connsiteX4" fmla="*/ 3528060 w 4429086"/>
                  <a:gd name="connsiteY4" fmla="*/ 769620 h 2180212"/>
                  <a:gd name="connsiteX5" fmla="*/ 3032760 w 4429086"/>
                  <a:gd name="connsiteY5" fmla="*/ 1074420 h 2180212"/>
                  <a:gd name="connsiteX6" fmla="*/ 1988820 w 4429086"/>
                  <a:gd name="connsiteY6" fmla="*/ 1051560 h 2180212"/>
                  <a:gd name="connsiteX7" fmla="*/ 2750820 w 4429086"/>
                  <a:gd name="connsiteY7" fmla="*/ 1272540 h 2180212"/>
                  <a:gd name="connsiteX8" fmla="*/ 3543300 w 4429086"/>
                  <a:gd name="connsiteY8" fmla="*/ 1120140 h 2180212"/>
                  <a:gd name="connsiteX9" fmla="*/ 4229100 w 4429086"/>
                  <a:gd name="connsiteY9" fmla="*/ 792480 h 2180212"/>
                  <a:gd name="connsiteX10" fmla="*/ 4320540 w 4429086"/>
                  <a:gd name="connsiteY10" fmla="*/ 1135380 h 2180212"/>
                  <a:gd name="connsiteX11" fmla="*/ 4290060 w 4429086"/>
                  <a:gd name="connsiteY11" fmla="*/ 1455420 h 2180212"/>
                  <a:gd name="connsiteX12" fmla="*/ 3406140 w 4429086"/>
                  <a:gd name="connsiteY12" fmla="*/ 1996440 h 2180212"/>
                  <a:gd name="connsiteX13" fmla="*/ 2011680 w 4429086"/>
                  <a:gd name="connsiteY13" fmla="*/ 2179320 h 2180212"/>
                  <a:gd name="connsiteX14" fmla="*/ 304800 w 4429086"/>
                  <a:gd name="connsiteY14" fmla="*/ 1432560 h 2180212"/>
                  <a:gd name="connsiteX15" fmla="*/ 7620 w 4429086"/>
                  <a:gd name="connsiteY15" fmla="*/ 1310640 h 2180212"/>
                  <a:gd name="connsiteX16" fmla="*/ 0 w 4429086"/>
                  <a:gd name="connsiteY16" fmla="*/ 388620 h 2180212"/>
                  <a:gd name="connsiteX0" fmla="*/ 0 w 4429086"/>
                  <a:gd name="connsiteY0" fmla="*/ 388620 h 2180188"/>
                  <a:gd name="connsiteX1" fmla="*/ 335280 w 4429086"/>
                  <a:gd name="connsiteY1" fmla="*/ 106680 h 2180188"/>
                  <a:gd name="connsiteX2" fmla="*/ 1135380 w 4429086"/>
                  <a:gd name="connsiteY2" fmla="*/ 0 h 2180188"/>
                  <a:gd name="connsiteX3" fmla="*/ 2034540 w 4429086"/>
                  <a:gd name="connsiteY3" fmla="*/ 281940 h 2180188"/>
                  <a:gd name="connsiteX4" fmla="*/ 3528060 w 4429086"/>
                  <a:gd name="connsiteY4" fmla="*/ 769620 h 2180188"/>
                  <a:gd name="connsiteX5" fmla="*/ 3032760 w 4429086"/>
                  <a:gd name="connsiteY5" fmla="*/ 1074420 h 2180188"/>
                  <a:gd name="connsiteX6" fmla="*/ 1988820 w 4429086"/>
                  <a:gd name="connsiteY6" fmla="*/ 1051560 h 2180188"/>
                  <a:gd name="connsiteX7" fmla="*/ 2750820 w 4429086"/>
                  <a:gd name="connsiteY7" fmla="*/ 1272540 h 2180188"/>
                  <a:gd name="connsiteX8" fmla="*/ 3543300 w 4429086"/>
                  <a:gd name="connsiteY8" fmla="*/ 1120140 h 2180188"/>
                  <a:gd name="connsiteX9" fmla="*/ 4229100 w 4429086"/>
                  <a:gd name="connsiteY9" fmla="*/ 792480 h 2180188"/>
                  <a:gd name="connsiteX10" fmla="*/ 4320540 w 4429086"/>
                  <a:gd name="connsiteY10" fmla="*/ 1135380 h 2180188"/>
                  <a:gd name="connsiteX11" fmla="*/ 4290060 w 4429086"/>
                  <a:gd name="connsiteY11" fmla="*/ 1455420 h 2180188"/>
                  <a:gd name="connsiteX12" fmla="*/ 3406140 w 4429086"/>
                  <a:gd name="connsiteY12" fmla="*/ 1996440 h 2180188"/>
                  <a:gd name="connsiteX13" fmla="*/ 2011680 w 4429086"/>
                  <a:gd name="connsiteY13" fmla="*/ 2179320 h 2180188"/>
                  <a:gd name="connsiteX14" fmla="*/ 304800 w 4429086"/>
                  <a:gd name="connsiteY14" fmla="*/ 1417320 h 2180188"/>
                  <a:gd name="connsiteX15" fmla="*/ 7620 w 4429086"/>
                  <a:gd name="connsiteY15" fmla="*/ 1310640 h 2180188"/>
                  <a:gd name="connsiteX16" fmla="*/ 0 w 4429086"/>
                  <a:gd name="connsiteY16" fmla="*/ 388620 h 2180188"/>
                  <a:gd name="connsiteX0" fmla="*/ 0 w 4429086"/>
                  <a:gd name="connsiteY0" fmla="*/ 388620 h 2180200"/>
                  <a:gd name="connsiteX1" fmla="*/ 335280 w 4429086"/>
                  <a:gd name="connsiteY1" fmla="*/ 106680 h 2180200"/>
                  <a:gd name="connsiteX2" fmla="*/ 1135380 w 4429086"/>
                  <a:gd name="connsiteY2" fmla="*/ 0 h 2180200"/>
                  <a:gd name="connsiteX3" fmla="*/ 2034540 w 4429086"/>
                  <a:gd name="connsiteY3" fmla="*/ 281940 h 2180200"/>
                  <a:gd name="connsiteX4" fmla="*/ 3528060 w 4429086"/>
                  <a:gd name="connsiteY4" fmla="*/ 769620 h 2180200"/>
                  <a:gd name="connsiteX5" fmla="*/ 3032760 w 4429086"/>
                  <a:gd name="connsiteY5" fmla="*/ 1074420 h 2180200"/>
                  <a:gd name="connsiteX6" fmla="*/ 1988820 w 4429086"/>
                  <a:gd name="connsiteY6" fmla="*/ 1051560 h 2180200"/>
                  <a:gd name="connsiteX7" fmla="*/ 2750820 w 4429086"/>
                  <a:gd name="connsiteY7" fmla="*/ 1272540 h 2180200"/>
                  <a:gd name="connsiteX8" fmla="*/ 3543300 w 4429086"/>
                  <a:gd name="connsiteY8" fmla="*/ 1120140 h 2180200"/>
                  <a:gd name="connsiteX9" fmla="*/ 4229100 w 4429086"/>
                  <a:gd name="connsiteY9" fmla="*/ 792480 h 2180200"/>
                  <a:gd name="connsiteX10" fmla="*/ 4320540 w 4429086"/>
                  <a:gd name="connsiteY10" fmla="*/ 1135380 h 2180200"/>
                  <a:gd name="connsiteX11" fmla="*/ 4290060 w 4429086"/>
                  <a:gd name="connsiteY11" fmla="*/ 1455420 h 2180200"/>
                  <a:gd name="connsiteX12" fmla="*/ 3406140 w 4429086"/>
                  <a:gd name="connsiteY12" fmla="*/ 1996440 h 2180200"/>
                  <a:gd name="connsiteX13" fmla="*/ 2011680 w 4429086"/>
                  <a:gd name="connsiteY13" fmla="*/ 2179320 h 2180200"/>
                  <a:gd name="connsiteX14" fmla="*/ 312420 w 4429086"/>
                  <a:gd name="connsiteY14" fmla="*/ 1424940 h 2180200"/>
                  <a:gd name="connsiteX15" fmla="*/ 7620 w 4429086"/>
                  <a:gd name="connsiteY15" fmla="*/ 1310640 h 2180200"/>
                  <a:gd name="connsiteX16" fmla="*/ 0 w 4429086"/>
                  <a:gd name="connsiteY16" fmla="*/ 388620 h 218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29086" h="2180200">
                    <a:moveTo>
                      <a:pt x="0" y="388620"/>
                    </a:moveTo>
                    <a:cubicBezTo>
                      <a:pt x="31750" y="193040"/>
                      <a:pt x="-74930" y="201930"/>
                      <a:pt x="335280" y="106680"/>
                    </a:cubicBezTo>
                    <a:cubicBezTo>
                      <a:pt x="554990" y="41910"/>
                      <a:pt x="845820" y="2540"/>
                      <a:pt x="1135380" y="0"/>
                    </a:cubicBezTo>
                    <a:cubicBezTo>
                      <a:pt x="1630680" y="48260"/>
                      <a:pt x="1729740" y="149860"/>
                      <a:pt x="2034540" y="281940"/>
                    </a:cubicBezTo>
                    <a:cubicBezTo>
                      <a:pt x="2514600" y="490220"/>
                      <a:pt x="3436620" y="294640"/>
                      <a:pt x="3528060" y="769620"/>
                    </a:cubicBezTo>
                    <a:cubicBezTo>
                      <a:pt x="3401060" y="1229360"/>
                      <a:pt x="3159760" y="1071880"/>
                      <a:pt x="3032760" y="1074420"/>
                    </a:cubicBezTo>
                    <a:cubicBezTo>
                      <a:pt x="2684780" y="1066800"/>
                      <a:pt x="2313940" y="990600"/>
                      <a:pt x="1988820" y="1051560"/>
                    </a:cubicBezTo>
                    <a:cubicBezTo>
                      <a:pt x="2242820" y="1201420"/>
                      <a:pt x="2496820" y="1259840"/>
                      <a:pt x="2750820" y="1272540"/>
                    </a:cubicBezTo>
                    <a:cubicBezTo>
                      <a:pt x="3035300" y="1259840"/>
                      <a:pt x="3350260" y="1239520"/>
                      <a:pt x="3543300" y="1120140"/>
                    </a:cubicBezTo>
                    <a:cubicBezTo>
                      <a:pt x="3802380" y="866140"/>
                      <a:pt x="4046220" y="764540"/>
                      <a:pt x="4229100" y="792480"/>
                    </a:cubicBezTo>
                    <a:cubicBezTo>
                      <a:pt x="4579620" y="922020"/>
                      <a:pt x="4373880" y="1051560"/>
                      <a:pt x="4320540" y="1135380"/>
                    </a:cubicBezTo>
                    <a:cubicBezTo>
                      <a:pt x="4511040" y="1150620"/>
                      <a:pt x="4366260" y="1386840"/>
                      <a:pt x="4290060" y="1455420"/>
                    </a:cubicBezTo>
                    <a:cubicBezTo>
                      <a:pt x="3995420" y="1635760"/>
                      <a:pt x="3693160" y="1915160"/>
                      <a:pt x="3406140" y="1996440"/>
                    </a:cubicBezTo>
                    <a:cubicBezTo>
                      <a:pt x="2941320" y="2057400"/>
                      <a:pt x="2476500" y="2164080"/>
                      <a:pt x="2011680" y="2179320"/>
                    </a:cubicBezTo>
                    <a:cubicBezTo>
                      <a:pt x="1930400" y="2204720"/>
                      <a:pt x="881380" y="1673860"/>
                      <a:pt x="312420" y="1424940"/>
                    </a:cubicBezTo>
                    <a:cubicBezTo>
                      <a:pt x="53340" y="1437640"/>
                      <a:pt x="0" y="1358900"/>
                      <a:pt x="7620" y="1310640"/>
                    </a:cubicBezTo>
                    <a:lnTo>
                      <a:pt x="0" y="3886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307079" y="-2269217"/>
              <a:ext cx="2440267" cy="2459718"/>
              <a:chOff x="3383280" y="-1741169"/>
              <a:chExt cx="1752600" cy="176657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383280" y="-1741169"/>
                <a:ext cx="876300" cy="1766570"/>
              </a:xfrm>
              <a:custGeom>
                <a:avLst/>
                <a:gdLst>
                  <a:gd name="connsiteX0" fmla="*/ 0 w 876300"/>
                  <a:gd name="connsiteY0" fmla="*/ 0 h 1607820"/>
                  <a:gd name="connsiteX1" fmla="*/ 876300 w 876300"/>
                  <a:gd name="connsiteY1" fmla="*/ 0 h 1607820"/>
                  <a:gd name="connsiteX2" fmla="*/ 876300 w 876300"/>
                  <a:gd name="connsiteY2" fmla="*/ 1607820 h 1607820"/>
                  <a:gd name="connsiteX3" fmla="*/ 0 w 876300"/>
                  <a:gd name="connsiteY3" fmla="*/ 1607820 h 1607820"/>
                  <a:gd name="connsiteX4" fmla="*/ 0 w 876300"/>
                  <a:gd name="connsiteY4" fmla="*/ 0 h 1607820"/>
                  <a:gd name="connsiteX0" fmla="*/ 0 w 876300"/>
                  <a:gd name="connsiteY0" fmla="*/ 0 h 1766570"/>
                  <a:gd name="connsiteX1" fmla="*/ 876300 w 876300"/>
                  <a:gd name="connsiteY1" fmla="*/ 158750 h 1766570"/>
                  <a:gd name="connsiteX2" fmla="*/ 876300 w 876300"/>
                  <a:gd name="connsiteY2" fmla="*/ 1766570 h 1766570"/>
                  <a:gd name="connsiteX3" fmla="*/ 0 w 876300"/>
                  <a:gd name="connsiteY3" fmla="*/ 1766570 h 1766570"/>
                  <a:gd name="connsiteX4" fmla="*/ 0 w 876300"/>
                  <a:gd name="connsiteY4" fmla="*/ 0 h 1766570"/>
                  <a:gd name="connsiteX0" fmla="*/ 0 w 876300"/>
                  <a:gd name="connsiteY0" fmla="*/ 0 h 1766570"/>
                  <a:gd name="connsiteX1" fmla="*/ 876300 w 876300"/>
                  <a:gd name="connsiteY1" fmla="*/ 158750 h 1766570"/>
                  <a:gd name="connsiteX2" fmla="*/ 876300 w 876300"/>
                  <a:gd name="connsiteY2" fmla="*/ 1766570 h 1766570"/>
                  <a:gd name="connsiteX3" fmla="*/ 0 w 876300"/>
                  <a:gd name="connsiteY3" fmla="*/ 1607820 h 1766570"/>
                  <a:gd name="connsiteX4" fmla="*/ 0 w 876300"/>
                  <a:gd name="connsiteY4" fmla="*/ 0 h 1766570"/>
                  <a:gd name="connsiteX0" fmla="*/ 0 w 876300"/>
                  <a:gd name="connsiteY0" fmla="*/ 0 h 1766570"/>
                  <a:gd name="connsiteX1" fmla="*/ 876300 w 876300"/>
                  <a:gd name="connsiteY1" fmla="*/ 158750 h 1766570"/>
                  <a:gd name="connsiteX2" fmla="*/ 876300 w 876300"/>
                  <a:gd name="connsiteY2" fmla="*/ 1766570 h 1766570"/>
                  <a:gd name="connsiteX3" fmla="*/ 0 w 876300"/>
                  <a:gd name="connsiteY3" fmla="*/ 1607820 h 1766570"/>
                  <a:gd name="connsiteX4" fmla="*/ 0 w 876300"/>
                  <a:gd name="connsiteY4" fmla="*/ 0 h 1766570"/>
                  <a:gd name="connsiteX0" fmla="*/ 0 w 876300"/>
                  <a:gd name="connsiteY0" fmla="*/ 0 h 1766570"/>
                  <a:gd name="connsiteX1" fmla="*/ 876300 w 876300"/>
                  <a:gd name="connsiteY1" fmla="*/ 158750 h 1766570"/>
                  <a:gd name="connsiteX2" fmla="*/ 876300 w 876300"/>
                  <a:gd name="connsiteY2" fmla="*/ 1766570 h 1766570"/>
                  <a:gd name="connsiteX3" fmla="*/ 0 w 876300"/>
                  <a:gd name="connsiteY3" fmla="*/ 1607820 h 1766570"/>
                  <a:gd name="connsiteX4" fmla="*/ 0 w 876300"/>
                  <a:gd name="connsiteY4" fmla="*/ 0 h 1766570"/>
                  <a:gd name="connsiteX0" fmla="*/ 0 w 876300"/>
                  <a:gd name="connsiteY0" fmla="*/ 0 h 1766570"/>
                  <a:gd name="connsiteX1" fmla="*/ 876300 w 876300"/>
                  <a:gd name="connsiteY1" fmla="*/ 158750 h 1766570"/>
                  <a:gd name="connsiteX2" fmla="*/ 876300 w 876300"/>
                  <a:gd name="connsiteY2" fmla="*/ 1766570 h 1766570"/>
                  <a:gd name="connsiteX3" fmla="*/ 0 w 876300"/>
                  <a:gd name="connsiteY3" fmla="*/ 1607820 h 1766570"/>
                  <a:gd name="connsiteX4" fmla="*/ 0 w 876300"/>
                  <a:gd name="connsiteY4" fmla="*/ 0 h 1766570"/>
                  <a:gd name="connsiteX0" fmla="*/ 0 w 876300"/>
                  <a:gd name="connsiteY0" fmla="*/ 0 h 1766570"/>
                  <a:gd name="connsiteX1" fmla="*/ 876300 w 876300"/>
                  <a:gd name="connsiteY1" fmla="*/ 158750 h 1766570"/>
                  <a:gd name="connsiteX2" fmla="*/ 876300 w 876300"/>
                  <a:gd name="connsiteY2" fmla="*/ 1766570 h 1766570"/>
                  <a:gd name="connsiteX3" fmla="*/ 0 w 876300"/>
                  <a:gd name="connsiteY3" fmla="*/ 1607820 h 1766570"/>
                  <a:gd name="connsiteX4" fmla="*/ 0 w 876300"/>
                  <a:gd name="connsiteY4" fmla="*/ 0 h 1766570"/>
                  <a:gd name="connsiteX0" fmla="*/ 0 w 876300"/>
                  <a:gd name="connsiteY0" fmla="*/ 0 h 1766570"/>
                  <a:gd name="connsiteX1" fmla="*/ 876300 w 876300"/>
                  <a:gd name="connsiteY1" fmla="*/ 158750 h 1766570"/>
                  <a:gd name="connsiteX2" fmla="*/ 876300 w 876300"/>
                  <a:gd name="connsiteY2" fmla="*/ 1766570 h 1766570"/>
                  <a:gd name="connsiteX3" fmla="*/ 0 w 876300"/>
                  <a:gd name="connsiteY3" fmla="*/ 1607820 h 1766570"/>
                  <a:gd name="connsiteX4" fmla="*/ 0 w 876300"/>
                  <a:gd name="connsiteY4" fmla="*/ 0 h 1766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1766570">
                    <a:moveTo>
                      <a:pt x="0" y="0"/>
                    </a:moveTo>
                    <a:cubicBezTo>
                      <a:pt x="635000" y="8467"/>
                      <a:pt x="660400" y="67733"/>
                      <a:pt x="876300" y="158750"/>
                    </a:cubicBezTo>
                    <a:lnTo>
                      <a:pt x="876300" y="1766570"/>
                    </a:lnTo>
                    <a:cubicBezTo>
                      <a:pt x="609600" y="1669203"/>
                      <a:pt x="450850" y="1616287"/>
                      <a:pt x="0" y="160782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5" name="Rectangle 12"/>
              <p:cNvSpPr/>
              <p:nvPr/>
            </p:nvSpPr>
            <p:spPr>
              <a:xfrm flipH="1">
                <a:off x="4259580" y="-1741169"/>
                <a:ext cx="876300" cy="1766570"/>
              </a:xfrm>
              <a:custGeom>
                <a:avLst/>
                <a:gdLst>
                  <a:gd name="connsiteX0" fmla="*/ 0 w 876300"/>
                  <a:gd name="connsiteY0" fmla="*/ 0 h 1607820"/>
                  <a:gd name="connsiteX1" fmla="*/ 876300 w 876300"/>
                  <a:gd name="connsiteY1" fmla="*/ 0 h 1607820"/>
                  <a:gd name="connsiteX2" fmla="*/ 876300 w 876300"/>
                  <a:gd name="connsiteY2" fmla="*/ 1607820 h 1607820"/>
                  <a:gd name="connsiteX3" fmla="*/ 0 w 876300"/>
                  <a:gd name="connsiteY3" fmla="*/ 1607820 h 1607820"/>
                  <a:gd name="connsiteX4" fmla="*/ 0 w 876300"/>
                  <a:gd name="connsiteY4" fmla="*/ 0 h 1607820"/>
                  <a:gd name="connsiteX0" fmla="*/ 0 w 876300"/>
                  <a:gd name="connsiteY0" fmla="*/ 0 h 1766570"/>
                  <a:gd name="connsiteX1" fmla="*/ 876300 w 876300"/>
                  <a:gd name="connsiteY1" fmla="*/ 158750 h 1766570"/>
                  <a:gd name="connsiteX2" fmla="*/ 876300 w 876300"/>
                  <a:gd name="connsiteY2" fmla="*/ 1766570 h 1766570"/>
                  <a:gd name="connsiteX3" fmla="*/ 0 w 876300"/>
                  <a:gd name="connsiteY3" fmla="*/ 1766570 h 1766570"/>
                  <a:gd name="connsiteX4" fmla="*/ 0 w 876300"/>
                  <a:gd name="connsiteY4" fmla="*/ 0 h 1766570"/>
                  <a:gd name="connsiteX0" fmla="*/ 0 w 876300"/>
                  <a:gd name="connsiteY0" fmla="*/ 0 h 1766570"/>
                  <a:gd name="connsiteX1" fmla="*/ 876300 w 876300"/>
                  <a:gd name="connsiteY1" fmla="*/ 158750 h 1766570"/>
                  <a:gd name="connsiteX2" fmla="*/ 876300 w 876300"/>
                  <a:gd name="connsiteY2" fmla="*/ 1766570 h 1766570"/>
                  <a:gd name="connsiteX3" fmla="*/ 0 w 876300"/>
                  <a:gd name="connsiteY3" fmla="*/ 1607820 h 1766570"/>
                  <a:gd name="connsiteX4" fmla="*/ 0 w 876300"/>
                  <a:gd name="connsiteY4" fmla="*/ 0 h 1766570"/>
                  <a:gd name="connsiteX0" fmla="*/ 0 w 876300"/>
                  <a:gd name="connsiteY0" fmla="*/ 0 h 1766570"/>
                  <a:gd name="connsiteX1" fmla="*/ 876300 w 876300"/>
                  <a:gd name="connsiteY1" fmla="*/ 158750 h 1766570"/>
                  <a:gd name="connsiteX2" fmla="*/ 876300 w 876300"/>
                  <a:gd name="connsiteY2" fmla="*/ 1766570 h 1766570"/>
                  <a:gd name="connsiteX3" fmla="*/ 0 w 876300"/>
                  <a:gd name="connsiteY3" fmla="*/ 1607820 h 1766570"/>
                  <a:gd name="connsiteX4" fmla="*/ 0 w 876300"/>
                  <a:gd name="connsiteY4" fmla="*/ 0 h 1766570"/>
                  <a:gd name="connsiteX0" fmla="*/ 0 w 876300"/>
                  <a:gd name="connsiteY0" fmla="*/ 0 h 1766570"/>
                  <a:gd name="connsiteX1" fmla="*/ 876300 w 876300"/>
                  <a:gd name="connsiteY1" fmla="*/ 158750 h 1766570"/>
                  <a:gd name="connsiteX2" fmla="*/ 876300 w 876300"/>
                  <a:gd name="connsiteY2" fmla="*/ 1766570 h 1766570"/>
                  <a:gd name="connsiteX3" fmla="*/ 0 w 876300"/>
                  <a:gd name="connsiteY3" fmla="*/ 1607820 h 1766570"/>
                  <a:gd name="connsiteX4" fmla="*/ 0 w 876300"/>
                  <a:gd name="connsiteY4" fmla="*/ 0 h 1766570"/>
                  <a:gd name="connsiteX0" fmla="*/ 0 w 876300"/>
                  <a:gd name="connsiteY0" fmla="*/ 0 h 1766570"/>
                  <a:gd name="connsiteX1" fmla="*/ 876300 w 876300"/>
                  <a:gd name="connsiteY1" fmla="*/ 158750 h 1766570"/>
                  <a:gd name="connsiteX2" fmla="*/ 876300 w 876300"/>
                  <a:gd name="connsiteY2" fmla="*/ 1766570 h 1766570"/>
                  <a:gd name="connsiteX3" fmla="*/ 0 w 876300"/>
                  <a:gd name="connsiteY3" fmla="*/ 1607820 h 1766570"/>
                  <a:gd name="connsiteX4" fmla="*/ 0 w 876300"/>
                  <a:gd name="connsiteY4" fmla="*/ 0 h 1766570"/>
                  <a:gd name="connsiteX0" fmla="*/ 0 w 876300"/>
                  <a:gd name="connsiteY0" fmla="*/ 0 h 1766570"/>
                  <a:gd name="connsiteX1" fmla="*/ 876300 w 876300"/>
                  <a:gd name="connsiteY1" fmla="*/ 158750 h 1766570"/>
                  <a:gd name="connsiteX2" fmla="*/ 876300 w 876300"/>
                  <a:gd name="connsiteY2" fmla="*/ 1766570 h 1766570"/>
                  <a:gd name="connsiteX3" fmla="*/ 0 w 876300"/>
                  <a:gd name="connsiteY3" fmla="*/ 1607820 h 1766570"/>
                  <a:gd name="connsiteX4" fmla="*/ 0 w 876300"/>
                  <a:gd name="connsiteY4" fmla="*/ 0 h 1766570"/>
                  <a:gd name="connsiteX0" fmla="*/ 0 w 876300"/>
                  <a:gd name="connsiteY0" fmla="*/ 0 h 1766570"/>
                  <a:gd name="connsiteX1" fmla="*/ 876300 w 876300"/>
                  <a:gd name="connsiteY1" fmla="*/ 158750 h 1766570"/>
                  <a:gd name="connsiteX2" fmla="*/ 876300 w 876300"/>
                  <a:gd name="connsiteY2" fmla="*/ 1766570 h 1766570"/>
                  <a:gd name="connsiteX3" fmla="*/ 0 w 876300"/>
                  <a:gd name="connsiteY3" fmla="*/ 1607820 h 1766570"/>
                  <a:gd name="connsiteX4" fmla="*/ 0 w 876300"/>
                  <a:gd name="connsiteY4" fmla="*/ 0 h 1766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1766570">
                    <a:moveTo>
                      <a:pt x="0" y="0"/>
                    </a:moveTo>
                    <a:cubicBezTo>
                      <a:pt x="635000" y="8467"/>
                      <a:pt x="660400" y="67733"/>
                      <a:pt x="876300" y="158750"/>
                    </a:cubicBezTo>
                    <a:lnTo>
                      <a:pt x="876300" y="1766570"/>
                    </a:lnTo>
                    <a:cubicBezTo>
                      <a:pt x="609600" y="1669203"/>
                      <a:pt x="450850" y="1616287"/>
                      <a:pt x="0" y="160782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sp>
        <p:nvSpPr>
          <p:cNvPr id="18" name="Rounded Rectangle 17"/>
          <p:cNvSpPr/>
          <p:nvPr/>
        </p:nvSpPr>
        <p:spPr>
          <a:xfrm>
            <a:off x="2260600" y="7050980"/>
            <a:ext cx="6235700" cy="1943100"/>
          </a:xfrm>
          <a:prstGeom prst="roundRect">
            <a:avLst/>
          </a:prstGeom>
          <a:gradFill>
            <a:gsLst>
              <a:gs pos="0">
                <a:srgbClr val="ED1A39"/>
              </a:gs>
              <a:gs pos="100000">
                <a:srgbClr val="960C2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504000" rtlCol="0" anchor="ctr">
            <a:noAutofit/>
          </a:bodyPr>
          <a:lstStyle/>
          <a:p>
            <a:r>
              <a:rPr lang="en-PH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Search for Researches</a:t>
            </a:r>
            <a:endParaRPr lang="en-PH" sz="5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83990" y="7288516"/>
            <a:ext cx="1044575" cy="1044575"/>
          </a:xfrm>
          <a:prstGeom prst="ellipse">
            <a:avLst/>
          </a:prstGeom>
          <a:solidFill>
            <a:schemeClr val="bg1">
              <a:alpha val="28000"/>
            </a:schemeClr>
          </a:solidFill>
          <a:ln w="984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9"/>
          <p:cNvSpPr/>
          <p:nvPr/>
        </p:nvSpPr>
        <p:spPr>
          <a:xfrm rot="19445327">
            <a:off x="7634397" y="8159469"/>
            <a:ext cx="169682" cy="660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ounded Rectangle 20"/>
          <p:cNvSpPr/>
          <p:nvPr/>
        </p:nvSpPr>
        <p:spPr>
          <a:xfrm>
            <a:off x="4991100" y="7282"/>
            <a:ext cx="7010400" cy="1943100"/>
          </a:xfrm>
          <a:prstGeom prst="roundRect">
            <a:avLst/>
          </a:prstGeom>
          <a:gradFill>
            <a:gsLst>
              <a:gs pos="0">
                <a:srgbClr val="ED1A39"/>
              </a:gs>
              <a:gs pos="100000">
                <a:srgbClr val="960C2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 MORE</a:t>
            </a:r>
            <a:endParaRPr lang="en-PH" sz="8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13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14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Yao</dc:creator>
  <cp:lastModifiedBy>Bryan Yao</cp:lastModifiedBy>
  <cp:revision>12</cp:revision>
  <dcterms:created xsi:type="dcterms:W3CDTF">2018-04-27T06:00:19Z</dcterms:created>
  <dcterms:modified xsi:type="dcterms:W3CDTF">2018-05-04T09:35:26Z</dcterms:modified>
</cp:coreProperties>
</file>