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101D"/>
    <a:srgbClr val="B51A2F"/>
    <a:srgbClr val="1F1D3F"/>
    <a:srgbClr val="3D387B"/>
    <a:srgbClr val="4F4C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5" d="100"/>
          <a:sy n="75" d="100"/>
        </p:scale>
        <p:origin x="1116" y="7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49ECD307-0A2B-4BFC-9F1E-BCB1A89DFF35}" type="datetimeFigureOut">
              <a:rPr lang="en-PH" smtClean="0"/>
              <a:t>04/27/2018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20C44B-9036-4997-81E6-C115A5DABDB9}" type="slidenum">
              <a:rPr lang="en-PH" smtClean="0"/>
              <a:t>‹#›</a:t>
            </a:fld>
            <a:endParaRPr lang="en-PH"/>
          </a:p>
        </p:txBody>
      </p:sp>
    </p:spTree>
    <p:extLst>
      <p:ext uri="{BB962C8B-B14F-4D97-AF65-F5344CB8AC3E}">
        <p14:creationId xmlns:p14="http://schemas.microsoft.com/office/powerpoint/2010/main" val="373417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49ECD307-0A2B-4BFC-9F1E-BCB1A89DFF35}" type="datetimeFigureOut">
              <a:rPr lang="en-PH" smtClean="0"/>
              <a:t>04/27/2018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20C44B-9036-4997-81E6-C115A5DABDB9}" type="slidenum">
              <a:rPr lang="en-PH" smtClean="0"/>
              <a:t>‹#›</a:t>
            </a:fld>
            <a:endParaRPr lang="en-PH"/>
          </a:p>
        </p:txBody>
      </p:sp>
    </p:spTree>
    <p:extLst>
      <p:ext uri="{BB962C8B-B14F-4D97-AF65-F5344CB8AC3E}">
        <p14:creationId xmlns:p14="http://schemas.microsoft.com/office/powerpoint/2010/main" val="44012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49ECD307-0A2B-4BFC-9F1E-BCB1A89DFF35}" type="datetimeFigureOut">
              <a:rPr lang="en-PH" smtClean="0"/>
              <a:t>04/27/2018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20C44B-9036-4997-81E6-C115A5DABDB9}" type="slidenum">
              <a:rPr lang="en-PH" smtClean="0"/>
              <a:t>‹#›</a:t>
            </a:fld>
            <a:endParaRPr lang="en-PH"/>
          </a:p>
        </p:txBody>
      </p:sp>
    </p:spTree>
    <p:extLst>
      <p:ext uri="{BB962C8B-B14F-4D97-AF65-F5344CB8AC3E}">
        <p14:creationId xmlns:p14="http://schemas.microsoft.com/office/powerpoint/2010/main" val="199492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49ECD307-0A2B-4BFC-9F1E-BCB1A89DFF35}" type="datetimeFigureOut">
              <a:rPr lang="en-PH" smtClean="0"/>
              <a:t>04/27/2018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20C44B-9036-4997-81E6-C115A5DABDB9}" type="slidenum">
              <a:rPr lang="en-PH" smtClean="0"/>
              <a:t>‹#›</a:t>
            </a:fld>
            <a:endParaRPr lang="en-PH"/>
          </a:p>
        </p:txBody>
      </p:sp>
    </p:spTree>
    <p:extLst>
      <p:ext uri="{BB962C8B-B14F-4D97-AF65-F5344CB8AC3E}">
        <p14:creationId xmlns:p14="http://schemas.microsoft.com/office/powerpoint/2010/main" val="2030110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ECD307-0A2B-4BFC-9F1E-BCB1A89DFF35}" type="datetimeFigureOut">
              <a:rPr lang="en-PH" smtClean="0"/>
              <a:t>04/27/2018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20C44B-9036-4997-81E6-C115A5DABDB9}" type="slidenum">
              <a:rPr lang="en-PH" smtClean="0"/>
              <a:t>‹#›</a:t>
            </a:fld>
            <a:endParaRPr lang="en-PH"/>
          </a:p>
        </p:txBody>
      </p:sp>
    </p:spTree>
    <p:extLst>
      <p:ext uri="{BB962C8B-B14F-4D97-AF65-F5344CB8AC3E}">
        <p14:creationId xmlns:p14="http://schemas.microsoft.com/office/powerpoint/2010/main" val="377361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49ECD307-0A2B-4BFC-9F1E-BCB1A89DFF35}" type="datetimeFigureOut">
              <a:rPr lang="en-PH" smtClean="0"/>
              <a:t>04/27/2018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20C44B-9036-4997-81E6-C115A5DABDB9}" type="slidenum">
              <a:rPr lang="en-PH" smtClean="0"/>
              <a:t>‹#›</a:t>
            </a:fld>
            <a:endParaRPr lang="en-PH"/>
          </a:p>
        </p:txBody>
      </p:sp>
    </p:spTree>
    <p:extLst>
      <p:ext uri="{BB962C8B-B14F-4D97-AF65-F5344CB8AC3E}">
        <p14:creationId xmlns:p14="http://schemas.microsoft.com/office/powerpoint/2010/main" val="56919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49ECD307-0A2B-4BFC-9F1E-BCB1A89DFF35}" type="datetimeFigureOut">
              <a:rPr lang="en-PH" smtClean="0"/>
              <a:t>04/27/2018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320C44B-9036-4997-81E6-C115A5DABDB9}" type="slidenum">
              <a:rPr lang="en-PH" smtClean="0"/>
              <a:t>‹#›</a:t>
            </a:fld>
            <a:endParaRPr lang="en-PH"/>
          </a:p>
        </p:txBody>
      </p:sp>
    </p:spTree>
    <p:extLst>
      <p:ext uri="{BB962C8B-B14F-4D97-AF65-F5344CB8AC3E}">
        <p14:creationId xmlns:p14="http://schemas.microsoft.com/office/powerpoint/2010/main" val="323048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49ECD307-0A2B-4BFC-9F1E-BCB1A89DFF35}" type="datetimeFigureOut">
              <a:rPr lang="en-PH" smtClean="0"/>
              <a:t>04/27/2018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320C44B-9036-4997-81E6-C115A5DABDB9}" type="slidenum">
              <a:rPr lang="en-PH" smtClean="0"/>
              <a:t>‹#›</a:t>
            </a:fld>
            <a:endParaRPr lang="en-PH"/>
          </a:p>
        </p:txBody>
      </p:sp>
    </p:spTree>
    <p:extLst>
      <p:ext uri="{BB962C8B-B14F-4D97-AF65-F5344CB8AC3E}">
        <p14:creationId xmlns:p14="http://schemas.microsoft.com/office/powerpoint/2010/main" val="369210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CD307-0A2B-4BFC-9F1E-BCB1A89DFF35}" type="datetimeFigureOut">
              <a:rPr lang="en-PH" smtClean="0"/>
              <a:t>04/27/2018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320C44B-9036-4997-81E6-C115A5DABDB9}" type="slidenum">
              <a:rPr lang="en-PH" smtClean="0"/>
              <a:t>‹#›</a:t>
            </a:fld>
            <a:endParaRPr lang="en-PH"/>
          </a:p>
        </p:txBody>
      </p:sp>
    </p:spTree>
    <p:extLst>
      <p:ext uri="{BB962C8B-B14F-4D97-AF65-F5344CB8AC3E}">
        <p14:creationId xmlns:p14="http://schemas.microsoft.com/office/powerpoint/2010/main" val="335843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ECD307-0A2B-4BFC-9F1E-BCB1A89DFF35}" type="datetimeFigureOut">
              <a:rPr lang="en-PH" smtClean="0"/>
              <a:t>04/27/2018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20C44B-9036-4997-81E6-C115A5DABDB9}" type="slidenum">
              <a:rPr lang="en-PH" smtClean="0"/>
              <a:t>‹#›</a:t>
            </a:fld>
            <a:endParaRPr lang="en-PH"/>
          </a:p>
        </p:txBody>
      </p:sp>
    </p:spTree>
    <p:extLst>
      <p:ext uri="{BB962C8B-B14F-4D97-AF65-F5344CB8AC3E}">
        <p14:creationId xmlns:p14="http://schemas.microsoft.com/office/powerpoint/2010/main" val="367151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ECD307-0A2B-4BFC-9F1E-BCB1A89DFF35}" type="datetimeFigureOut">
              <a:rPr lang="en-PH" smtClean="0"/>
              <a:t>04/27/2018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20C44B-9036-4997-81E6-C115A5DABDB9}" type="slidenum">
              <a:rPr lang="en-PH" smtClean="0"/>
              <a:t>‹#›</a:t>
            </a:fld>
            <a:endParaRPr lang="en-PH"/>
          </a:p>
        </p:txBody>
      </p:sp>
    </p:spTree>
    <p:extLst>
      <p:ext uri="{BB962C8B-B14F-4D97-AF65-F5344CB8AC3E}">
        <p14:creationId xmlns:p14="http://schemas.microsoft.com/office/powerpoint/2010/main" val="125711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CD307-0A2B-4BFC-9F1E-BCB1A89DFF35}" type="datetimeFigureOut">
              <a:rPr lang="en-PH" smtClean="0"/>
              <a:t>04/27/2018</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0C44B-9036-4997-81E6-C115A5DABDB9}" type="slidenum">
              <a:rPr lang="en-PH" smtClean="0"/>
              <a:t>‹#›</a:t>
            </a:fld>
            <a:endParaRPr lang="en-PH"/>
          </a:p>
        </p:txBody>
      </p:sp>
    </p:spTree>
    <p:extLst>
      <p:ext uri="{BB962C8B-B14F-4D97-AF65-F5344CB8AC3E}">
        <p14:creationId xmlns:p14="http://schemas.microsoft.com/office/powerpoint/2010/main" val="568277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854200" y="156511"/>
            <a:ext cx="15885714" cy="4457143"/>
            <a:chOff x="-1854200" y="1210611"/>
            <a:chExt cx="15885714" cy="4457143"/>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200" y="1210611"/>
              <a:ext cx="15885714" cy="4457143"/>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0353" t="26122" r="40220" b="60486"/>
            <a:stretch/>
          </p:blipFill>
          <p:spPr>
            <a:xfrm>
              <a:off x="4556125" y="2374900"/>
              <a:ext cx="3086100" cy="596900"/>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t="7031" r="70100" b="75588"/>
            <a:stretch/>
          </p:blipFill>
          <p:spPr>
            <a:xfrm>
              <a:off x="-1854200" y="1524000"/>
              <a:ext cx="4749800" cy="774700"/>
            </a:xfrm>
            <a:prstGeom prst="rect">
              <a:avLst/>
            </a:prstGeom>
          </p:spPr>
        </p:pic>
      </p:grpSp>
      <p:sp>
        <p:nvSpPr>
          <p:cNvPr id="7" name="TextBox 6"/>
          <p:cNvSpPr txBox="1"/>
          <p:nvPr/>
        </p:nvSpPr>
        <p:spPr>
          <a:xfrm>
            <a:off x="3424212" y="2026244"/>
            <a:ext cx="5349926" cy="1754326"/>
          </a:xfrm>
          <a:prstGeom prst="rect">
            <a:avLst/>
          </a:prstGeom>
          <a:noFill/>
        </p:spPr>
        <p:txBody>
          <a:bodyPr wrap="none" rtlCol="0">
            <a:spAutoFit/>
          </a:bodyPr>
          <a:lstStyle/>
          <a:p>
            <a:pPr algn="ctr"/>
            <a:r>
              <a:rPr lang="en-US" dirty="0" smtClean="0">
                <a:solidFill>
                  <a:schemeClr val="bg1"/>
                </a:solidFill>
                <a:latin typeface="Proxima Nova Lt" panose="02000506030000020004" pitchFamily="50" charset="0"/>
              </a:rPr>
              <a:t>It is a long established fact that a reader will be</a:t>
            </a:r>
          </a:p>
          <a:p>
            <a:pPr algn="ctr"/>
            <a:r>
              <a:rPr lang="en-US" dirty="0" smtClean="0">
                <a:solidFill>
                  <a:schemeClr val="bg1"/>
                </a:solidFill>
                <a:latin typeface="Proxima Nova Lt" panose="02000506030000020004" pitchFamily="50" charset="0"/>
              </a:rPr>
              <a:t>distracted by the readable content of a page when</a:t>
            </a:r>
          </a:p>
          <a:p>
            <a:pPr algn="ctr"/>
            <a:r>
              <a:rPr lang="en-US" dirty="0" smtClean="0">
                <a:solidFill>
                  <a:schemeClr val="bg1"/>
                </a:solidFill>
                <a:latin typeface="Proxima Nova Lt" panose="02000506030000020004" pitchFamily="50" charset="0"/>
              </a:rPr>
              <a:t>looking at its layout. The point of using Lorem Ipsum</a:t>
            </a:r>
          </a:p>
          <a:p>
            <a:pPr algn="ctr"/>
            <a:r>
              <a:rPr lang="en-US" dirty="0" smtClean="0">
                <a:solidFill>
                  <a:schemeClr val="bg1"/>
                </a:solidFill>
                <a:latin typeface="Proxima Nova Lt" panose="02000506030000020004" pitchFamily="50" charset="0"/>
              </a:rPr>
              <a:t>is that it has a more-or-less normal distribution of</a:t>
            </a:r>
          </a:p>
          <a:p>
            <a:pPr algn="ctr"/>
            <a:r>
              <a:rPr lang="en-US" dirty="0" smtClean="0">
                <a:solidFill>
                  <a:schemeClr val="bg1"/>
                </a:solidFill>
                <a:latin typeface="Proxima Nova Lt" panose="02000506030000020004" pitchFamily="50" charset="0"/>
              </a:rPr>
              <a:t>letters, as opposed to using 'Content here, content</a:t>
            </a:r>
          </a:p>
          <a:p>
            <a:pPr algn="ctr"/>
            <a:r>
              <a:rPr lang="en-US" dirty="0" smtClean="0">
                <a:solidFill>
                  <a:schemeClr val="bg1"/>
                </a:solidFill>
                <a:latin typeface="Proxima Nova Lt" panose="02000506030000020004" pitchFamily="50" charset="0"/>
              </a:rPr>
              <a:t>here', making it look like readable English.</a:t>
            </a:r>
            <a:endParaRPr lang="en-PH" dirty="0">
              <a:solidFill>
                <a:schemeClr val="bg1"/>
              </a:solidFill>
              <a:latin typeface="Proxima Nova Lt" panose="02000506030000020004" pitchFamily="50" charset="0"/>
            </a:endParaRPr>
          </a:p>
        </p:txBody>
      </p:sp>
      <p:sp>
        <p:nvSpPr>
          <p:cNvPr id="9" name="TextBox 8"/>
          <p:cNvSpPr txBox="1"/>
          <p:nvPr/>
        </p:nvSpPr>
        <p:spPr>
          <a:xfrm>
            <a:off x="711200" y="4826675"/>
            <a:ext cx="10769600" cy="2031325"/>
          </a:xfrm>
          <a:prstGeom prst="rect">
            <a:avLst/>
          </a:prstGeom>
          <a:noFill/>
        </p:spPr>
        <p:txBody>
          <a:bodyPr wrap="square" rtlCol="0">
            <a:spAutoFit/>
          </a:bodyPr>
          <a:lstStyle/>
          <a:p>
            <a:r>
              <a:rPr lang="en-PH" b="1" dirty="0" smtClean="0"/>
              <a:t>To editor</a:t>
            </a:r>
            <a:r>
              <a:rPr lang="en-PH" dirty="0" smtClean="0"/>
              <a:t>: This is how your advisory will roughly look like at the banner. Do not edit anything else except the text. Enter there the condensed version of your advisory. Afterwards, right click on the text box and select “Save as Picture.” Proceed to </a:t>
            </a:r>
            <a:r>
              <a:rPr lang="en-PH" dirty="0" err="1" smtClean="0"/>
              <a:t>Motoslider</a:t>
            </a:r>
            <a:r>
              <a:rPr lang="en-PH" dirty="0" smtClean="0"/>
              <a:t> editor after this step.</a:t>
            </a:r>
          </a:p>
          <a:p>
            <a:endParaRPr lang="en-PH" dirty="0"/>
          </a:p>
          <a:p>
            <a:r>
              <a:rPr lang="en-PH" dirty="0" smtClean="0"/>
              <a:t>DOH logo and F1+ logo will appear at the slider already.</a:t>
            </a:r>
          </a:p>
          <a:p>
            <a:endParaRPr lang="en-PH" dirty="0"/>
          </a:p>
          <a:p>
            <a:r>
              <a:rPr lang="en-PH" dirty="0" smtClean="0"/>
              <a:t>P.S.: If you can, it is much better if you use Illustrator than PowerPoint. </a:t>
            </a:r>
            <a:r>
              <a:rPr lang="en-PH" dirty="0" smtClean="0">
                <a:sym typeface="Wingdings" panose="05000000000000000000" pitchFamily="2" charset="2"/>
              </a:rPr>
              <a:t></a:t>
            </a:r>
            <a:endParaRPr lang="en-PH" dirty="0" smtClean="0"/>
          </a:p>
        </p:txBody>
      </p:sp>
      <p:sp>
        <p:nvSpPr>
          <p:cNvPr id="10" name="Rounded Rectangle 9"/>
          <p:cNvSpPr/>
          <p:nvPr/>
        </p:nvSpPr>
        <p:spPr>
          <a:xfrm>
            <a:off x="5283200" y="3889114"/>
            <a:ext cx="1625600" cy="482600"/>
          </a:xfrm>
          <a:prstGeom prst="roundRect">
            <a:avLst/>
          </a:prstGeom>
          <a:gradFill>
            <a:gsLst>
              <a:gs pos="78000">
                <a:srgbClr val="1F1D3F"/>
              </a:gs>
              <a:gs pos="38000">
                <a:srgbClr val="3D387B"/>
              </a:gs>
            </a:gsLst>
            <a:lin ang="5400000" scaled="1"/>
          </a:gradFill>
          <a:ln>
            <a:solidFill>
              <a:srgbClr val="1F1D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smtClean="0">
                <a:latin typeface="+mj-lt"/>
                <a:ea typeface="Tahoma" panose="020B0604030504040204" pitchFamily="34" charset="0"/>
                <a:cs typeface="Tahoma" panose="020B0604030504040204" pitchFamily="34" charset="0"/>
              </a:rPr>
              <a:t>MORE</a:t>
            </a:r>
            <a:endParaRPr lang="en-PH" sz="1600" dirty="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05105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854200" y="156511"/>
            <a:ext cx="15885714" cy="4457143"/>
            <a:chOff x="-1854200" y="1210611"/>
            <a:chExt cx="15885714" cy="4457143"/>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200" y="1210611"/>
              <a:ext cx="15885714" cy="4457143"/>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0353" t="26122" r="40220" b="60486"/>
            <a:stretch/>
          </p:blipFill>
          <p:spPr>
            <a:xfrm>
              <a:off x="4556125" y="2374900"/>
              <a:ext cx="3086100" cy="596900"/>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t="7031" r="70100" b="75588"/>
            <a:stretch/>
          </p:blipFill>
          <p:spPr>
            <a:xfrm>
              <a:off x="-1854200" y="1524000"/>
              <a:ext cx="4749800" cy="774700"/>
            </a:xfrm>
            <a:prstGeom prst="rect">
              <a:avLst/>
            </a:prstGeom>
          </p:spPr>
        </p:pic>
      </p:grpSp>
      <p:sp>
        <p:nvSpPr>
          <p:cNvPr id="7" name="TextBox 6"/>
          <p:cNvSpPr txBox="1"/>
          <p:nvPr/>
        </p:nvSpPr>
        <p:spPr>
          <a:xfrm>
            <a:off x="3424212" y="2026244"/>
            <a:ext cx="5349926" cy="1754326"/>
          </a:xfrm>
          <a:prstGeom prst="rect">
            <a:avLst/>
          </a:prstGeom>
          <a:noFill/>
        </p:spPr>
        <p:txBody>
          <a:bodyPr wrap="none" rtlCol="0">
            <a:spAutoFit/>
          </a:bodyPr>
          <a:lstStyle/>
          <a:p>
            <a:pPr algn="ctr"/>
            <a:r>
              <a:rPr lang="en-US" dirty="0" smtClean="0">
                <a:solidFill>
                  <a:schemeClr val="bg1"/>
                </a:solidFill>
                <a:latin typeface="Proxima Nova Lt" panose="02000506030000020004" pitchFamily="50" charset="0"/>
              </a:rPr>
              <a:t>It is a long established fact that a reader will be</a:t>
            </a:r>
          </a:p>
          <a:p>
            <a:pPr algn="ctr"/>
            <a:r>
              <a:rPr lang="en-US" dirty="0" smtClean="0">
                <a:solidFill>
                  <a:schemeClr val="bg1"/>
                </a:solidFill>
                <a:latin typeface="Proxima Nova Lt" panose="02000506030000020004" pitchFamily="50" charset="0"/>
              </a:rPr>
              <a:t>distracted by the readable content of a page when</a:t>
            </a:r>
          </a:p>
          <a:p>
            <a:pPr algn="ctr"/>
            <a:r>
              <a:rPr lang="en-US" dirty="0" smtClean="0">
                <a:solidFill>
                  <a:schemeClr val="bg1"/>
                </a:solidFill>
                <a:latin typeface="Proxima Nova Lt" panose="02000506030000020004" pitchFamily="50" charset="0"/>
              </a:rPr>
              <a:t>looking at its layout. The point of using Lorem Ipsum</a:t>
            </a:r>
          </a:p>
          <a:p>
            <a:pPr algn="ctr"/>
            <a:r>
              <a:rPr lang="en-US" dirty="0" smtClean="0">
                <a:solidFill>
                  <a:schemeClr val="bg1"/>
                </a:solidFill>
                <a:latin typeface="Proxima Nova Lt" panose="02000506030000020004" pitchFamily="50" charset="0"/>
              </a:rPr>
              <a:t>is that it has a more-or-less normal distribution of</a:t>
            </a:r>
          </a:p>
          <a:p>
            <a:pPr algn="ctr"/>
            <a:r>
              <a:rPr lang="en-US" dirty="0" smtClean="0">
                <a:solidFill>
                  <a:schemeClr val="bg1"/>
                </a:solidFill>
                <a:latin typeface="Proxima Nova Lt" panose="02000506030000020004" pitchFamily="50" charset="0"/>
              </a:rPr>
              <a:t>letters, as opposed to using 'Content here, content</a:t>
            </a:r>
          </a:p>
          <a:p>
            <a:pPr algn="ctr"/>
            <a:r>
              <a:rPr lang="en-US" dirty="0" smtClean="0">
                <a:solidFill>
                  <a:schemeClr val="bg1"/>
                </a:solidFill>
                <a:latin typeface="Proxima Nova Lt" panose="02000506030000020004" pitchFamily="50" charset="0"/>
              </a:rPr>
              <a:t>here', making it look like readable English.</a:t>
            </a:r>
            <a:endParaRPr lang="en-PH" dirty="0">
              <a:solidFill>
                <a:schemeClr val="bg1"/>
              </a:solidFill>
              <a:latin typeface="Proxima Nova Lt" panose="02000506030000020004" pitchFamily="50" charset="0"/>
            </a:endParaRPr>
          </a:p>
        </p:txBody>
      </p:sp>
      <p:sp>
        <p:nvSpPr>
          <p:cNvPr id="9" name="TextBox 8"/>
          <p:cNvSpPr txBox="1"/>
          <p:nvPr/>
        </p:nvSpPr>
        <p:spPr>
          <a:xfrm>
            <a:off x="711200" y="4826675"/>
            <a:ext cx="10769600" cy="2031325"/>
          </a:xfrm>
          <a:prstGeom prst="rect">
            <a:avLst/>
          </a:prstGeom>
          <a:noFill/>
        </p:spPr>
        <p:txBody>
          <a:bodyPr wrap="square" rtlCol="0">
            <a:spAutoFit/>
          </a:bodyPr>
          <a:lstStyle/>
          <a:p>
            <a:r>
              <a:rPr lang="en-PH" b="1" dirty="0" smtClean="0"/>
              <a:t>To editor</a:t>
            </a:r>
            <a:r>
              <a:rPr lang="en-PH" dirty="0" smtClean="0"/>
              <a:t>: This is how your advisory will roughly look like at the banner. Do not edit anything else except the text. Enter there the condensed version of your advisory. Afterwards, right click on the text box and select “Save as Picture.” Proceed to </a:t>
            </a:r>
            <a:r>
              <a:rPr lang="en-PH" dirty="0" err="1" smtClean="0"/>
              <a:t>Motoslider</a:t>
            </a:r>
            <a:r>
              <a:rPr lang="en-PH" dirty="0" smtClean="0"/>
              <a:t> editor after this step.</a:t>
            </a:r>
          </a:p>
          <a:p>
            <a:endParaRPr lang="en-PH" dirty="0"/>
          </a:p>
          <a:p>
            <a:r>
              <a:rPr lang="en-PH" dirty="0" smtClean="0"/>
              <a:t>DOH logo and F1+ logo will appear at the slider already.</a:t>
            </a:r>
          </a:p>
          <a:p>
            <a:endParaRPr lang="en-PH" dirty="0"/>
          </a:p>
          <a:p>
            <a:r>
              <a:rPr lang="en-PH" dirty="0" smtClean="0"/>
              <a:t>P.S.: If you can, it is much better if you use Illustrator than PowerPoint. </a:t>
            </a:r>
            <a:r>
              <a:rPr lang="en-PH" dirty="0" smtClean="0">
                <a:sym typeface="Wingdings" panose="05000000000000000000" pitchFamily="2" charset="2"/>
              </a:rPr>
              <a:t></a:t>
            </a:r>
            <a:endParaRPr lang="en-PH" dirty="0" smtClean="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3" y="4927043"/>
            <a:ext cx="12192000" cy="3420777"/>
          </a:xfrm>
          <a:prstGeom prst="rect">
            <a:avLst/>
          </a:prstGeom>
        </p:spPr>
      </p:pic>
      <p:sp>
        <p:nvSpPr>
          <p:cNvPr id="10" name="Rounded Rectangle 9"/>
          <p:cNvSpPr/>
          <p:nvPr/>
        </p:nvSpPr>
        <p:spPr>
          <a:xfrm>
            <a:off x="5275857" y="7600987"/>
            <a:ext cx="1625600" cy="482600"/>
          </a:xfrm>
          <a:prstGeom prst="roundRect">
            <a:avLst/>
          </a:prstGeom>
          <a:gradFill>
            <a:gsLst>
              <a:gs pos="71000">
                <a:srgbClr val="6E101D"/>
              </a:gs>
              <a:gs pos="38000">
                <a:srgbClr val="B51A2F"/>
              </a:gs>
            </a:gsLst>
            <a:lin ang="5400000" scaled="1"/>
          </a:gradFill>
          <a:ln>
            <a:solidFill>
              <a:srgbClr val="6E10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smtClean="0">
                <a:latin typeface="+mj-lt"/>
                <a:ea typeface="Tahoma" panose="020B0604030504040204" pitchFamily="34" charset="0"/>
                <a:cs typeface="Tahoma" panose="020B0604030504040204" pitchFamily="34" charset="0"/>
              </a:rPr>
              <a:t>MORE</a:t>
            </a:r>
            <a:endParaRPr lang="en-PH" sz="1600" dirty="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64913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296</Words>
  <Application>Microsoft Office PowerPoint</Application>
  <PresentationFormat>Widescreen</PresentationFormat>
  <Paragraphs>24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Proxima Nova Lt</vt:lpstr>
      <vt:lpstr>Tahoma</vt:lpstr>
      <vt:lpstr>Wingdings</vt:lpstr>
      <vt:lpstr>Office Theme</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Yao</dc:creator>
  <cp:lastModifiedBy>Bryan Yao</cp:lastModifiedBy>
  <cp:revision>6</cp:revision>
  <dcterms:created xsi:type="dcterms:W3CDTF">2018-04-27T06:21:04Z</dcterms:created>
  <dcterms:modified xsi:type="dcterms:W3CDTF">2018-04-27T10:24:07Z</dcterms:modified>
</cp:coreProperties>
</file>