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42"/>
    <a:srgbClr val="ED1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71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519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05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20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901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79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34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9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9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6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8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89F3-1FB1-4699-91C0-A02C5EE8D029}" type="datetimeFigureOut">
              <a:rPr lang="en-PH" smtClean="0"/>
              <a:t>12/04/2018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A9EE-1B4B-43D4-B650-33E67F39F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5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78" y="2881312"/>
            <a:ext cx="2132317" cy="303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0" y="1709053"/>
            <a:ext cx="973824" cy="5953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79561" y="3258490"/>
            <a:ext cx="1827960" cy="372221"/>
            <a:chOff x="4779561" y="3258490"/>
            <a:chExt cx="1827960" cy="3722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61" y="3311636"/>
              <a:ext cx="251574" cy="2524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93480" y="3258490"/>
              <a:ext cx="945357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550" u="sng" dirty="0">
                  <a:solidFill>
                    <a:srgbClr val="ED1A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336" y="3305208"/>
              <a:ext cx="1621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1200" dirty="0">
                  <a:solidFill>
                    <a:srgbClr val="ED1A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98242" y="3476823"/>
              <a:ext cx="16092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400" dirty="0">
                  <a:solidFill>
                    <a:srgbClr val="ED1A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79561" y="3672072"/>
            <a:ext cx="1827960" cy="372221"/>
            <a:chOff x="4779561" y="3258490"/>
            <a:chExt cx="1827960" cy="3722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61" y="3311636"/>
              <a:ext cx="251574" cy="2524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993480" y="3258490"/>
              <a:ext cx="945357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55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6336" y="3305208"/>
              <a:ext cx="1621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242" y="3476823"/>
              <a:ext cx="16092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9561" y="4156958"/>
            <a:ext cx="1827960" cy="372221"/>
            <a:chOff x="4779561" y="3258490"/>
            <a:chExt cx="1827960" cy="3722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61" y="3311636"/>
              <a:ext cx="251574" cy="25241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993480" y="3258490"/>
              <a:ext cx="945357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550" u="sng" dirty="0">
                  <a:solidFill>
                    <a:srgbClr val="008C4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86336" y="3305208"/>
              <a:ext cx="1621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1200" dirty="0">
                  <a:solidFill>
                    <a:srgbClr val="008C4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98242" y="3476823"/>
              <a:ext cx="16092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PH" sz="400" dirty="0">
                  <a:solidFill>
                    <a:srgbClr val="008C4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11527" y="3368295"/>
            <a:ext cx="7216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dirty="0"/>
              <a:t>AHEAD-HPSR COLOR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442C49-FD8A-43BA-A062-547DC7B45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6" y="1532078"/>
            <a:ext cx="2857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1" y="4497362"/>
            <a:ext cx="5918874" cy="842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0" y="1709053"/>
            <a:ext cx="973824" cy="5953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123154" y="3837081"/>
            <a:ext cx="1827960" cy="372221"/>
            <a:chOff x="4779561" y="3258490"/>
            <a:chExt cx="1827960" cy="3722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61" y="3311636"/>
              <a:ext cx="251574" cy="2524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993480" y="3258490"/>
              <a:ext cx="945357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55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6336" y="3305208"/>
              <a:ext cx="1621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242" y="3476823"/>
              <a:ext cx="16092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3154" y="4321967"/>
            <a:ext cx="1827960" cy="372221"/>
            <a:chOff x="4779561" y="3258490"/>
            <a:chExt cx="1827960" cy="3722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61" y="3311636"/>
              <a:ext cx="251574" cy="25241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993480" y="3258490"/>
              <a:ext cx="945357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550" b="0" i="0" u="sng" strike="noStrike" kern="1200" cap="none" spc="0" normalizeH="0" baseline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86336" y="3305208"/>
              <a:ext cx="1621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98242" y="3476823"/>
              <a:ext cx="16092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055120" y="3533304"/>
            <a:ext cx="7216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AHEAD-HPSR COLOR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8328D7-A716-4CE5-AA25-BDFF2412EB71}"/>
              </a:ext>
            </a:extLst>
          </p:cNvPr>
          <p:cNvGrpSpPr/>
          <p:nvPr/>
        </p:nvGrpSpPr>
        <p:grpSpPr>
          <a:xfrm>
            <a:off x="1224725" y="613520"/>
            <a:ext cx="4904614" cy="868339"/>
            <a:chOff x="1224725" y="613520"/>
            <a:chExt cx="4904614" cy="868339"/>
          </a:xfrm>
        </p:grpSpPr>
        <p:sp>
          <p:nvSpPr>
            <p:cNvPr id="6" name="TextBox 5"/>
            <p:cNvSpPr txBox="1"/>
            <p:nvPr/>
          </p:nvSpPr>
          <p:spPr>
            <a:xfrm>
              <a:off x="1969933" y="613520"/>
              <a:ext cx="2278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500" b="0" i="0" u="sng" strike="noStrike" kern="1200" cap="none" spc="0" normalizeH="0" baseline="0" noProof="0" dirty="0">
                  <a:ln>
                    <a:noFill/>
                  </a:ln>
                  <a:solidFill>
                    <a:srgbClr val="ED1A3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0137" y="718064"/>
              <a:ext cx="416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3500" b="0" i="0" u="none" strike="noStrike" kern="1200" cap="none" spc="0" normalizeH="0" baseline="0" noProof="0" dirty="0">
                  <a:ln>
                    <a:noFill/>
                  </a:ln>
                  <a:solidFill>
                    <a:srgbClr val="ED1A3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3949" y="1204860"/>
              <a:ext cx="4145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200" b="0" i="0" u="none" strike="noStrike" kern="1200" cap="none" spc="-40" normalizeH="0" noProof="0" dirty="0">
                  <a:ln>
                    <a:noFill/>
                  </a:ln>
                  <a:solidFill>
                    <a:srgbClr val="ED1A3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442C49-FD8A-43BA-A062-547DC7B45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725" y="669131"/>
              <a:ext cx="692954" cy="69526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568B6D-ACBD-4668-BFD2-8CBB5D54AB48}"/>
              </a:ext>
            </a:extLst>
          </p:cNvPr>
          <p:cNvGrpSpPr/>
          <p:nvPr/>
        </p:nvGrpSpPr>
        <p:grpSpPr>
          <a:xfrm>
            <a:off x="1191386" y="1750034"/>
            <a:ext cx="4904614" cy="868339"/>
            <a:chOff x="1224725" y="613520"/>
            <a:chExt cx="4904614" cy="86833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25234-3F45-4D6D-A050-3EB1AFD74275}"/>
                </a:ext>
              </a:extLst>
            </p:cNvPr>
            <p:cNvSpPr txBox="1"/>
            <p:nvPr/>
          </p:nvSpPr>
          <p:spPr>
            <a:xfrm>
              <a:off x="1969933" y="613520"/>
              <a:ext cx="2278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500" b="0" i="0" u="sng" strike="noStrike" kern="1200" cap="none" spc="0" normalizeH="0" baseline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611D37-25B8-428A-8A80-15AF1D6BDDDC}"/>
                </a:ext>
              </a:extLst>
            </p:cNvPr>
            <p:cNvSpPr txBox="1"/>
            <p:nvPr/>
          </p:nvSpPr>
          <p:spPr>
            <a:xfrm>
              <a:off x="1960137" y="718064"/>
              <a:ext cx="416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3500" b="0" i="0" u="none" strike="noStrike" kern="1200" cap="none" spc="0" normalizeH="0" baseline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C9A8D-82AB-4516-ADCB-FEAA7CB85753}"/>
                </a:ext>
              </a:extLst>
            </p:cNvPr>
            <p:cNvSpPr txBox="1"/>
            <p:nvPr/>
          </p:nvSpPr>
          <p:spPr>
            <a:xfrm>
              <a:off x="1983949" y="1204860"/>
              <a:ext cx="4145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200" b="0" i="0" u="none" strike="noStrike" kern="1200" cap="none" spc="-40" normalizeH="0" noProof="0" dirty="0">
                  <a:ln>
                    <a:noFill/>
                  </a:ln>
                  <a:solidFill>
                    <a:srgbClr val="008C4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37544AD-2C75-4FD4-A80B-90D4A9416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725" y="669131"/>
              <a:ext cx="692954" cy="6952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C2CD02-A358-46B4-939A-2BB07B2DC092}"/>
              </a:ext>
            </a:extLst>
          </p:cNvPr>
          <p:cNvGrpSpPr/>
          <p:nvPr/>
        </p:nvGrpSpPr>
        <p:grpSpPr>
          <a:xfrm>
            <a:off x="1191386" y="2834242"/>
            <a:ext cx="4904614" cy="868339"/>
            <a:chOff x="1224725" y="613520"/>
            <a:chExt cx="4904614" cy="8683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68E489-52C4-46CE-8801-C9599EBB4C5E}"/>
                </a:ext>
              </a:extLst>
            </p:cNvPr>
            <p:cNvSpPr txBox="1"/>
            <p:nvPr/>
          </p:nvSpPr>
          <p:spPr>
            <a:xfrm>
              <a:off x="1969933" y="613520"/>
              <a:ext cx="2278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500" b="0" i="0" u="sng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Republic of the Philippines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199C4D-1EBE-455B-83CC-6B42BB343790}"/>
                </a:ext>
              </a:extLst>
            </p:cNvPr>
            <p:cNvSpPr txBox="1"/>
            <p:nvPr/>
          </p:nvSpPr>
          <p:spPr>
            <a:xfrm>
              <a:off x="1960137" y="718064"/>
              <a:ext cx="416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3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Department of Health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A87DB2-6F83-48EF-93FA-8EE1AEF15DA5}"/>
                </a:ext>
              </a:extLst>
            </p:cNvPr>
            <p:cNvSpPr txBox="1"/>
            <p:nvPr/>
          </p:nvSpPr>
          <p:spPr>
            <a:xfrm>
              <a:off x="1983949" y="1204860"/>
              <a:ext cx="4145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PH" sz="1200" b="0" i="0" u="none" strike="noStrike" kern="1200" cap="none" spc="-40" normalizeH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Health Policy Development and Planning Bureau - Research Division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E5466B5-3A1C-4EEF-8A3F-5F29C26A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725" y="669131"/>
              <a:ext cx="692954" cy="695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15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4</cp:revision>
  <dcterms:created xsi:type="dcterms:W3CDTF">2018-04-12T07:56:11Z</dcterms:created>
  <dcterms:modified xsi:type="dcterms:W3CDTF">2018-04-12T13:47:00Z</dcterms:modified>
</cp:coreProperties>
</file>