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4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940" y="-80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0F1-1A7E-4D6F-8A0C-AF258F9B6F93}" type="datetimeFigureOut">
              <a:rPr lang="en-PH" smtClean="0"/>
              <a:t>04/26/2018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8D25-92C1-4854-9120-DA9502CF74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288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0F1-1A7E-4D6F-8A0C-AF258F9B6F93}" type="datetimeFigureOut">
              <a:rPr lang="en-PH" smtClean="0"/>
              <a:t>04/26/2018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8D25-92C1-4854-9120-DA9502CF74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337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0F1-1A7E-4D6F-8A0C-AF258F9B6F93}" type="datetimeFigureOut">
              <a:rPr lang="en-PH" smtClean="0"/>
              <a:t>04/26/2018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8D25-92C1-4854-9120-DA9502CF74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753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0F1-1A7E-4D6F-8A0C-AF258F9B6F93}" type="datetimeFigureOut">
              <a:rPr lang="en-PH" smtClean="0"/>
              <a:t>04/26/2018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8D25-92C1-4854-9120-DA9502CF74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505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0F1-1A7E-4D6F-8A0C-AF258F9B6F93}" type="datetimeFigureOut">
              <a:rPr lang="en-PH" smtClean="0"/>
              <a:t>04/26/2018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8D25-92C1-4854-9120-DA9502CF74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808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0F1-1A7E-4D6F-8A0C-AF258F9B6F93}" type="datetimeFigureOut">
              <a:rPr lang="en-PH" smtClean="0"/>
              <a:t>04/26/2018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8D25-92C1-4854-9120-DA9502CF74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251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0F1-1A7E-4D6F-8A0C-AF258F9B6F93}" type="datetimeFigureOut">
              <a:rPr lang="en-PH" smtClean="0"/>
              <a:t>04/26/2018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8D25-92C1-4854-9120-DA9502CF74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475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0F1-1A7E-4D6F-8A0C-AF258F9B6F93}" type="datetimeFigureOut">
              <a:rPr lang="en-PH" smtClean="0"/>
              <a:t>04/26/2018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8D25-92C1-4854-9120-DA9502CF74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213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0F1-1A7E-4D6F-8A0C-AF258F9B6F93}" type="datetimeFigureOut">
              <a:rPr lang="en-PH" smtClean="0"/>
              <a:t>04/26/2018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8D25-92C1-4854-9120-DA9502CF74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105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0F1-1A7E-4D6F-8A0C-AF258F9B6F93}" type="datetimeFigureOut">
              <a:rPr lang="en-PH" smtClean="0"/>
              <a:t>04/26/2018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8D25-92C1-4854-9120-DA9502CF74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596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0F1-1A7E-4D6F-8A0C-AF258F9B6F93}" type="datetimeFigureOut">
              <a:rPr lang="en-PH" smtClean="0"/>
              <a:t>04/26/2018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8D25-92C1-4854-9120-DA9502CF74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169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760F1-1A7E-4D6F-8A0C-AF258F9B6F93}" type="datetimeFigureOut">
              <a:rPr lang="en-PH" smtClean="0"/>
              <a:t>04/26/2018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B8D25-92C1-4854-9120-DA9502CF74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412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076757" y="1924521"/>
            <a:ext cx="2680138" cy="9932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Office of the</a:t>
            </a:r>
          </a:p>
          <a:p>
            <a:pPr algn="ctr"/>
            <a:r>
              <a:rPr lang="en-PH" sz="2000" dirty="0"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Director IV</a:t>
            </a:r>
            <a:endParaRPr lang="en-PH" sz="2000" dirty="0">
              <a:latin typeface="Arial Narrow" panose="020B0606020202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04395" y="4401208"/>
            <a:ext cx="2680138" cy="9932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 smtClean="0">
                <a:solidFill>
                  <a:schemeClr val="tx1"/>
                </a:solidFill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Administrative Unit</a:t>
            </a:r>
            <a:endParaRPr lang="en-PH" sz="2000" dirty="0">
              <a:solidFill>
                <a:schemeClr val="tx1"/>
              </a:solidFill>
              <a:latin typeface="Arial Narrow" panose="020B0606020202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836517" y="8196943"/>
            <a:ext cx="2188040" cy="13389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 smtClean="0"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Health Planning Division</a:t>
            </a:r>
            <a:endParaRPr lang="en-PH" sz="2000" dirty="0">
              <a:latin typeface="Arial Narrow" panose="020B0606020202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06228" y="8196943"/>
            <a:ext cx="2188040" cy="1338949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dirty="0"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Health Research Division</a:t>
            </a:r>
            <a:endParaRPr lang="en-PH" sz="2400" dirty="0">
              <a:latin typeface="Arial Narrow" panose="020B0606020202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48973" y="8196943"/>
            <a:ext cx="2188040" cy="13389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 smtClean="0"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Health Policy Division</a:t>
            </a:r>
            <a:endParaRPr lang="en-PH" sz="2000" dirty="0">
              <a:latin typeface="Arial Narrow" panose="020B0606020202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91718" y="8196943"/>
            <a:ext cx="2188040" cy="13389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Legislative Liaison Division</a:t>
            </a:r>
            <a:endParaRPr lang="en-PH" sz="2000" dirty="0">
              <a:latin typeface="Arial Narrow" panose="020B0606020202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" name="Elbow Connector 16"/>
          <p:cNvCxnSpPr>
            <a:stCxn id="10" idx="2"/>
            <a:endCxn id="12" idx="0"/>
          </p:cNvCxnSpPr>
          <p:nvPr/>
        </p:nvCxnSpPr>
        <p:spPr>
          <a:xfrm rot="5400000">
            <a:off x="-2379189" y="5554442"/>
            <a:ext cx="5279194" cy="580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2"/>
            <a:endCxn id="13" idx="0"/>
          </p:cNvCxnSpPr>
          <p:nvPr/>
        </p:nvCxnSpPr>
        <p:spPr>
          <a:xfrm rot="16200000" flipH="1">
            <a:off x="-857817" y="4038878"/>
            <a:ext cx="5279194" cy="30369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2"/>
            <a:endCxn id="14" idx="0"/>
          </p:cNvCxnSpPr>
          <p:nvPr/>
        </p:nvCxnSpPr>
        <p:spPr>
          <a:xfrm rot="16200000" flipH="1">
            <a:off x="663555" y="2517505"/>
            <a:ext cx="5279194" cy="60796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2"/>
            <a:endCxn id="15" idx="0"/>
          </p:cNvCxnSpPr>
          <p:nvPr/>
        </p:nvCxnSpPr>
        <p:spPr>
          <a:xfrm rot="16200000" flipH="1">
            <a:off x="2184928" y="996133"/>
            <a:ext cx="5279194" cy="91224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0" idx="2"/>
            <a:endCxn id="11" idx="0"/>
          </p:cNvCxnSpPr>
          <p:nvPr/>
        </p:nvCxnSpPr>
        <p:spPr>
          <a:xfrm rot="16200000" flipH="1">
            <a:off x="962159" y="2218902"/>
            <a:ext cx="1483459" cy="2881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18260" y="1174532"/>
            <a:ext cx="9601200" cy="72009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1334463" y="8196943"/>
            <a:ext cx="2188040" cy="13389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 smtClean="0"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Pharmaceutical Division**</a:t>
            </a:r>
            <a:endParaRPr lang="en-PH" sz="2000" dirty="0">
              <a:latin typeface="Arial Narrow" panose="020B0606020202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Elbow Connector 19"/>
          <p:cNvCxnSpPr>
            <a:stCxn id="10" idx="2"/>
            <a:endCxn id="18" idx="0"/>
          </p:cNvCxnSpPr>
          <p:nvPr/>
        </p:nvCxnSpPr>
        <p:spPr>
          <a:xfrm rot="16200000" flipH="1">
            <a:off x="3706300" y="-525240"/>
            <a:ext cx="5279194" cy="121651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762683" y="4401208"/>
            <a:ext cx="2680138" cy="9932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 smtClean="0">
                <a:solidFill>
                  <a:schemeClr val="tx1"/>
                </a:solidFill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Office for Strategic Management</a:t>
            </a:r>
            <a:endParaRPr lang="en-PH" sz="2000" dirty="0">
              <a:solidFill>
                <a:schemeClr val="tx1"/>
              </a:solidFill>
              <a:latin typeface="Arial Narrow" panose="020B0606020202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72735" y="4401208"/>
            <a:ext cx="2680138" cy="9932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 smtClean="0">
                <a:solidFill>
                  <a:schemeClr val="tx1"/>
                </a:solidFill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Single Joint Ethics Board Research</a:t>
            </a:r>
            <a:endParaRPr lang="en-PH" sz="2000" dirty="0">
              <a:solidFill>
                <a:schemeClr val="tx1"/>
              </a:solidFill>
              <a:latin typeface="Arial Narrow" panose="020B0606020202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4" name="Elbow Connector 23"/>
          <p:cNvCxnSpPr>
            <a:stCxn id="10" idx="2"/>
            <a:endCxn id="21" idx="0"/>
          </p:cNvCxnSpPr>
          <p:nvPr/>
        </p:nvCxnSpPr>
        <p:spPr>
          <a:xfrm rot="16200000" flipH="1">
            <a:off x="2441303" y="739758"/>
            <a:ext cx="1483459" cy="58394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0" idx="2"/>
            <a:endCxn id="23" idx="0"/>
          </p:cNvCxnSpPr>
          <p:nvPr/>
        </p:nvCxnSpPr>
        <p:spPr>
          <a:xfrm rot="16200000" flipH="1">
            <a:off x="3896329" y="-715268"/>
            <a:ext cx="1483459" cy="87494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568985" y="10353119"/>
            <a:ext cx="3953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dirty="0" smtClean="0"/>
              <a:t>*Functional Structure of DOH under F1+</a:t>
            </a:r>
          </a:p>
          <a:p>
            <a:pPr algn="r"/>
            <a:r>
              <a:rPr lang="en-PH" dirty="0" smtClean="0"/>
              <a:t>**Additional Division per EO 366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1816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555</TotalTime>
  <Words>45</Words>
  <Application>Microsoft Office PowerPoint</Application>
  <PresentationFormat>A3 Paper (297x420 mm)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Verdana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Yao</dc:creator>
  <cp:lastModifiedBy>Bryan Yao</cp:lastModifiedBy>
  <cp:revision>7</cp:revision>
  <dcterms:created xsi:type="dcterms:W3CDTF">2018-04-24T01:45:50Z</dcterms:created>
  <dcterms:modified xsi:type="dcterms:W3CDTF">2018-04-26T09:14:48Z</dcterms:modified>
</cp:coreProperties>
</file>