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3" r:id="rId15"/>
    <p:sldId id="275" r:id="rId16"/>
    <p:sldId id="276" r:id="rId17"/>
    <p:sldId id="268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2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 showGuides="1">
      <p:cViewPr varScale="1">
        <p:scale>
          <a:sx n="108" d="100"/>
          <a:sy n="108" d="100"/>
        </p:scale>
        <p:origin x="21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D57B-C308-4B43-83BF-6A2A354F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9F6A8-34A4-9D45-B519-88B117BD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C26D2-581C-5E4B-94EE-4FB37570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61F72-2E88-1846-9AF3-EE6DDE1A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54FB-F16E-D54B-89F0-2AAADEB3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72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4488C-E2AB-354A-A91E-77911089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E8763-5DB0-A744-B676-30F74E24B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0E698-30EA-3546-8151-867323FF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A5BCA-4EFA-7541-B05F-1356BDE0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E80F5-F637-FC4A-9F46-4009EB2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94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59B8C5-5F51-1249-A098-48578005B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1D6B4-CA64-2E44-A929-519F23832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D4534-1A9E-D343-B181-80F07C60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CBE2D-69AD-A941-9143-627181F7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BFB4A-F3CD-ED4B-A8EE-38F23EDD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14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DEB4D-6B6A-2C4F-AE82-1DCB08C0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AB8BA-D796-674E-B2EB-0D588BD3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6E96-3428-E446-B431-D0105072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78F99-E0D0-7145-A472-A02BA70C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05892-DEFB-F546-9A96-29BB91AF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389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EF9D-376F-D840-BF32-3AC35D89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A8F9A-6637-B24B-8F49-4EDD5A82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8F63-FEF8-0245-A3D7-573332F8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68D1E-FB3C-3545-8BE5-353230BC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38364-112B-BF4F-B2E7-6BBCA84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2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7ED1-8911-E04E-B28A-EA203050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84169-F73C-F247-9521-9FDD0BFD2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DBCFD-688C-344B-A9FB-A421AC87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E2B8B-C183-3144-8F56-46BA697F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F1745-05BC-A647-8615-4660920A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32C5B-69CD-804A-A080-BE87B04D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44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704E-5CC3-5245-BEF8-675D0603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569B5-D17F-0143-8BF1-C297F9BD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1B096-0A12-F64F-8E6D-5F14CE49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A44638-8286-1D44-8323-FF89D813B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C31C7-20BC-4744-81CD-8E08EAC46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92493-0058-B745-A4A0-156BCB4B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75F5A4-F5A6-F54E-B68F-77842A34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7F06A-861E-3243-9BEE-D803B6A6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12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F78-2A78-D847-AFF0-294DDB73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B5723-0D81-1A45-9C76-B4D7D4AA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EA988A-6D43-6E4D-AA73-F8AC460A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1AA35-EB59-7746-8D61-1366988D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25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74D6A7-5174-304C-A588-0D466924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9D5B32-718C-3B47-8C4E-63C6FF68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A0B63-B43D-C842-9AA8-BB89E978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256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EC95-515C-BB4F-8419-E524A412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F8688-A698-134F-B153-AACC3F45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4EB53-A277-784D-A686-3B00ACF2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92328-A64E-0A4C-95AB-8F24A53C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8C7F2-757D-7647-B20C-6002981F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65A3C-2AB1-6D45-8F43-E73E8F01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45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6E454-8631-AA41-8119-FE731D14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A41DA9-1763-E841-9FE8-7BBD5E414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23A42-C5E9-8D40-962A-1F9BA8F03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855BE-A7B9-4A43-BC00-80F2ECF7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EF905-2029-744B-A85E-1036C53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6BF92-0769-8F45-BA5D-F19A5CE5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07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E03C2-8DB9-1745-9818-C9A57C3C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7100E-9F07-514D-BF34-4A75CB14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D2183-8C02-9145-9643-76FE5874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FD9D-4853-5C48-AB24-D52CB9377E2B}" type="datetimeFigureOut">
              <a:rPr kumimoji="1" lang="ko-Kore-KR" altLang="en-US" smtClean="0"/>
              <a:t>2021. 4. 5.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DF9D-A699-AC41-A69B-B03DEA750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43A0C-B66C-4D41-B4E1-72A43134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1A6D-A955-2B4B-92E1-87FA2367A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48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A8B6D-54CF-374D-BAFC-BEA3C42CF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블로그 만들기 실습</a:t>
            </a:r>
            <a:endParaRPr kumimoji="1" lang="ko-Kore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A40EB-79DC-8347-9D2A-24AA72DF8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381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코야지경</a:t>
            </a:r>
          </a:p>
        </p:txBody>
      </p:sp>
    </p:spTree>
    <p:extLst>
      <p:ext uri="{BB962C8B-B14F-4D97-AF65-F5344CB8AC3E}">
        <p14:creationId xmlns:p14="http://schemas.microsoft.com/office/powerpoint/2010/main" val="213436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Footer </a:t>
            </a:r>
            <a:r>
              <a:rPr kumimoji="1" lang="ko-KR" altLang="en-US" dirty="0"/>
              <a:t>만들기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7262117" y="1742320"/>
            <a:ext cx="3757439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footer</a:t>
            </a:r>
            <a:r>
              <a:rPr kumimoji="1" lang="ko-KR" altLang="en-US" dirty="0"/>
              <a:t> 태그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div (</a:t>
            </a:r>
            <a:r>
              <a:rPr kumimoji="1" lang="ko-KR" altLang="en-US" dirty="0"/>
              <a:t>클래스 </a:t>
            </a:r>
            <a:r>
              <a:rPr kumimoji="1" lang="en-US" altLang="ko-KR" dirty="0"/>
              <a:t>footer</a:t>
            </a:r>
            <a:r>
              <a:rPr kumimoji="1" lang="en-US" altLang="ko-Kore-KR" dirty="0"/>
              <a:t>)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h2</a:t>
            </a:r>
            <a:endParaRPr kumimoji="1" lang="en-US" altLang="ko-Kore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DE9FF5-0429-0A43-BD95-57E42435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0" y="1277702"/>
            <a:ext cx="6272213" cy="50938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189789" y="5351758"/>
            <a:ext cx="6272213" cy="727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63" y="0"/>
            <a:ext cx="8140473" cy="69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5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background</a:t>
            </a:r>
            <a:r>
              <a:rPr kumimoji="1" lang="ko-KR" altLang="en-US" dirty="0"/>
              <a:t> 작업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773476" y="2404153"/>
            <a:ext cx="3059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lang="en" altLang="ko-Kore-KR" dirty="0"/>
              <a:t>* {</a:t>
            </a:r>
          </a:p>
          <a:p>
            <a:r>
              <a:rPr lang="ko-KR" altLang="en-US" dirty="0"/>
              <a:t>              </a:t>
            </a:r>
            <a:r>
              <a:rPr lang="en" altLang="ko-Kore-KR" dirty="0"/>
              <a:t>box-sizing: border-box;</a:t>
            </a:r>
            <a:r>
              <a:rPr lang="ko-KR" altLang="en-US" dirty="0"/>
              <a:t>         </a:t>
            </a:r>
            <a:endParaRPr lang="en" altLang="ko-Kore-KR" dirty="0"/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r>
              <a:rPr lang="en" altLang="ko-Kore-KR" dirty="0"/>
              <a:t>body {</a:t>
            </a:r>
          </a:p>
          <a:p>
            <a:r>
              <a:rPr lang="ko-KR" altLang="en-US" dirty="0"/>
              <a:t>               </a:t>
            </a:r>
            <a:r>
              <a:rPr lang="en" altLang="ko-Kore-KR" dirty="0"/>
              <a:t>font-family: sans-serif;</a:t>
            </a:r>
          </a:p>
          <a:p>
            <a:r>
              <a:rPr lang="ko-KR" altLang="en-US" dirty="0"/>
              <a:t>               </a:t>
            </a:r>
            <a:r>
              <a:rPr lang="en" altLang="ko-Kore-KR" dirty="0"/>
              <a:t>padding: 10px;</a:t>
            </a:r>
          </a:p>
          <a:p>
            <a:r>
              <a:rPr lang="ko-KR" altLang="en-US" dirty="0"/>
              <a:t>               </a:t>
            </a:r>
            <a:r>
              <a:rPr lang="en" altLang="ko-Kore-KR" dirty="0"/>
              <a:t>background: #f1f1f1;</a:t>
            </a:r>
          </a:p>
          <a:p>
            <a:r>
              <a:rPr lang="en" altLang="ko-Kore-KR" dirty="0"/>
              <a:t>}</a:t>
            </a:r>
          </a:p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45A11-13BA-364E-8954-03DE909A4C70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A9DF6-DB84-B54D-A345-AE6EE30975FB}"/>
              </a:ext>
            </a:extLst>
          </p:cNvPr>
          <p:cNvSpPr txBox="1"/>
          <p:nvPr/>
        </p:nvSpPr>
        <p:spPr>
          <a:xfrm>
            <a:off x="10138937" y="2753876"/>
            <a:ext cx="20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>
                <a:sym typeface="Wingdings" pitchFamily="2" charset="2"/>
              </a:rPr>
              <a:t></a:t>
            </a:r>
            <a:r>
              <a:rPr lang="ko-KR" altLang="en-US" sz="1200" dirty="0">
                <a:sym typeface="Wingdings" pitchFamily="2" charset="2"/>
              </a:rPr>
              <a:t> 기본 속성은 </a:t>
            </a:r>
            <a:r>
              <a:rPr lang="en-US" altLang="ko-KR" sz="1200" dirty="0">
                <a:sym typeface="Wingdings" pitchFamily="2" charset="2"/>
              </a:rPr>
              <a:t>content-box)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309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background</a:t>
            </a:r>
            <a:r>
              <a:rPr kumimoji="1" lang="ko-KR" altLang="en-US" dirty="0"/>
              <a:t> 작업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975356" y="2404153"/>
            <a:ext cx="3059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lang="en" altLang="ko-Kore-KR" dirty="0"/>
              <a:t>* {</a:t>
            </a:r>
          </a:p>
          <a:p>
            <a:r>
              <a:rPr lang="ko-KR" altLang="en-US" dirty="0"/>
              <a:t>              </a:t>
            </a:r>
            <a:r>
              <a:rPr lang="en" altLang="ko-Kore-KR" dirty="0"/>
              <a:t>box-sizing: border-box;</a:t>
            </a:r>
            <a:r>
              <a:rPr lang="ko-KR" altLang="en-US" dirty="0"/>
              <a:t>         </a:t>
            </a:r>
            <a:endParaRPr lang="en" altLang="ko-Kore-KR" dirty="0"/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r>
              <a:rPr lang="en" altLang="ko-Kore-KR" dirty="0"/>
              <a:t>body {</a:t>
            </a:r>
          </a:p>
          <a:p>
            <a:r>
              <a:rPr lang="ko-KR" altLang="en-US" dirty="0"/>
              <a:t>               </a:t>
            </a:r>
            <a:r>
              <a:rPr lang="en" altLang="ko-Kore-KR" dirty="0"/>
              <a:t>font-family: sans-serif;</a:t>
            </a:r>
          </a:p>
          <a:p>
            <a:r>
              <a:rPr lang="ko-KR" altLang="en-US" dirty="0"/>
              <a:t>               </a:t>
            </a:r>
            <a:r>
              <a:rPr lang="en" altLang="ko-Kore-KR" dirty="0"/>
              <a:t>padding: 10px;</a:t>
            </a:r>
          </a:p>
          <a:p>
            <a:r>
              <a:rPr lang="ko-KR" altLang="en-US" dirty="0"/>
              <a:t>               </a:t>
            </a:r>
            <a:r>
              <a:rPr lang="en" altLang="ko-Kore-KR" dirty="0"/>
              <a:t>background: #f1f1f1;</a:t>
            </a:r>
          </a:p>
          <a:p>
            <a:r>
              <a:rPr lang="en" altLang="ko-Kore-KR" dirty="0"/>
              <a:t>}</a:t>
            </a:r>
          </a:p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45A11-13BA-364E-8954-03DE909A4C70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A9DF6-DB84-B54D-A345-AE6EE30975FB}"/>
              </a:ext>
            </a:extLst>
          </p:cNvPr>
          <p:cNvSpPr txBox="1"/>
          <p:nvPr/>
        </p:nvSpPr>
        <p:spPr>
          <a:xfrm>
            <a:off x="10138937" y="2753876"/>
            <a:ext cx="20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>
                <a:sym typeface="Wingdings" pitchFamily="2" charset="2"/>
              </a:rPr>
              <a:t></a:t>
            </a:r>
            <a:r>
              <a:rPr lang="ko-KR" altLang="en-US" sz="1200" dirty="0">
                <a:sym typeface="Wingdings" pitchFamily="2" charset="2"/>
              </a:rPr>
              <a:t> 기본 속성은 </a:t>
            </a:r>
            <a:r>
              <a:rPr lang="en-US" altLang="ko-KR" sz="1200" dirty="0">
                <a:sym typeface="Wingdings" pitchFamily="2" charset="2"/>
              </a:rPr>
              <a:t>content-box)</a:t>
            </a:r>
            <a:endParaRPr kumimoji="1" lang="ko-Kore-KR" altLang="en-US" sz="12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B663087-D247-C642-9598-BDF202BB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0" y="1591525"/>
            <a:ext cx="6390515" cy="4144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1D7-7850-4142-A975-01ACF50DD594}"/>
              </a:ext>
            </a:extLst>
          </p:cNvPr>
          <p:cNvSpPr txBox="1"/>
          <p:nvPr/>
        </p:nvSpPr>
        <p:spPr>
          <a:xfrm>
            <a:off x="5296395" y="5735782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참고자료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666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header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7038775" y="2111829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입력한 클래스에 맞게 비슷하게 </a:t>
            </a:r>
            <a:r>
              <a:rPr kumimoji="1" lang="ko-KR" altLang="en-US" dirty="0" err="1"/>
              <a:t>작업해보기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1674688"/>
            <a:ext cx="5869969" cy="14589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45A11-13BA-364E-8954-03DE909A4C70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151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header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7026900" y="2376282"/>
            <a:ext cx="29227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.header {</a:t>
            </a:r>
          </a:p>
          <a:p>
            <a:r>
              <a:rPr lang="en" altLang="ko-Kore-KR" dirty="0"/>
              <a:t>	padding: 30px;</a:t>
            </a:r>
          </a:p>
          <a:p>
            <a:r>
              <a:rPr lang="en" altLang="ko-Kore-KR" dirty="0"/>
              <a:t>	text-align: center;</a:t>
            </a:r>
          </a:p>
          <a:p>
            <a:r>
              <a:rPr lang="en" altLang="ko-Kore-KR" dirty="0"/>
              <a:t>	background: white;</a:t>
            </a:r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r>
              <a:rPr lang="en" altLang="ko-Kore-KR" dirty="0"/>
              <a:t>.header h1 {</a:t>
            </a:r>
          </a:p>
          <a:p>
            <a:r>
              <a:rPr lang="en" altLang="ko-Kore-KR" dirty="0"/>
              <a:t>	font-size: 50px;</a:t>
            </a:r>
          </a:p>
          <a:p>
            <a:r>
              <a:rPr lang="en" altLang="ko-Kore-KR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1674688"/>
            <a:ext cx="5869969" cy="14589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45A11-13BA-364E-8954-03DE909A4C70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5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2917860"/>
            <a:ext cx="5869969" cy="5856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AA182-12F1-384C-9E2B-91BD880AEFCC}"/>
              </a:ext>
            </a:extLst>
          </p:cNvPr>
          <p:cNvSpPr txBox="1"/>
          <p:nvPr/>
        </p:nvSpPr>
        <p:spPr>
          <a:xfrm>
            <a:off x="6894939" y="2095023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입력한 클래스에 맞게 비슷하게 </a:t>
            </a:r>
            <a:r>
              <a:rPr kumimoji="1" lang="ko-KR" altLang="en-US" dirty="0" err="1"/>
              <a:t>작업해보기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894939" y="2917860"/>
            <a:ext cx="4256614" cy="227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*참고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검정 색깔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lang="en" altLang="ko-Kore-KR" sz="1600" dirty="0" err="1"/>
              <a:t>rgba</a:t>
            </a:r>
            <a:r>
              <a:rPr lang="en" altLang="ko-Kore-KR" sz="1600" dirty="0"/>
              <a:t>(44, 42, 39, 0.983)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en-US" altLang="ko-KR" sz="1600" dirty="0">
                <a:sym typeface="Wingdings" pitchFamily="2" charset="2"/>
              </a:rPr>
              <a:t></a:t>
            </a:r>
            <a:r>
              <a:rPr lang="en-US" altLang="ko-KR" sz="1600" dirty="0"/>
              <a:t>)</a:t>
            </a:r>
            <a:r>
              <a:rPr lang="ko-KR" altLang="en-US" sz="1600" dirty="0"/>
              <a:t>리스트 </a:t>
            </a:r>
            <a:r>
              <a:rPr lang="ko-KR" altLang="en-US" sz="1600" dirty="0" err="1"/>
              <a:t>마커</a:t>
            </a:r>
            <a:r>
              <a:rPr lang="ko-KR" altLang="en-US" sz="1600" dirty="0"/>
              <a:t> 없애는 속성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ore-KR" sz="1600" dirty="0"/>
              <a:t>list-style-type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리스트 나란히 배치 속성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display</a:t>
            </a:r>
            <a:endParaRPr lang="en" altLang="ko-Kore-KR" sz="1600" dirty="0"/>
          </a:p>
          <a:p>
            <a:pPr>
              <a:lnSpc>
                <a:spcPct val="150000"/>
              </a:lnSpc>
            </a:pPr>
            <a:endParaRPr lang="en" altLang="ko-Kore-KR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68894-B5E3-4941-BE66-1DC4FD000A2C}"/>
              </a:ext>
            </a:extLst>
          </p:cNvPr>
          <p:cNvSpPr txBox="1"/>
          <p:nvPr/>
        </p:nvSpPr>
        <p:spPr>
          <a:xfrm>
            <a:off x="6894939" y="908370"/>
            <a:ext cx="532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en-US" altLang="ko-Kore-KR" dirty="0"/>
              <a:t> (</a:t>
            </a:r>
            <a:r>
              <a:rPr kumimoji="1" lang="ko-KR" altLang="en-US" dirty="0"/>
              <a:t>바 너비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 속성 설정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417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532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en-US" altLang="ko-Kore-KR" dirty="0"/>
              <a:t> (</a:t>
            </a:r>
            <a:r>
              <a:rPr kumimoji="1" lang="ko-KR" altLang="en-US" dirty="0"/>
              <a:t>바 너비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 속성 설정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356237" y="1972658"/>
            <a:ext cx="5921814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400" dirty="0"/>
              <a:t>nav ul {</a:t>
            </a:r>
          </a:p>
          <a:p>
            <a:r>
              <a:rPr lang="en" altLang="ko-Kore-KR" sz="1400" dirty="0"/>
              <a:t>	width: 100%;</a:t>
            </a:r>
          </a:p>
          <a:p>
            <a:r>
              <a:rPr lang="en" altLang="ko-Kore-KR" sz="1400" dirty="0"/>
              <a:t>	background-color: </a:t>
            </a:r>
            <a:r>
              <a:rPr lang="en" altLang="ko-Kore-KR" sz="1400" dirty="0" err="1"/>
              <a:t>rgba</a:t>
            </a:r>
            <a:r>
              <a:rPr lang="en" altLang="ko-Kore-KR" sz="1400" dirty="0"/>
              <a:t>(44, 42, 39, 0.983);</a:t>
            </a:r>
          </a:p>
          <a:p>
            <a:r>
              <a:rPr lang="en" altLang="ko-Kore-KR" sz="1400" dirty="0"/>
              <a:t>	list-style-type: none;</a:t>
            </a:r>
          </a:p>
          <a:p>
            <a:pPr>
              <a:lnSpc>
                <a:spcPct val="150000"/>
              </a:lnSpc>
            </a:pPr>
            <a:r>
              <a:rPr lang="en" altLang="ko-Kore-KR" sz="1400" dirty="0"/>
              <a:t>/* </a:t>
            </a:r>
            <a:r>
              <a:rPr lang="ko-KR" altLang="en-US" sz="1400" dirty="0"/>
              <a:t>마진 패딩 지정하지 않으면 브라우저 기본 스타일을 따라 설정되므로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오버라이딩</a:t>
            </a:r>
            <a:r>
              <a:rPr lang="ko-KR" altLang="en-US" sz="1400" dirty="0"/>
              <a:t> 필요 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r>
              <a:rPr lang="en" altLang="ko-Kore-KR" sz="1400" dirty="0"/>
              <a:t>	margin: 0;</a:t>
            </a:r>
          </a:p>
          <a:p>
            <a:r>
              <a:rPr lang="en" altLang="ko-Kore-KR" sz="1400" dirty="0"/>
              <a:t>	padding: 0;</a:t>
            </a:r>
          </a:p>
          <a:p>
            <a:r>
              <a:rPr lang="en" altLang="ko-Kore-KR" sz="1400" dirty="0"/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400" dirty="0"/>
              <a:t>/* li </a:t>
            </a:r>
            <a:r>
              <a:rPr lang="ko-KR" altLang="en-US" sz="1400" dirty="0"/>
              <a:t>는 블록요소인데 </a:t>
            </a:r>
            <a:r>
              <a:rPr lang="en" altLang="ko-Kore-KR" sz="1400" dirty="0"/>
              <a:t>inline-block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인라인속성</a:t>
            </a:r>
            <a:r>
              <a:rPr lang="ko-KR" altLang="en-US" sz="1400" dirty="0"/>
              <a:t> 부여해서 나란히 배치*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" altLang="ko-Kore-KR" sz="1400" dirty="0"/>
              <a:t>nav ul li {</a:t>
            </a:r>
          </a:p>
          <a:p>
            <a:r>
              <a:rPr lang="en" altLang="ko-Kore-KR" sz="1400" dirty="0"/>
              <a:t>	display: inline-block;</a:t>
            </a:r>
          </a:p>
          <a:p>
            <a:r>
              <a:rPr lang="en" altLang="ko-Kore-KR" sz="14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2917860"/>
            <a:ext cx="5869969" cy="5856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322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32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(home)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356237" y="2969025"/>
            <a:ext cx="2914580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ß"/>
            </a:pPr>
            <a:r>
              <a:rPr kumimoji="1" lang="ko-KR" altLang="en-US" dirty="0">
                <a:sym typeface="Wingdings" pitchFamily="2" charset="2"/>
              </a:rPr>
              <a:t>비슷하게 만들어보기</a:t>
            </a:r>
            <a:endParaRPr kumimoji="1"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	</a:t>
            </a:r>
            <a:r>
              <a:rPr kumimoji="1" lang="ko-KR" altLang="en-US" dirty="0">
                <a:sym typeface="Wingdings" pitchFamily="2" charset="2"/>
              </a:rPr>
              <a:t>색깔은 </a:t>
            </a:r>
            <a:r>
              <a:rPr kumimoji="1" lang="en-US" altLang="ko-KR" dirty="0" err="1">
                <a:sym typeface="Wingdings" pitchFamily="2" charset="2"/>
              </a:rPr>
              <a:t>darkorange</a:t>
            </a:r>
            <a:endParaRPr kumimoji="1" lang="en-US" altLang="ko-Kore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5118265" y="2917860"/>
            <a:ext cx="977734" cy="5856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631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32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(home)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894939" y="1822284"/>
            <a:ext cx="39973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.home {</a:t>
            </a:r>
          </a:p>
          <a:p>
            <a:r>
              <a:rPr lang="en" altLang="ko-Kore-KR" dirty="0"/>
              <a:t>	background-color: </a:t>
            </a:r>
            <a:r>
              <a:rPr lang="en" altLang="ko-Kore-KR" dirty="0" err="1"/>
              <a:t>darkorange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	width: 100px;</a:t>
            </a:r>
          </a:p>
          <a:p>
            <a:r>
              <a:rPr lang="en" altLang="ko-Kore-KR" dirty="0"/>
              <a:t>	text-align: center;</a:t>
            </a:r>
          </a:p>
          <a:p>
            <a:r>
              <a:rPr lang="en" altLang="ko-Kore-KR" dirty="0"/>
              <a:t>	font-weight: bold;</a:t>
            </a:r>
          </a:p>
          <a:p>
            <a:r>
              <a:rPr lang="en" altLang="ko-Kore-KR" dirty="0"/>
              <a:t>	float: right;</a:t>
            </a:r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r>
              <a:rPr lang="en" altLang="ko-Kore-KR" dirty="0"/>
              <a:t>.home a {</a:t>
            </a:r>
          </a:p>
          <a:p>
            <a:r>
              <a:rPr lang="en" altLang="ko-Kore-KR" dirty="0"/>
              <a:t>	display: block;</a:t>
            </a:r>
            <a:r>
              <a:rPr lang="ko-KR" altLang="en-US" dirty="0"/>
              <a:t>     </a:t>
            </a:r>
            <a:endParaRPr lang="en" altLang="ko-Kore-KR" dirty="0"/>
          </a:p>
          <a:p>
            <a:r>
              <a:rPr lang="en" altLang="ko-Kore-KR" dirty="0"/>
              <a:t>	text-decoration: none;</a:t>
            </a:r>
          </a:p>
          <a:p>
            <a:r>
              <a:rPr lang="en" altLang="ko-Kore-KR" dirty="0"/>
              <a:t>	color: white;</a:t>
            </a:r>
          </a:p>
          <a:p>
            <a:r>
              <a:rPr lang="en" altLang="ko-Kore-KR" dirty="0"/>
              <a:t>	padding: 16px 16px;</a:t>
            </a:r>
          </a:p>
          <a:p>
            <a:r>
              <a:rPr lang="en" altLang="ko-Kore-KR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5118265" y="2917860"/>
            <a:ext cx="977734" cy="5856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1E701-1E14-FA45-9183-52F19E46061E}"/>
              </a:ext>
            </a:extLst>
          </p:cNvPr>
          <p:cNvSpPr txBox="1"/>
          <p:nvPr/>
        </p:nvSpPr>
        <p:spPr>
          <a:xfrm>
            <a:off x="9647423" y="4346369"/>
            <a:ext cx="2489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ym typeface="Wingdings" pitchFamily="2" charset="2"/>
              </a:rPr>
              <a:t></a:t>
            </a:r>
            <a:r>
              <a:rPr kumimoji="1" lang="ko-KR" altLang="en-US" sz="1100" dirty="0">
                <a:sym typeface="Wingdings" pitchFamily="2" charset="2"/>
              </a:rPr>
              <a:t> 한 영역을 가지는 박스 형태의 성질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4218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43DA55D-76FF-814E-BDB2-05329523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" y="0"/>
            <a:ext cx="1080873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6C621B-AB24-1244-ADD9-5BCC1ECCD9FF}"/>
              </a:ext>
            </a:extLst>
          </p:cNvPr>
          <p:cNvSpPr txBox="1"/>
          <p:nvPr/>
        </p:nvSpPr>
        <p:spPr>
          <a:xfrm>
            <a:off x="691631" y="981534"/>
            <a:ext cx="13917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예상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3181146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2917860"/>
            <a:ext cx="5869969" cy="5856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1B893-10CF-054B-B1E8-37B922A82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5" r="14747" b="7470"/>
          <a:stretch/>
        </p:blipFill>
        <p:spPr>
          <a:xfrm>
            <a:off x="6356237" y="4282854"/>
            <a:ext cx="2851461" cy="199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AA182-12F1-384C-9E2B-91BD880AEFCC}"/>
              </a:ext>
            </a:extLst>
          </p:cNvPr>
          <p:cNvSpPr txBox="1"/>
          <p:nvPr/>
        </p:nvSpPr>
        <p:spPr>
          <a:xfrm>
            <a:off x="6894939" y="1575697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입력한 클래스에 맞게 비슷하게 </a:t>
            </a:r>
            <a:r>
              <a:rPr kumimoji="1" lang="ko-KR" altLang="en-US" dirty="0" err="1"/>
              <a:t>작업해보기</a:t>
            </a:r>
            <a:endParaRPr kumimoji="1" lang="ko-Kore-KR" altLang="en-US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17CB428-311E-8247-ABE6-07FCDE072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32"/>
          <a:stretch/>
        </p:blipFill>
        <p:spPr>
          <a:xfrm>
            <a:off x="8994898" y="4383835"/>
            <a:ext cx="2451288" cy="2062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894939" y="2006648"/>
            <a:ext cx="4999125" cy="3378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*참고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 err="1"/>
              <a:t>소메뉴</a:t>
            </a:r>
            <a:r>
              <a:rPr kumimoji="1" lang="ko-KR" altLang="en-US" sz="1600" dirty="0"/>
              <a:t> 색깔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lang="en" altLang="ko-Kore-KR" sz="1600" dirty="0"/>
              <a:t>#f9f9f9 ,</a:t>
            </a:r>
            <a:r>
              <a:rPr lang="en-US" altLang="ko-Kore-KR" sz="1600" dirty="0"/>
              <a:t> </a:t>
            </a:r>
            <a:r>
              <a:rPr lang="ko-KR" altLang="en-US" sz="1600" dirty="0"/>
              <a:t> </a:t>
            </a:r>
            <a:r>
              <a:rPr lang="en" altLang="ko-Kore-KR" sz="1600" dirty="0"/>
              <a:t>#f1f1f1</a:t>
            </a:r>
            <a:r>
              <a:rPr lang="en-US" altLang="ko-KR" sz="1600" dirty="0"/>
              <a:t>(</a:t>
            </a:r>
            <a:r>
              <a:rPr lang="ko-KR" altLang="en-US" sz="1600" dirty="0"/>
              <a:t>마우스 올린 색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position</a:t>
            </a:r>
            <a:r>
              <a:rPr lang="ko-KR" altLang="en-US" sz="1600" dirty="0"/>
              <a:t> 속성 주의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소메뉴</a:t>
            </a:r>
            <a:r>
              <a:rPr lang="ko-KR" altLang="en-US" sz="1600" dirty="0"/>
              <a:t> </a:t>
            </a:r>
            <a:r>
              <a:rPr lang="en-US" altLang="ko-KR" sz="1600" dirty="0"/>
              <a:t>dropdown </a:t>
            </a:r>
            <a:r>
              <a:rPr lang="ko-KR" altLang="en-US" sz="1600" dirty="0"/>
              <a:t>박스 크기 지정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min-width</a:t>
            </a:r>
            <a:r>
              <a:rPr lang="ko-KR" altLang="en-US" sz="1600" dirty="0"/>
              <a:t> 속성 참고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소메뉴</a:t>
            </a:r>
            <a:r>
              <a:rPr lang="ko-KR" altLang="en-US" sz="1600" dirty="0"/>
              <a:t> </a:t>
            </a:r>
            <a:r>
              <a:rPr lang="en-US" altLang="ko-KR" sz="1600" dirty="0"/>
              <a:t>dropdown </a:t>
            </a:r>
            <a:r>
              <a:rPr lang="ko-KR" altLang="en-US" sz="1600" dirty="0"/>
              <a:t>박스 그림자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" altLang="ko-Kore-KR" sz="1600" dirty="0"/>
              <a:t>box-shadow: 0px 8px 16px 0px </a:t>
            </a:r>
            <a:r>
              <a:rPr lang="en" altLang="ko-Kore-KR" sz="1600" dirty="0" err="1"/>
              <a:t>rgba</a:t>
            </a:r>
            <a:r>
              <a:rPr lang="en" altLang="ko-Kore-KR" sz="1600" dirty="0"/>
              <a:t>(0,0,0,0.2)</a:t>
            </a:r>
            <a:r>
              <a:rPr lang="en-US" altLang="ko-KR" sz="1600" dirty="0"/>
              <a:t>;</a:t>
            </a:r>
            <a:endParaRPr lang="en" altLang="ko-Kore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" altLang="ko-Kore-KR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68894-B5E3-4941-BE66-1DC4FD000A2C}"/>
              </a:ext>
            </a:extLst>
          </p:cNvPr>
          <p:cNvSpPr txBox="1"/>
          <p:nvPr/>
        </p:nvSpPr>
        <p:spPr>
          <a:xfrm>
            <a:off x="6894939" y="908370"/>
            <a:ext cx="507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en-US" altLang="ko-Kore-KR" dirty="0"/>
              <a:t> (</a:t>
            </a:r>
            <a:r>
              <a:rPr kumimoji="1" lang="ko-KR" altLang="en-US" dirty="0" err="1"/>
              <a:t>소메뉴</a:t>
            </a:r>
            <a:r>
              <a:rPr kumimoji="1" lang="en-US" altLang="ko-KR" dirty="0"/>
              <a:t>(dropdown)</a:t>
            </a:r>
            <a:r>
              <a:rPr kumimoji="1" lang="ko-KR" altLang="en-US" dirty="0"/>
              <a:t> 작업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126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01B893-10CF-054B-B1E8-37B922A82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5" r="14747" b="7470"/>
          <a:stretch/>
        </p:blipFill>
        <p:spPr>
          <a:xfrm>
            <a:off x="537327" y="1271857"/>
            <a:ext cx="3505332" cy="2454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17CB428-311E-8247-ABE6-07FCDE072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2"/>
          <a:stretch/>
        </p:blipFill>
        <p:spPr>
          <a:xfrm>
            <a:off x="537327" y="3902114"/>
            <a:ext cx="3013395" cy="2534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4774552" y="2079764"/>
            <a:ext cx="2746906" cy="3193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.dropdown {</a:t>
            </a:r>
          </a:p>
          <a:p>
            <a:r>
              <a:rPr lang="en" altLang="ko-Kore-KR" dirty="0"/>
              <a:t>	position: relative;</a:t>
            </a:r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r>
              <a:rPr lang="en" altLang="ko-Kore-KR" dirty="0"/>
              <a:t>.dropdown-menu {</a:t>
            </a:r>
          </a:p>
          <a:p>
            <a:r>
              <a:rPr lang="en" altLang="ko-Kore-KR" dirty="0"/>
              <a:t>	color: white;</a:t>
            </a:r>
          </a:p>
          <a:p>
            <a:r>
              <a:rPr lang="en" altLang="ko-Kore-KR" dirty="0"/>
              <a:t>	padding: 16px;</a:t>
            </a:r>
          </a:p>
          <a:p>
            <a:r>
              <a:rPr lang="en" altLang="ko-Kore-KR" dirty="0"/>
              <a:t>	font-size: 16px;</a:t>
            </a:r>
          </a:p>
          <a:p>
            <a:r>
              <a:rPr lang="en" altLang="ko-Kore-KR" dirty="0"/>
              <a:t>	cursor: pointer;</a:t>
            </a:r>
          </a:p>
          <a:p>
            <a:r>
              <a:rPr lang="en" altLang="ko-Kore-KR" dirty="0"/>
              <a:t>}</a:t>
            </a:r>
            <a:endParaRPr lang="en" altLang="ko-Kore-KR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68894-B5E3-4941-BE66-1DC4FD000A2C}"/>
              </a:ext>
            </a:extLst>
          </p:cNvPr>
          <p:cNvSpPr txBox="1"/>
          <p:nvPr/>
        </p:nvSpPr>
        <p:spPr>
          <a:xfrm>
            <a:off x="6894939" y="908370"/>
            <a:ext cx="507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en-US" altLang="ko-Kore-KR" dirty="0"/>
              <a:t> (</a:t>
            </a:r>
            <a:r>
              <a:rPr kumimoji="1" lang="ko-KR" altLang="en-US" dirty="0" err="1"/>
              <a:t>소메뉴</a:t>
            </a:r>
            <a:r>
              <a:rPr kumimoji="1" lang="en-US" altLang="ko-KR" dirty="0"/>
              <a:t>(dropdown)</a:t>
            </a:r>
            <a:r>
              <a:rPr kumimoji="1" lang="ko-KR" altLang="en-US" dirty="0"/>
              <a:t> 작업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95DF7-95DE-D44B-AE0B-1600A516853A}"/>
              </a:ext>
            </a:extLst>
          </p:cNvPr>
          <p:cNvSpPr txBox="1"/>
          <p:nvPr/>
        </p:nvSpPr>
        <p:spPr>
          <a:xfrm>
            <a:off x="8027720" y="2079764"/>
            <a:ext cx="40186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.dropdown-content {</a:t>
            </a:r>
          </a:p>
          <a:p>
            <a:r>
              <a:rPr lang="en" altLang="ko-Kore-KR" dirty="0"/>
              <a:t>	display: none;</a:t>
            </a:r>
          </a:p>
          <a:p>
            <a:r>
              <a:rPr lang="en" altLang="ko-Kore-KR" dirty="0"/>
              <a:t>	position: absolute;</a:t>
            </a:r>
          </a:p>
          <a:p>
            <a:r>
              <a:rPr lang="en" altLang="ko-Kore-KR" dirty="0"/>
              <a:t>	background-color: #f9f9f9;</a:t>
            </a:r>
          </a:p>
          <a:p>
            <a:r>
              <a:rPr lang="en" altLang="ko-Kore-KR" dirty="0"/>
              <a:t>	min-width: 160px;</a:t>
            </a:r>
          </a:p>
          <a:p>
            <a:r>
              <a:rPr lang="en" altLang="ko-Kore-KR" dirty="0"/>
              <a:t>	box-shadow: 0px 8px 16px 0px </a:t>
            </a:r>
          </a:p>
          <a:p>
            <a:r>
              <a:rPr lang="en" altLang="ko-Kore-KR" dirty="0"/>
              <a:t>		</a:t>
            </a:r>
            <a:r>
              <a:rPr lang="en" altLang="ko-Kore-KR" dirty="0" err="1"/>
              <a:t>rgba</a:t>
            </a:r>
            <a:r>
              <a:rPr lang="en" altLang="ko-Kore-KR" dirty="0"/>
              <a:t>(0,0,0,0.2);</a:t>
            </a:r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r>
              <a:rPr lang="en" altLang="ko-Kore-KR" dirty="0"/>
              <a:t>.dropdown-content a {</a:t>
            </a:r>
          </a:p>
          <a:p>
            <a:r>
              <a:rPr lang="en" altLang="ko-Kore-KR" dirty="0"/>
              <a:t>	color: black;</a:t>
            </a:r>
          </a:p>
          <a:p>
            <a:r>
              <a:rPr lang="en" altLang="ko-Kore-KR" dirty="0"/>
              <a:t>	padding: 12px 16px;</a:t>
            </a:r>
          </a:p>
          <a:p>
            <a:r>
              <a:rPr lang="en" altLang="ko-Kore-KR" dirty="0"/>
              <a:t>	text-decoration: none;</a:t>
            </a:r>
          </a:p>
          <a:p>
            <a:r>
              <a:rPr lang="en" altLang="ko-Kore-KR" dirty="0"/>
              <a:t>	display: block;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306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01B893-10CF-054B-B1E8-37B922A82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5" r="14747" b="7470"/>
          <a:stretch/>
        </p:blipFill>
        <p:spPr>
          <a:xfrm>
            <a:off x="537327" y="1271857"/>
            <a:ext cx="3505332" cy="2454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17CB428-311E-8247-ABE6-07FCDE072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2"/>
          <a:stretch/>
        </p:blipFill>
        <p:spPr>
          <a:xfrm>
            <a:off x="537327" y="3902114"/>
            <a:ext cx="3013395" cy="2534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301653" y="2574439"/>
            <a:ext cx="3300904" cy="21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비슷하게 </a:t>
            </a:r>
            <a:r>
              <a:rPr lang="ko-KR" altLang="en-US" dirty="0" err="1"/>
              <a:t>작업해보기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ore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*참고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ore-KR" dirty="0"/>
              <a:t>home</a:t>
            </a:r>
            <a:r>
              <a:rPr lang="ko-KR" altLang="en-US" dirty="0"/>
              <a:t> 에는 반응을 주기 싫을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</a:t>
            </a:r>
            <a:r>
              <a:rPr lang="en-US" altLang="ko-KR" dirty="0" err="1"/>
              <a:t>hover:not</a:t>
            </a:r>
            <a:r>
              <a:rPr lang="en-US" altLang="ko-KR" dirty="0"/>
              <a:t>(.class){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r>
              <a:rPr lang="ko-KR" altLang="en-US" dirty="0"/>
              <a:t> 속성 사용</a:t>
            </a:r>
            <a:endParaRPr lang="en" alt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68894-B5E3-4941-BE66-1DC4FD000A2C}"/>
              </a:ext>
            </a:extLst>
          </p:cNvPr>
          <p:cNvSpPr txBox="1"/>
          <p:nvPr/>
        </p:nvSpPr>
        <p:spPr>
          <a:xfrm>
            <a:off x="5933519" y="998989"/>
            <a:ext cx="58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en-US" altLang="ko-Kore-KR" dirty="0"/>
              <a:t> (</a:t>
            </a:r>
            <a:r>
              <a:rPr kumimoji="1" lang="ko-KR" altLang="en-US" dirty="0" err="1"/>
              <a:t>소메뉴</a:t>
            </a:r>
            <a:r>
              <a:rPr kumimoji="1" lang="en-US" altLang="ko-KR" dirty="0"/>
              <a:t>(dropdown)</a:t>
            </a:r>
            <a:r>
              <a:rPr kumimoji="1" lang="ko-KR" altLang="en-US" dirty="0"/>
              <a:t> 작업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hover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pic>
        <p:nvPicPr>
          <p:cNvPr id="8" name="Picture 2" descr="proj_3-1">
            <a:extLst>
              <a:ext uri="{FF2B5EF4-FFF2-40B4-BE49-F238E27FC236}">
                <a16:creationId xmlns:a16="http://schemas.microsoft.com/office/drawing/2014/main" id="{78D6D0BF-8FAE-014A-B4E1-2475DD215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5" t="34334" r="6651" b="56971"/>
          <a:stretch/>
        </p:blipFill>
        <p:spPr bwMode="auto">
          <a:xfrm>
            <a:off x="4901548" y="3726299"/>
            <a:ext cx="1033153" cy="6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0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01B893-10CF-054B-B1E8-37B922A82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5" r="14747" b="7470"/>
          <a:stretch/>
        </p:blipFill>
        <p:spPr>
          <a:xfrm>
            <a:off x="537327" y="1271857"/>
            <a:ext cx="3505332" cy="2454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6977B-A4AE-6B40-8996-78C538386F97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17CB428-311E-8247-ABE6-07FCDE072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2"/>
          <a:stretch/>
        </p:blipFill>
        <p:spPr>
          <a:xfrm>
            <a:off x="537327" y="3902114"/>
            <a:ext cx="3013395" cy="2534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5933519" y="2332453"/>
            <a:ext cx="54684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/* dropdown-menu </a:t>
            </a:r>
            <a:r>
              <a:rPr lang="ko-KR" altLang="en-US" dirty="0"/>
              <a:t>에는 </a:t>
            </a:r>
            <a:r>
              <a:rPr lang="en" altLang="ko-Kore-KR" dirty="0"/>
              <a:t>hover </a:t>
            </a:r>
            <a:r>
              <a:rPr lang="ko-KR" altLang="en-US" dirty="0"/>
              <a:t>적용이 안됨 *</a:t>
            </a:r>
            <a:r>
              <a:rPr lang="en-US" altLang="ko-KR" dirty="0"/>
              <a:t>/</a:t>
            </a:r>
            <a:endParaRPr lang="ko-KR" altLang="en-US" dirty="0"/>
          </a:p>
          <a:p>
            <a:r>
              <a:rPr lang="en-US" altLang="ko-KR" dirty="0"/>
              <a:t>.</a:t>
            </a:r>
            <a:r>
              <a:rPr lang="en" altLang="ko-Kore-KR" dirty="0" err="1"/>
              <a:t>dropdown:hover</a:t>
            </a:r>
            <a:r>
              <a:rPr lang="en" altLang="ko-Kore-KR" dirty="0"/>
              <a:t> .dropdown-content {</a:t>
            </a:r>
          </a:p>
          <a:p>
            <a:r>
              <a:rPr lang="en" altLang="ko-Kore-KR" dirty="0"/>
              <a:t>	display: block;</a:t>
            </a:r>
          </a:p>
          <a:p>
            <a:r>
              <a:rPr lang="en" altLang="ko-Kore-KR" dirty="0"/>
              <a:t>}</a:t>
            </a:r>
          </a:p>
          <a:p>
            <a:br>
              <a:rPr lang="en" altLang="ko-Kore-KR" dirty="0"/>
            </a:br>
            <a:r>
              <a:rPr lang="en" altLang="ko-Kore-KR" dirty="0"/>
              <a:t>.dropdown-content </a:t>
            </a:r>
            <a:r>
              <a:rPr lang="en" altLang="ko-Kore-KR" dirty="0" err="1"/>
              <a:t>a:hover</a:t>
            </a:r>
            <a:r>
              <a:rPr lang="en" altLang="ko-Kore-KR" dirty="0"/>
              <a:t> {background-color: #f1f1f1}</a:t>
            </a:r>
          </a:p>
          <a:p>
            <a:br>
              <a:rPr lang="en" altLang="ko-Kore-KR" dirty="0"/>
            </a:br>
            <a:r>
              <a:rPr lang="en" altLang="ko-Kore-KR" dirty="0"/>
              <a:t>.</a:t>
            </a:r>
            <a:r>
              <a:rPr lang="en" altLang="ko-Kore-KR" dirty="0" err="1"/>
              <a:t>dropdown-menu:hover:not</a:t>
            </a:r>
            <a:r>
              <a:rPr lang="en" altLang="ko-Kore-KR" dirty="0"/>
              <a:t>(.home){</a:t>
            </a:r>
          </a:p>
          <a:p>
            <a:r>
              <a:rPr lang="en" altLang="ko-Kore-KR" dirty="0"/>
              <a:t>	background-color: </a:t>
            </a:r>
            <a:r>
              <a:rPr lang="en" altLang="ko-Kore-KR" dirty="0" err="1"/>
              <a:t>darkorange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	color: white;</a:t>
            </a:r>
          </a:p>
          <a:p>
            <a:r>
              <a:rPr lang="en" altLang="ko-Kore-KR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68894-B5E3-4941-BE66-1DC4FD000A2C}"/>
              </a:ext>
            </a:extLst>
          </p:cNvPr>
          <p:cNvSpPr txBox="1"/>
          <p:nvPr/>
        </p:nvSpPr>
        <p:spPr>
          <a:xfrm>
            <a:off x="5933519" y="998989"/>
            <a:ext cx="58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  <a:r>
              <a:rPr kumimoji="1" lang="en-US" altLang="ko-Kore-KR" dirty="0"/>
              <a:t> (</a:t>
            </a:r>
            <a:r>
              <a:rPr kumimoji="1" lang="ko-KR" altLang="en-US" dirty="0" err="1"/>
              <a:t>소메뉴</a:t>
            </a:r>
            <a:r>
              <a:rPr kumimoji="1" lang="en-US" altLang="ko-KR" dirty="0"/>
              <a:t>(dropdown)</a:t>
            </a:r>
            <a:r>
              <a:rPr kumimoji="1" lang="ko-KR" altLang="en-US" dirty="0"/>
              <a:t> 작업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hover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88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contents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3287730"/>
            <a:ext cx="5869969" cy="2712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6658634" y="2109497"/>
            <a:ext cx="366703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left &amp; right</a:t>
            </a:r>
            <a:r>
              <a:rPr kumimoji="1" lang="ko-KR" altLang="en-US" dirty="0"/>
              <a:t> 다 비슷하게 </a:t>
            </a:r>
            <a:r>
              <a:rPr kumimoji="1" lang="ko-KR" altLang="en-US" dirty="0" err="1"/>
              <a:t>작업해보기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*참고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image</a:t>
            </a:r>
            <a:r>
              <a:rPr kumimoji="1" lang="ko-KR" altLang="en-US" dirty="0"/>
              <a:t> 색깔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ore-KR" dirty="0" err="1"/>
              <a:t>rgb</a:t>
            </a:r>
            <a:r>
              <a:rPr lang="en" altLang="ko-Kore-KR" dirty="0"/>
              <a:t>(228, 216, 216)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47589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contents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3287730"/>
            <a:ext cx="5869969" cy="2712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6894939" y="1367800"/>
            <a:ext cx="465948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.</a:t>
            </a:r>
            <a:r>
              <a:rPr lang="en" altLang="ko-Kore-KR" dirty="0" err="1"/>
              <a:t>leftcolumn</a:t>
            </a:r>
            <a:r>
              <a:rPr lang="en" altLang="ko-Kore-KR" dirty="0"/>
              <a:t> {</a:t>
            </a:r>
          </a:p>
          <a:p>
            <a:r>
              <a:rPr lang="en" altLang="ko-Kore-KR" dirty="0"/>
              <a:t>	float: left;</a:t>
            </a:r>
          </a:p>
          <a:p>
            <a:r>
              <a:rPr lang="en" altLang="ko-Kore-KR" dirty="0"/>
              <a:t>	width: 75%;</a:t>
            </a:r>
          </a:p>
          <a:p>
            <a:r>
              <a:rPr lang="en" altLang="ko-Kore-KR" dirty="0"/>
              <a:t>}</a:t>
            </a:r>
            <a:br>
              <a:rPr lang="en" altLang="ko-Kore-KR" dirty="0"/>
            </a:br>
            <a:r>
              <a:rPr lang="en" altLang="ko-Kore-KR" dirty="0"/>
              <a:t>.</a:t>
            </a:r>
            <a:r>
              <a:rPr lang="en" altLang="ko-Kore-KR" dirty="0" err="1"/>
              <a:t>rightcolumn</a:t>
            </a:r>
            <a:r>
              <a:rPr lang="en" altLang="ko-Kore-KR" dirty="0"/>
              <a:t> {</a:t>
            </a:r>
          </a:p>
          <a:p>
            <a:r>
              <a:rPr lang="en" altLang="ko-Kore-KR" dirty="0"/>
              <a:t>	float: left;</a:t>
            </a:r>
          </a:p>
          <a:p>
            <a:r>
              <a:rPr lang="en" altLang="ko-Kore-KR" dirty="0"/>
              <a:t>	width: 25%;</a:t>
            </a:r>
          </a:p>
          <a:p>
            <a:r>
              <a:rPr lang="en" altLang="ko-Kore-KR" dirty="0"/>
              <a:t>	padding-left: 20px;</a:t>
            </a:r>
          </a:p>
          <a:p>
            <a:r>
              <a:rPr lang="en" altLang="ko-Kore-KR" dirty="0"/>
              <a:t>}</a:t>
            </a:r>
            <a:br>
              <a:rPr lang="en" altLang="ko-Kore-KR" dirty="0"/>
            </a:br>
            <a:r>
              <a:rPr lang="en" altLang="ko-Kore-KR" dirty="0"/>
              <a:t>.</a:t>
            </a:r>
            <a:r>
              <a:rPr lang="en" altLang="ko-Kore-KR" dirty="0" err="1"/>
              <a:t>fakeimg</a:t>
            </a:r>
            <a:r>
              <a:rPr lang="en" altLang="ko-Kore-KR" dirty="0"/>
              <a:t> {</a:t>
            </a:r>
          </a:p>
          <a:p>
            <a:r>
              <a:rPr lang="en" altLang="ko-Kore-KR" dirty="0"/>
              <a:t>	background-color: </a:t>
            </a:r>
            <a:r>
              <a:rPr lang="en" altLang="ko-Kore-KR" dirty="0" err="1"/>
              <a:t>rgb</a:t>
            </a:r>
            <a:r>
              <a:rPr lang="en" altLang="ko-Kore-KR" dirty="0"/>
              <a:t>(228, 216, 216);</a:t>
            </a:r>
          </a:p>
          <a:p>
            <a:r>
              <a:rPr lang="en" altLang="ko-Kore-KR" dirty="0"/>
              <a:t>	width: 100%;</a:t>
            </a:r>
          </a:p>
          <a:p>
            <a:r>
              <a:rPr lang="en" altLang="ko-Kore-KR" dirty="0"/>
              <a:t>	padding: 20px;</a:t>
            </a:r>
          </a:p>
          <a:p>
            <a:r>
              <a:rPr lang="en" altLang="ko-Kore-KR" dirty="0"/>
              <a:t>}</a:t>
            </a:r>
            <a:br>
              <a:rPr lang="en" altLang="ko-Kore-KR" dirty="0"/>
            </a:br>
            <a:r>
              <a:rPr lang="en" altLang="ko-Kore-KR" dirty="0"/>
              <a:t>.card {</a:t>
            </a:r>
          </a:p>
          <a:p>
            <a:r>
              <a:rPr lang="en" altLang="ko-Kore-KR" dirty="0"/>
              <a:t>	background-color: white;</a:t>
            </a:r>
          </a:p>
          <a:p>
            <a:r>
              <a:rPr lang="en" altLang="ko-Kore-KR" dirty="0"/>
              <a:t>	padding: 20px;</a:t>
            </a:r>
          </a:p>
          <a:p>
            <a:r>
              <a:rPr lang="en" altLang="ko-Kore-KR" dirty="0"/>
              <a:t>	margin-top: 20px;</a:t>
            </a:r>
          </a:p>
          <a:p>
            <a:r>
              <a:rPr lang="en" altLang="ko-Kore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191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Footer </a:t>
            </a:r>
            <a:r>
              <a:rPr kumimoji="1" lang="ko-KR" altLang="en-US" dirty="0"/>
              <a:t>만들기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7190865" y="2359837"/>
            <a:ext cx="3268011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Footer</a:t>
            </a:r>
            <a:r>
              <a:rPr kumimoji="1" lang="ko-KR" altLang="en-US" dirty="0"/>
              <a:t>가 밑에 위치하게 하려면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속성값은 알아서 </a:t>
            </a:r>
            <a:r>
              <a:rPr kumimoji="1" lang="ko-KR" altLang="en-US" dirty="0" err="1"/>
              <a:t>채워넣기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r>
              <a:rPr lang="en" altLang="ko-Kore-KR" dirty="0"/>
              <a:t>.</a:t>
            </a:r>
            <a:r>
              <a:rPr lang="en" altLang="ko-Kore-KR" dirty="0" err="1"/>
              <a:t>contents:after</a:t>
            </a:r>
            <a:r>
              <a:rPr lang="en" altLang="ko-Kore-KR" dirty="0"/>
              <a:t> {</a:t>
            </a:r>
          </a:p>
          <a:p>
            <a:r>
              <a:rPr lang="en" altLang="ko-Kore-KR" dirty="0"/>
              <a:t>	content: </a:t>
            </a:r>
            <a:r>
              <a:rPr lang="ko-KR" altLang="en-US" dirty="0"/>
              <a:t>       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	display: </a:t>
            </a:r>
            <a:r>
              <a:rPr lang="ko-KR" altLang="en-US" dirty="0"/>
              <a:t>           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	clear:</a:t>
            </a:r>
            <a:r>
              <a:rPr lang="ko-KR" altLang="en-US" dirty="0"/>
              <a:t>              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DE9FF5-0429-0A43-BD95-57E42435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0" y="1277702"/>
            <a:ext cx="6272213" cy="50938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189789" y="5351758"/>
            <a:ext cx="6272213" cy="727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2654-AA61-D140-AFC7-7659C028CA7B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661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Footer </a:t>
            </a:r>
            <a:r>
              <a:rPr kumimoji="1" lang="ko-KR" altLang="en-US" dirty="0"/>
              <a:t>만들기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7463998" y="2116466"/>
            <a:ext cx="28739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.</a:t>
            </a:r>
            <a:r>
              <a:rPr lang="en" altLang="ko-Kore-KR" dirty="0" err="1"/>
              <a:t>contents:after</a:t>
            </a:r>
            <a:r>
              <a:rPr lang="en" altLang="ko-Kore-KR" dirty="0"/>
              <a:t> {</a:t>
            </a:r>
          </a:p>
          <a:p>
            <a:r>
              <a:rPr lang="en" altLang="ko-Kore-KR" dirty="0"/>
              <a:t>	content: "";</a:t>
            </a:r>
          </a:p>
          <a:p>
            <a:r>
              <a:rPr lang="en" altLang="ko-Kore-KR" dirty="0"/>
              <a:t>	display: table;</a:t>
            </a:r>
          </a:p>
          <a:p>
            <a:r>
              <a:rPr lang="en" altLang="ko-Kore-KR" dirty="0"/>
              <a:t>	clear: both;</a:t>
            </a:r>
          </a:p>
          <a:p>
            <a:r>
              <a:rPr lang="en" altLang="ko-Kore-KR" dirty="0"/>
              <a:t>}</a:t>
            </a:r>
          </a:p>
          <a:p>
            <a:endParaRPr lang="en" altLang="ko-Kore-KR" dirty="0"/>
          </a:p>
          <a:p>
            <a:r>
              <a:rPr lang="en" altLang="ko-Kore-KR" dirty="0"/>
              <a:t>.footer {</a:t>
            </a:r>
          </a:p>
          <a:p>
            <a:r>
              <a:rPr lang="en" altLang="ko-Kore-KR" dirty="0"/>
              <a:t>	padding: 20px;</a:t>
            </a:r>
          </a:p>
          <a:p>
            <a:r>
              <a:rPr lang="en" altLang="ko-Kore-KR" dirty="0"/>
              <a:t>	text-align: center;</a:t>
            </a:r>
          </a:p>
          <a:p>
            <a:r>
              <a:rPr lang="en" altLang="ko-Kore-KR" dirty="0"/>
              <a:t>	background: #</a:t>
            </a:r>
            <a:r>
              <a:rPr lang="en" altLang="ko-Kore-KR" dirty="0" err="1"/>
              <a:t>ddd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	margin-top: 20px;</a:t>
            </a:r>
          </a:p>
          <a:p>
            <a:r>
              <a:rPr lang="en" altLang="ko-Kore-KR" dirty="0"/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DE9FF5-0429-0A43-BD95-57E42435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0" y="1277702"/>
            <a:ext cx="6272213" cy="50938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189789" y="5351758"/>
            <a:ext cx="6272213" cy="727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2654-AA61-D140-AFC7-7659C028CA7B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80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382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미디어쿼리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적용해보기</a:t>
            </a:r>
            <a:r>
              <a:rPr kumimoji="1" lang="en-US" altLang="ko-KR" dirty="0"/>
              <a:t>(template)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6597101" y="1784389"/>
            <a:ext cx="48358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/* </a:t>
            </a:r>
            <a:r>
              <a:rPr lang="ko-KR" altLang="en-US" sz="1600" dirty="0" err="1"/>
              <a:t>반응형</a:t>
            </a:r>
            <a:r>
              <a:rPr lang="ko-KR" altLang="en-US" sz="1600" dirty="0"/>
              <a:t> 웹 설정</a:t>
            </a:r>
            <a:r>
              <a:rPr lang="en-US" altLang="ko-KR" sz="1600" dirty="0"/>
              <a:t>, </a:t>
            </a:r>
            <a:r>
              <a:rPr lang="ko-KR" altLang="en-US" sz="1600" dirty="0"/>
              <a:t>폭이 </a:t>
            </a:r>
            <a:r>
              <a:rPr lang="en-US" altLang="ko-KR" sz="1600" dirty="0"/>
              <a:t>600</a:t>
            </a:r>
            <a:r>
              <a:rPr lang="en" altLang="ko-Kore-KR" sz="1600" dirty="0"/>
              <a:t>px </a:t>
            </a:r>
            <a:r>
              <a:rPr lang="ko-KR" altLang="en-US" sz="1600" dirty="0"/>
              <a:t>이하인 경우 적용*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" altLang="ko-Kore-KR" sz="1600" dirty="0"/>
              <a:t>media screen and (max –width /</a:t>
            </a:r>
            <a:r>
              <a:rPr lang="ko-KR" altLang="en-US" sz="1600" dirty="0"/>
              <a:t> </a:t>
            </a:r>
            <a:r>
              <a:rPr lang="en" altLang="ko-Kore-KR" sz="1600" dirty="0"/>
              <a:t>mi</a:t>
            </a:r>
            <a:r>
              <a:rPr lang="en-US" altLang="ko-Kore-KR" sz="1600" dirty="0"/>
              <a:t>n</a:t>
            </a:r>
            <a:r>
              <a:rPr lang="en" altLang="ko-Kore-KR" sz="1600" dirty="0"/>
              <a:t>-width: </a:t>
            </a:r>
            <a:r>
              <a:rPr lang="ko-KR" altLang="en-US" sz="1600" dirty="0"/>
              <a:t>         </a:t>
            </a:r>
            <a:r>
              <a:rPr lang="en" altLang="ko-Kore-KR" sz="1600" dirty="0"/>
              <a:t>px) {</a:t>
            </a:r>
          </a:p>
          <a:p>
            <a:r>
              <a:rPr lang="en" altLang="ko-Kore-KR" sz="1600" dirty="0"/>
              <a:t>	div / .class / … {</a:t>
            </a:r>
          </a:p>
          <a:p>
            <a:endParaRPr lang="en" altLang="ko-Kore-KR" sz="1600"/>
          </a:p>
          <a:p>
            <a:r>
              <a:rPr lang="en" altLang="ko-Kore-KR" sz="1600" dirty="0"/>
              <a:t>	}</a:t>
            </a:r>
          </a:p>
          <a:p>
            <a:r>
              <a:rPr lang="en" altLang="ko-Kore-KR" sz="1600" dirty="0"/>
              <a:t>}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/>
            </a:br>
            <a:r>
              <a:rPr lang="en-US" altLang="ko-KR" sz="1600" dirty="0"/>
              <a:t>/* </a:t>
            </a:r>
            <a:r>
              <a:rPr lang="ko-KR" altLang="en-US" sz="1600" dirty="0" err="1"/>
              <a:t>반응형</a:t>
            </a:r>
            <a:r>
              <a:rPr lang="ko-KR" altLang="en-US" sz="1600" dirty="0"/>
              <a:t> 웹 설정</a:t>
            </a:r>
            <a:r>
              <a:rPr lang="en-US" altLang="ko-KR" sz="1600" dirty="0"/>
              <a:t>, </a:t>
            </a:r>
            <a:r>
              <a:rPr lang="ko-KR" altLang="en-US" sz="1600" dirty="0"/>
              <a:t>폭이 </a:t>
            </a:r>
            <a:r>
              <a:rPr lang="en-US" altLang="ko-KR" sz="1600" dirty="0"/>
              <a:t>400</a:t>
            </a:r>
            <a:r>
              <a:rPr lang="en" altLang="ko-Kore-KR" sz="1600" dirty="0"/>
              <a:t>px </a:t>
            </a:r>
            <a:r>
              <a:rPr lang="ko-KR" altLang="en-US" sz="1600" dirty="0"/>
              <a:t>이하인 경우 적용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" altLang="ko-Kore-KR" sz="1600" dirty="0"/>
              <a:t>media screen and (max –width /</a:t>
            </a:r>
            <a:r>
              <a:rPr lang="ko-KR" altLang="en-US" sz="1600" dirty="0"/>
              <a:t> </a:t>
            </a:r>
            <a:r>
              <a:rPr lang="en" altLang="ko-Kore-KR" sz="1600" dirty="0"/>
              <a:t>mi</a:t>
            </a:r>
            <a:r>
              <a:rPr lang="en-US" altLang="ko-Kore-KR" sz="1600" dirty="0"/>
              <a:t>n</a:t>
            </a:r>
            <a:r>
              <a:rPr lang="en" altLang="ko-Kore-KR" sz="1600" dirty="0"/>
              <a:t>-width : </a:t>
            </a:r>
            <a:r>
              <a:rPr lang="ko-KR" altLang="en-US" sz="1600" dirty="0"/>
              <a:t>        </a:t>
            </a:r>
            <a:r>
              <a:rPr lang="en" altLang="ko-Kore-KR" sz="1600" dirty="0"/>
              <a:t>px) {</a:t>
            </a:r>
          </a:p>
          <a:p>
            <a:r>
              <a:rPr lang="en" altLang="ko-Kore-KR" sz="1600" dirty="0"/>
              <a:t>	 div / .class / … {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	}</a:t>
            </a:r>
          </a:p>
          <a:p>
            <a:r>
              <a:rPr lang="en" altLang="ko-Kore-KR" sz="1600" dirty="0"/>
              <a:t>} </a:t>
            </a:r>
          </a:p>
          <a:p>
            <a:endParaRPr lang="en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2654-AA61-D140-AFC7-7659C028CA7B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pic>
        <p:nvPicPr>
          <p:cNvPr id="9" name="Picture 2" descr="proj_3-1">
            <a:extLst>
              <a:ext uri="{FF2B5EF4-FFF2-40B4-BE49-F238E27FC236}">
                <a16:creationId xmlns:a16="http://schemas.microsoft.com/office/drawing/2014/main" id="{4B5DFCCB-7F09-D241-AAB5-838B390D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" y="1277702"/>
            <a:ext cx="6326246" cy="54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434FD-169B-3248-80B0-D7A63CF5B4EB}"/>
              </a:ext>
            </a:extLst>
          </p:cNvPr>
          <p:cNvSpPr txBox="1"/>
          <p:nvPr/>
        </p:nvSpPr>
        <p:spPr>
          <a:xfrm>
            <a:off x="8633361" y="2493819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max/min </a:t>
            </a:r>
            <a:r>
              <a:rPr kumimoji="1" lang="ko-KR" altLang="en-US" sz="1000" dirty="0"/>
              <a:t>둘 중 하나 고르기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128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미디어쿼리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적용해보기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6905858" y="1784389"/>
            <a:ext cx="459843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/* </a:t>
            </a:r>
            <a:r>
              <a:rPr lang="ko-KR" altLang="en-US" sz="1600" dirty="0" err="1"/>
              <a:t>반응형</a:t>
            </a:r>
            <a:r>
              <a:rPr lang="ko-KR" altLang="en-US" sz="1600" dirty="0"/>
              <a:t> 웹 설정</a:t>
            </a:r>
            <a:r>
              <a:rPr lang="en-US" altLang="ko-KR" sz="1600" dirty="0"/>
              <a:t>, </a:t>
            </a:r>
            <a:r>
              <a:rPr lang="ko-KR" altLang="en-US" sz="1600" dirty="0"/>
              <a:t>폭이 </a:t>
            </a:r>
            <a:r>
              <a:rPr lang="en-US" altLang="ko-KR" sz="1600" dirty="0"/>
              <a:t>600</a:t>
            </a:r>
            <a:r>
              <a:rPr lang="en" altLang="ko-Kore-KR" sz="1600" dirty="0"/>
              <a:t>px </a:t>
            </a:r>
            <a:r>
              <a:rPr lang="ko-KR" altLang="en-US" sz="1600" dirty="0"/>
              <a:t>이하인 경우 적용*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" altLang="ko-Kore-KR" sz="1600" dirty="0"/>
              <a:t>media screen and (max-width: 600px) {</a:t>
            </a:r>
          </a:p>
          <a:p>
            <a:r>
              <a:rPr lang="en" altLang="ko-Kore-KR" sz="1600" dirty="0"/>
              <a:t>	.</a:t>
            </a:r>
            <a:r>
              <a:rPr lang="en" altLang="ko-Kore-KR" sz="1600" dirty="0" err="1"/>
              <a:t>leftcolumn</a:t>
            </a:r>
            <a:r>
              <a:rPr lang="en" altLang="ko-Kore-KR" sz="1600" dirty="0"/>
              <a:t>, .</a:t>
            </a:r>
            <a:r>
              <a:rPr lang="en" altLang="ko-Kore-KR" sz="1600" dirty="0" err="1"/>
              <a:t>rightcolumn</a:t>
            </a:r>
            <a:r>
              <a:rPr lang="en" altLang="ko-Kore-KR" sz="1600" dirty="0"/>
              <a:t> {</a:t>
            </a:r>
          </a:p>
          <a:p>
            <a:r>
              <a:rPr lang="en" altLang="ko-Kore-KR" sz="1600" dirty="0"/>
              <a:t>		width: 100%;</a:t>
            </a:r>
          </a:p>
          <a:p>
            <a:r>
              <a:rPr lang="en" altLang="ko-Kore-KR" sz="1600" dirty="0"/>
              <a:t>		padding: 0;</a:t>
            </a:r>
          </a:p>
          <a:p>
            <a:r>
              <a:rPr lang="en" altLang="ko-Kore-KR" sz="1600" dirty="0"/>
              <a:t>	}</a:t>
            </a:r>
          </a:p>
          <a:p>
            <a:r>
              <a:rPr lang="en" altLang="ko-Kore-KR" sz="1600" dirty="0"/>
              <a:t>}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/>
            </a:br>
            <a:r>
              <a:rPr lang="en-US" altLang="ko-KR" sz="1600" dirty="0"/>
              <a:t>/* </a:t>
            </a:r>
            <a:r>
              <a:rPr lang="ko-KR" altLang="en-US" sz="1600" dirty="0" err="1"/>
              <a:t>반응형</a:t>
            </a:r>
            <a:r>
              <a:rPr lang="ko-KR" altLang="en-US" sz="1600" dirty="0"/>
              <a:t> 웹 설정</a:t>
            </a:r>
            <a:r>
              <a:rPr lang="en-US" altLang="ko-KR" sz="1600" dirty="0"/>
              <a:t>, </a:t>
            </a:r>
            <a:r>
              <a:rPr lang="ko-KR" altLang="en-US" sz="1600" dirty="0"/>
              <a:t>폭이 </a:t>
            </a:r>
            <a:r>
              <a:rPr lang="en-US" altLang="ko-KR" sz="1600" dirty="0"/>
              <a:t>400</a:t>
            </a:r>
            <a:r>
              <a:rPr lang="en" altLang="ko-Kore-KR" sz="1600" dirty="0"/>
              <a:t>px </a:t>
            </a:r>
            <a:r>
              <a:rPr lang="ko-KR" altLang="en-US" sz="1600" dirty="0"/>
              <a:t>이하인 경우 적용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" altLang="ko-Kore-KR" sz="1600" dirty="0"/>
              <a:t>media screen and (max-width: 400px) {</a:t>
            </a:r>
          </a:p>
          <a:p>
            <a:r>
              <a:rPr lang="en" altLang="ko-Kore-KR" sz="1600" dirty="0"/>
              <a:t>	nav {</a:t>
            </a:r>
          </a:p>
          <a:p>
            <a:r>
              <a:rPr lang="en" altLang="ko-Kore-KR" sz="1600" dirty="0"/>
              <a:t>		display: none;</a:t>
            </a:r>
          </a:p>
          <a:p>
            <a:r>
              <a:rPr lang="en" altLang="ko-Kore-KR" sz="1600" dirty="0"/>
              <a:t>	}</a:t>
            </a:r>
          </a:p>
          <a:p>
            <a:r>
              <a:rPr lang="en" altLang="ko-Kore-KR" sz="1600" dirty="0"/>
              <a:t>} </a:t>
            </a:r>
          </a:p>
          <a:p>
            <a:endParaRPr lang="en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2654-AA61-D140-AFC7-7659C028CA7B}"/>
              </a:ext>
            </a:extLst>
          </p:cNvPr>
          <p:cNvSpPr txBox="1"/>
          <p:nvPr/>
        </p:nvSpPr>
        <p:spPr>
          <a:xfrm>
            <a:off x="772885" y="6313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endParaRPr kumimoji="1" lang="ko-Kore-KR" altLang="en-US" sz="2400" dirty="0"/>
          </a:p>
        </p:txBody>
      </p:sp>
      <p:pic>
        <p:nvPicPr>
          <p:cNvPr id="9" name="Picture 2" descr="proj_3-1">
            <a:extLst>
              <a:ext uri="{FF2B5EF4-FFF2-40B4-BE49-F238E27FC236}">
                <a16:creationId xmlns:a16="http://schemas.microsoft.com/office/drawing/2014/main" id="{4B5DFCCB-7F09-D241-AAB5-838B390D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9" y="1277702"/>
            <a:ext cx="6326246" cy="54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43DA55D-76FF-814E-BDB2-05329523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0" y="0"/>
            <a:ext cx="10808739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3B0155-7E65-0547-96F0-C84F5569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59" y="1093558"/>
            <a:ext cx="3826279" cy="2813049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2749E48-86EE-804D-8C3F-3D5E4E77A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13" y="1093558"/>
            <a:ext cx="2874587" cy="2914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8D337-F632-4C4F-B260-AD8CCA8492B9}"/>
              </a:ext>
            </a:extLst>
          </p:cNvPr>
          <p:cNvSpPr txBox="1"/>
          <p:nvPr/>
        </p:nvSpPr>
        <p:spPr>
          <a:xfrm>
            <a:off x="691631" y="981534"/>
            <a:ext cx="23054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예상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결과물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반응형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81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63" y="0"/>
            <a:ext cx="8140473" cy="69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4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header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7038775" y="2111829"/>
            <a:ext cx="444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header &gt; div </a:t>
            </a:r>
            <a:r>
              <a:rPr kumimoji="1" lang="ko-KR" altLang="en-US" dirty="0"/>
              <a:t>태그</a:t>
            </a:r>
            <a:r>
              <a:rPr kumimoji="1" lang="en-US" altLang="ko-KR" dirty="0"/>
              <a:t> (class = “header”)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h1 &gt; p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1674688"/>
            <a:ext cx="5869969" cy="14589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82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5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navigation bar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F838-D526-D440-8859-D8F97B21A85B}"/>
              </a:ext>
            </a:extLst>
          </p:cNvPr>
          <p:cNvSpPr txBox="1"/>
          <p:nvPr/>
        </p:nvSpPr>
        <p:spPr>
          <a:xfrm>
            <a:off x="6894939" y="1370051"/>
            <a:ext cx="68576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nav 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2917860"/>
            <a:ext cx="5869969" cy="5856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1B893-10CF-054B-B1E8-37B922A82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5" r="14747" b="7470"/>
          <a:stretch/>
        </p:blipFill>
        <p:spPr>
          <a:xfrm>
            <a:off x="6853843" y="2024007"/>
            <a:ext cx="2773042" cy="1941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6483976" y="4328715"/>
            <a:ext cx="5638916" cy="21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/>
              <a:t>menu 1, 2, 3, 4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반복</a:t>
            </a:r>
            <a:r>
              <a:rPr kumimoji="1" lang="en-US" altLang="ko-KR" b="1" dirty="0"/>
              <a:t>) &amp; home</a:t>
            </a:r>
            <a:br>
              <a:rPr kumimoji="1" lang="en-US" altLang="ko-Kore-KR" b="1" dirty="0"/>
            </a:br>
            <a:r>
              <a:rPr kumimoji="1" lang="en-US" altLang="ko-Kore-KR" dirty="0"/>
              <a:t>list</a:t>
            </a:r>
            <a:r>
              <a:rPr kumimoji="1" lang="ko-KR" altLang="en-US" dirty="0"/>
              <a:t> 태그</a:t>
            </a:r>
            <a:r>
              <a:rPr kumimoji="1" lang="en-US" altLang="ko-KR" dirty="0"/>
              <a:t> </a:t>
            </a:r>
            <a:r>
              <a:rPr kumimoji="1" lang="en-US" altLang="ko-Kore-KR" dirty="0"/>
              <a:t>(li</a:t>
            </a:r>
            <a:r>
              <a:rPr kumimoji="1" lang="ko-KR" altLang="en-US" dirty="0"/>
              <a:t> 클래스 </a:t>
            </a:r>
            <a:r>
              <a:rPr kumimoji="1" lang="en-US" altLang="ko-KR" dirty="0"/>
              <a:t>dropdown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 home</a:t>
            </a:r>
            <a:r>
              <a:rPr kumimoji="1" lang="ko-KR" altLang="en-US" dirty="0"/>
              <a:t> 클래스는 </a:t>
            </a:r>
            <a:r>
              <a:rPr kumimoji="1" lang="en-US" altLang="ko-KR" dirty="0"/>
              <a:t>home) &gt; 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</a:t>
            </a:r>
            <a:r>
              <a:rPr kumimoji="1" lang="en-US" altLang="ko-KR" dirty="0"/>
              <a:t>  </a:t>
            </a:r>
            <a:r>
              <a:rPr kumimoji="1" lang="ko-KR" altLang="en-US" dirty="0" err="1"/>
              <a:t>대메뉴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div </a:t>
            </a:r>
            <a:r>
              <a:rPr kumimoji="1" lang="ko-KR" altLang="en-US" dirty="0"/>
              <a:t>태그</a:t>
            </a:r>
            <a:r>
              <a:rPr kumimoji="1" lang="en-US" altLang="ko-KR" dirty="0"/>
              <a:t> (</a:t>
            </a:r>
            <a:r>
              <a:rPr kumimoji="1" lang="ko-KR" altLang="en-US" dirty="0"/>
              <a:t>클래스 </a:t>
            </a:r>
            <a:r>
              <a:rPr kumimoji="1" lang="en-US" altLang="ko-KR" dirty="0"/>
              <a:t>dropdown-menu) =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</a:t>
            </a:r>
            <a:r>
              <a:rPr kumimoji="1" lang="en-US" altLang="ko-KR" dirty="0"/>
              <a:t>  </a:t>
            </a:r>
            <a:r>
              <a:rPr kumimoji="1" lang="ko-KR" altLang="en-US" dirty="0" err="1"/>
              <a:t>소메뉴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div</a:t>
            </a:r>
            <a:r>
              <a:rPr kumimoji="1" lang="ko-KR" altLang="en-US" dirty="0"/>
              <a:t> 태그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클래스 </a:t>
            </a:r>
            <a:r>
              <a:rPr kumimoji="1" lang="en-US" altLang="ko-KR" dirty="0"/>
              <a:t>dropdown-content) &gt;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</a:t>
            </a:r>
            <a:r>
              <a:rPr kumimoji="1" lang="en-US" altLang="ko-KR" dirty="0"/>
              <a:t>  </a:t>
            </a:r>
            <a:r>
              <a:rPr kumimoji="1" lang="ko-KR" altLang="en-US" dirty="0"/>
              <a:t>하이퍼링크</a:t>
            </a:r>
            <a:r>
              <a:rPr kumimoji="1" lang="en-US" altLang="ko-KR" dirty="0"/>
              <a:t> </a:t>
            </a:r>
            <a:r>
              <a:rPr kumimoji="1" lang="ko-KR" altLang="en-US" dirty="0"/>
              <a:t>태그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링크 태그는 </a:t>
            </a:r>
            <a:r>
              <a:rPr kumimoji="1" lang="en-US" altLang="ko-KR" dirty="0"/>
              <a:t>“#”)</a:t>
            </a:r>
          </a:p>
        </p:txBody>
      </p:sp>
    </p:spTree>
    <p:extLst>
      <p:ext uri="{BB962C8B-B14F-4D97-AF65-F5344CB8AC3E}">
        <p14:creationId xmlns:p14="http://schemas.microsoft.com/office/powerpoint/2010/main" val="142281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341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contents</a:t>
            </a:r>
            <a:r>
              <a:rPr kumimoji="1" lang="ko-KR" altLang="en-US" dirty="0"/>
              <a:t> 만들기</a:t>
            </a:r>
            <a:br>
              <a:rPr kumimoji="1" lang="en-US" altLang="ko-KR" dirty="0"/>
            </a:br>
            <a:r>
              <a:rPr kumimoji="1" lang="en-US" altLang="ko-KR" dirty="0"/>
              <a:t>(left &amp; right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column </a:t>
            </a:r>
            <a:r>
              <a:rPr kumimoji="1" lang="ko-KR" altLang="en-US" dirty="0"/>
              <a:t>먼저 분류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0" y="3287730"/>
            <a:ext cx="5869969" cy="2712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6658634" y="2109497"/>
            <a:ext cx="3681970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div (</a:t>
            </a:r>
            <a:r>
              <a:rPr kumimoji="1" lang="ko-KR" altLang="en-US" dirty="0"/>
              <a:t>클래스 </a:t>
            </a:r>
            <a:r>
              <a:rPr kumimoji="1" lang="en-US" altLang="ko-KR" dirty="0"/>
              <a:t>contents</a:t>
            </a:r>
            <a:r>
              <a:rPr kumimoji="1" lang="en-US" altLang="ko-Kore-KR" dirty="0"/>
              <a:t>) &gt;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	div (</a:t>
            </a:r>
            <a:r>
              <a:rPr kumimoji="1" lang="ko-KR" altLang="en-US" dirty="0"/>
              <a:t>클래스 </a:t>
            </a:r>
            <a:r>
              <a:rPr kumimoji="1" lang="en-US" altLang="ko-KR" dirty="0" err="1"/>
              <a:t>leftcolumn</a:t>
            </a:r>
            <a:r>
              <a:rPr kumimoji="1" lang="en-US" altLang="ko-KR" dirty="0"/>
              <a:t> </a:t>
            </a:r>
            <a:r>
              <a:rPr kumimoji="1" lang="en-US" altLang="ko-Kore-KR" dirty="0"/>
              <a:t>) =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en-US" altLang="ko-Kore-KR" dirty="0"/>
              <a:t>div (</a:t>
            </a:r>
            <a:r>
              <a:rPr kumimoji="1" lang="ko-KR" altLang="en-US" dirty="0"/>
              <a:t>클래스 </a:t>
            </a:r>
            <a:r>
              <a:rPr kumimoji="1" lang="en-US" altLang="ko-KR" dirty="0" err="1"/>
              <a:t>rightcolumn</a:t>
            </a:r>
            <a:r>
              <a:rPr kumimoji="1" lang="en-US" altLang="ko-KR" dirty="0"/>
              <a:t> </a:t>
            </a:r>
            <a:r>
              <a:rPr kumimoji="1" lang="en-US" altLang="ko-Kore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655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left contents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226031" y="3277456"/>
            <a:ext cx="4489808" cy="2712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6658635" y="1711931"/>
            <a:ext cx="510929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div (</a:t>
            </a:r>
            <a:r>
              <a:rPr kumimoji="1" lang="ko-KR" altLang="en-US" dirty="0"/>
              <a:t>클래스 </a:t>
            </a:r>
            <a:r>
              <a:rPr kumimoji="1" lang="en-US" altLang="ko-KR" dirty="0"/>
              <a:t>card</a:t>
            </a:r>
            <a:r>
              <a:rPr kumimoji="1" lang="en-US" altLang="ko-Kore-KR" dirty="0"/>
              <a:t>) 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&gt;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빨간 박스 안에 있는 구성 비슷하게 만들어보기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(2</a:t>
            </a:r>
            <a:r>
              <a:rPr kumimoji="1" lang="ko-KR" altLang="en-US" dirty="0"/>
              <a:t>개 만들기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클래스는 동일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내용 같을 필요</a:t>
            </a:r>
            <a:r>
              <a:rPr kumimoji="1" lang="en-US" altLang="ko-KR" dirty="0"/>
              <a:t>X)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Image </a:t>
            </a:r>
            <a:r>
              <a:rPr kumimoji="1" lang="ko-KR" altLang="en-US" dirty="0"/>
              <a:t>부분 </a:t>
            </a:r>
            <a:r>
              <a:rPr kumimoji="1" lang="en-US" altLang="ko-KR" dirty="0"/>
              <a:t>div </a:t>
            </a:r>
            <a:r>
              <a:rPr kumimoji="1" lang="ko-KR" altLang="en-US" dirty="0"/>
              <a:t>태그는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fakeimg</a:t>
            </a:r>
            <a:r>
              <a:rPr kumimoji="1" lang="en-US" altLang="ko-KR" dirty="0"/>
              <a:t>”</a:t>
            </a:r>
            <a:endParaRPr kumimoji="1" lang="en-US" altLang="ko-Kore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25FBF97-4955-914E-A4B2-BA191121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18" y="3654632"/>
            <a:ext cx="5440293" cy="26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3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F857-4111-B84A-AFDC-9FC4EFFB8BD9}"/>
              </a:ext>
            </a:extLst>
          </p:cNvPr>
          <p:cNvSpPr txBox="1"/>
          <p:nvPr/>
        </p:nvSpPr>
        <p:spPr>
          <a:xfrm>
            <a:off x="772885" y="63137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endParaRPr kumimoji="1" lang="ko-Kore-KR" altLang="en-US" sz="2400" dirty="0"/>
          </a:p>
        </p:txBody>
      </p:sp>
      <p:pic>
        <p:nvPicPr>
          <p:cNvPr id="1026" name="Picture 2" descr="proj_3-1">
            <a:extLst>
              <a:ext uri="{FF2B5EF4-FFF2-40B4-BE49-F238E27FC236}">
                <a16:creationId xmlns:a16="http://schemas.microsoft.com/office/drawing/2014/main" id="{8EC5AB88-147F-0D48-BD00-751D259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036"/>
            <a:ext cx="6356237" cy="54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20FD6-05B9-F84D-A5C9-C9AB26C77D47}"/>
              </a:ext>
            </a:extLst>
          </p:cNvPr>
          <p:cNvSpPr txBox="1"/>
          <p:nvPr/>
        </p:nvSpPr>
        <p:spPr>
          <a:xfrm>
            <a:off x="6894939" y="908370"/>
            <a:ext cx="25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right contents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70114-8154-7146-AF1A-30A2939D13E5}"/>
              </a:ext>
            </a:extLst>
          </p:cNvPr>
          <p:cNvSpPr/>
          <p:nvPr/>
        </p:nvSpPr>
        <p:spPr>
          <a:xfrm>
            <a:off x="4479533" y="3339100"/>
            <a:ext cx="1479478" cy="26507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23C4-0A77-AC44-AAB8-E3060AA5014A}"/>
              </a:ext>
            </a:extLst>
          </p:cNvPr>
          <p:cNvSpPr txBox="1"/>
          <p:nvPr/>
        </p:nvSpPr>
        <p:spPr>
          <a:xfrm>
            <a:off x="9658224" y="1978399"/>
            <a:ext cx="2457148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div (</a:t>
            </a:r>
            <a:r>
              <a:rPr kumimoji="1" lang="ko-KR" altLang="en-US" dirty="0"/>
              <a:t>클래스 </a:t>
            </a:r>
            <a:r>
              <a:rPr kumimoji="1" lang="en-US" altLang="ko-KR" dirty="0"/>
              <a:t>card</a:t>
            </a:r>
            <a:r>
              <a:rPr kumimoji="1" lang="en-US" altLang="ko-Kore-KR" dirty="0"/>
              <a:t>) &gt; 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About me, Popular Post,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Follow me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비슷하게 만들기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(</a:t>
            </a:r>
            <a:r>
              <a:rPr kumimoji="1" lang="ko-KR" altLang="en-US" dirty="0"/>
              <a:t>클래스는 동일</a:t>
            </a:r>
            <a:r>
              <a:rPr kumimoji="1"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내용 같을 필요</a:t>
            </a:r>
            <a:r>
              <a:rPr kumimoji="1" lang="en-US" altLang="ko-KR" dirty="0"/>
              <a:t>X)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Image </a:t>
            </a:r>
            <a:r>
              <a:rPr kumimoji="1" lang="ko-KR" altLang="en-US" dirty="0"/>
              <a:t>부분 </a:t>
            </a:r>
            <a:r>
              <a:rPr kumimoji="1" lang="en-US" altLang="ko-KR" dirty="0"/>
              <a:t>div </a:t>
            </a:r>
            <a:r>
              <a:rPr kumimoji="1" lang="ko-KR" altLang="en-US" dirty="0"/>
              <a:t>태그는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“</a:t>
            </a:r>
            <a:r>
              <a:rPr kumimoji="1" lang="en-US" altLang="ko-KR" dirty="0" err="1"/>
              <a:t>fakeimg</a:t>
            </a:r>
            <a:r>
              <a:rPr kumimoji="1" lang="en-US" altLang="ko-KR" dirty="0"/>
              <a:t>”</a:t>
            </a:r>
            <a:endParaRPr kumimoji="1" lang="en-US" altLang="ko-Kore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9CFC0E-927F-8C45-9C74-6315FDE1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91" y="1830604"/>
            <a:ext cx="3111138" cy="41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7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1168</Words>
  <Application>Microsoft Macintosh PowerPoint</Application>
  <PresentationFormat>와이드스크린</PresentationFormat>
  <Paragraphs>248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NanumGothic</vt:lpstr>
      <vt:lpstr>Arial</vt:lpstr>
      <vt:lpstr>Calibri</vt:lpstr>
      <vt:lpstr>Calibri Light</vt:lpstr>
      <vt:lpstr>Wingdings</vt:lpstr>
      <vt:lpstr>Office 테마</vt:lpstr>
      <vt:lpstr>블로그 만들기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블로그 만들기 실습</dc:title>
  <dc:creator>백윤서</dc:creator>
  <cp:lastModifiedBy>백윤서</cp:lastModifiedBy>
  <cp:revision>34</cp:revision>
  <dcterms:created xsi:type="dcterms:W3CDTF">2021-04-03T02:51:39Z</dcterms:created>
  <dcterms:modified xsi:type="dcterms:W3CDTF">2021-04-05T16:38:49Z</dcterms:modified>
</cp:coreProperties>
</file>