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4" r:id="rId4"/>
    <p:sldId id="275" r:id="rId5"/>
    <p:sldId id="279" r:id="rId6"/>
    <p:sldId id="263" r:id="rId7"/>
    <p:sldId id="264" r:id="rId8"/>
    <p:sldId id="270" r:id="rId9"/>
    <p:sldId id="271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A4DC2-F1C7-3DE8-0158-3E65B1A64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FF5D24-EBD3-C8E1-91BC-36F656E55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43143-9F08-CA1D-4666-A03515FD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66E75-1648-4311-0C7D-934F8F6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22668-23B6-6FD8-7525-C7FB0BFB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1FA8-1084-C551-C1A7-5B2CAD5D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FC70A-8876-B718-CC53-71CE3998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CB1A-075B-74DB-6A51-4E38911B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3DF5B-2F74-140C-7255-468887A3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F9E72-32F5-F97F-FBC9-0066C7A4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6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5ABFAD-D8B8-321E-7FEB-11EC22BC8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C2ED8-7DB0-C02D-7133-8ABC04113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B12B8-A06C-BFC5-4697-98BC4C9A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FD45B-744C-51B1-6EBC-285C29E4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5757D-3BA0-BD5F-6C34-8AA95C71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2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730E8-5478-4DB0-DF43-F26F585D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97F3D-5BEA-2BBA-F743-7BCC20E9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E1774-7102-F54A-92D6-8ED69E27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E876B-CAEF-F7FB-4C0C-C9517352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E37CF-F7AF-A85D-4F7E-60DD3CC9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3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488FB-B7C5-4FCB-9ED7-9D49EEFC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9E51-2331-6B6A-75D2-3C42FA2E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53974-2D6E-B987-D28C-696603BB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7CFA1-309E-1229-0B79-D15D8AFD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696AE-D867-A662-4FAF-3C9C1B80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2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EC2B-D79B-2065-25D9-0B6E6BB1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55546-124F-9F06-48B4-6AF884A0D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F063B-8641-7342-4E5F-03669FB5F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8D9BD-E79C-3829-C424-A52F5F96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492EF-34F3-1EF0-6E1E-310EC2C1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A98C0-7734-B442-0EE6-8631E59E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DE344-3A87-F52E-0A18-CE50CD15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37559-2EDC-AAA4-1006-78AF4D8D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7C088-DFD1-8D58-1467-A261CDBEE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F64F68-A7AB-DDE2-3D12-2F2B4EC04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11669-3D6C-61DE-4B23-67FB7C694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3EDA35-6F30-5CB0-42FB-D08AC235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728985-5B45-C2D8-679E-E6205C0A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0060A-9EC5-E4EF-8BA3-03E72616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5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42DC-FE8B-0CD3-C7C3-76704CAD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1DBEF8-B0EC-28CD-4430-76FA9760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71EC5E-1198-7A8C-5BD2-7E8906B9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5BA608-9AF4-37CE-B6E3-8A964DD8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1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731898-EE94-490E-946C-90F9BAB6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67319F-6575-350E-C95C-A2DC3C5F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09E99-C493-9259-9D8C-8AD65377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5CEEC-9F69-AC57-34A0-C86A160A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ED598-30AA-3B51-F765-9E3BDB5FA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0B251-5BA5-3A9E-8E66-8F141AC5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59BBE-880C-02DE-C16A-3E884C9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3D0B8-ACF1-31A3-B45F-53790EF8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D40E5-D7EB-8B15-4664-382E36C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AE2C6-FD4E-B321-DE63-B3FB601D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F62CC7-F5E9-24B8-E5CD-EA66D398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16B9B-A364-45AA-2BFC-C5402210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42E08-420C-91BC-1312-CBE1A762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DC1A1-37D3-AF94-AE24-1B626F1D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8504B-6D12-26CB-FD9B-9D5569E1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489CB-8053-618B-E7C8-09167DE9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2E9A5-B0A0-04A0-4485-5A24DAD06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D727-6C45-471B-64FB-1E382A62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C1F9-D7F1-41C5-845E-54445B695CF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60017-4FEE-A21E-DFD6-68DA7AF53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7E785-D7A6-9184-5954-4D9DEBD35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8372-83F9-4FA5-8E28-6718511FB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6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67498D-E7E2-1813-A6DA-82195A4E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055A643-BB02-0E02-FD01-902CD42F2192}"/>
              </a:ext>
            </a:extLst>
          </p:cNvPr>
          <p:cNvSpPr/>
          <p:nvPr/>
        </p:nvSpPr>
        <p:spPr>
          <a:xfrm>
            <a:off x="3076316" y="4840221"/>
            <a:ext cx="700213" cy="57849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A0F02-473E-774A-9DFE-3368F8A65C1F}"/>
              </a:ext>
            </a:extLst>
          </p:cNvPr>
          <p:cNvSpPr txBox="1"/>
          <p:nvPr/>
        </p:nvSpPr>
        <p:spPr>
          <a:xfrm>
            <a:off x="4516016" y="3105834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좋아요 기능 추가</a:t>
            </a:r>
            <a:r>
              <a:rPr lang="en-US" altLang="ko-KR" dirty="0"/>
              <a:t>, </a:t>
            </a:r>
            <a:r>
              <a:rPr lang="ko-KR" altLang="en-US" dirty="0"/>
              <a:t>클릭 하지 않으면 </a:t>
            </a:r>
            <a:endParaRPr lang="en-US" altLang="ko-KR" dirty="0"/>
          </a:p>
          <a:p>
            <a:r>
              <a:rPr lang="ko-KR" altLang="en-US" dirty="0"/>
              <a:t>빈 하트</a:t>
            </a:r>
            <a:r>
              <a:rPr lang="en-US" altLang="ko-KR" dirty="0"/>
              <a:t>, </a:t>
            </a:r>
            <a:r>
              <a:rPr lang="ko-KR" altLang="en-US" dirty="0"/>
              <a:t>클릭하면 꽉 찬 하트로 표현</a:t>
            </a:r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를 이용하여 실시간 </a:t>
            </a:r>
            <a:r>
              <a:rPr lang="en-US" altLang="ko-KR" dirty="0"/>
              <a:t>DB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36828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2B0201-BF32-7652-63C4-D9E91CFE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76276-409B-8317-53FF-D31520B0DB8F}"/>
              </a:ext>
            </a:extLst>
          </p:cNvPr>
          <p:cNvSpPr txBox="1"/>
          <p:nvPr/>
        </p:nvSpPr>
        <p:spPr>
          <a:xfrm>
            <a:off x="216060" y="21991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메타버스를 이용하여 </a:t>
            </a:r>
            <a:endParaRPr lang="en-US" altLang="ko-KR" b="1" dirty="0"/>
          </a:p>
          <a:p>
            <a:r>
              <a:rPr lang="ko-KR" altLang="en-US" b="1" dirty="0"/>
              <a:t>다양한 소비자들과 소통 가능</a:t>
            </a:r>
          </a:p>
        </p:txBody>
      </p:sp>
    </p:spTree>
    <p:extLst>
      <p:ext uri="{BB962C8B-B14F-4D97-AF65-F5344CB8AC3E}">
        <p14:creationId xmlns:p14="http://schemas.microsoft.com/office/powerpoint/2010/main" val="29039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D68ED-8C23-8B0A-FED4-9C15DF164B5C}"/>
              </a:ext>
            </a:extLst>
          </p:cNvPr>
          <p:cNvSpPr txBox="1"/>
          <p:nvPr/>
        </p:nvSpPr>
        <p:spPr>
          <a:xfrm>
            <a:off x="-277793" y="566678"/>
            <a:ext cx="10509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	 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-item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-section"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themesflat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"left: 10%;"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"https://zep.us/play/2eezrK"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        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"80%"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frameborder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9BDBA-320C-1A36-8A62-C3E38BE2AEC0}"/>
              </a:ext>
            </a:extLst>
          </p:cNvPr>
          <p:cNvSpPr txBox="1"/>
          <p:nvPr/>
        </p:nvSpPr>
        <p:spPr>
          <a:xfrm>
            <a:off x="1157468" y="4340507"/>
            <a:ext cx="73846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JSP</a:t>
            </a:r>
          </a:p>
          <a:p>
            <a:endParaRPr lang="en-US" altLang="ko-KR" sz="3000" dirty="0"/>
          </a:p>
          <a:p>
            <a:r>
              <a:rPr lang="en-US" altLang="ko-KR" dirty="0"/>
              <a:t>Zep.us</a:t>
            </a:r>
            <a:r>
              <a:rPr lang="ko-KR" altLang="en-US" dirty="0"/>
              <a:t>에서 메타버스를 구현한 후 </a:t>
            </a:r>
            <a:r>
              <a:rPr lang="en-US" altLang="ko-KR" dirty="0" err="1"/>
              <a:t>iframe</a:t>
            </a:r>
            <a:r>
              <a:rPr lang="ko-KR" altLang="en-US" dirty="0"/>
              <a:t>을 이용하여 출력</a:t>
            </a:r>
          </a:p>
        </p:txBody>
      </p:sp>
    </p:spTree>
    <p:extLst>
      <p:ext uri="{BB962C8B-B14F-4D97-AF65-F5344CB8AC3E}">
        <p14:creationId xmlns:p14="http://schemas.microsoft.com/office/powerpoint/2010/main" val="278779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AC4B3-3AE8-8A2A-E427-E3B51F87176B}"/>
              </a:ext>
            </a:extLst>
          </p:cNvPr>
          <p:cNvSpPr txBox="1"/>
          <p:nvPr/>
        </p:nvSpPr>
        <p:spPr>
          <a:xfrm>
            <a:off x="983848" y="474562"/>
            <a:ext cx="511215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 어느덧 최종 프로젝트 후기를 작성하는 시간이 왔네요</a:t>
            </a:r>
            <a:r>
              <a:rPr lang="en-US" altLang="ko-KR" sz="1100" dirty="0"/>
              <a:t>..</a:t>
            </a:r>
            <a:r>
              <a:rPr lang="ko-KR" altLang="en-US" sz="1100" dirty="0" err="1"/>
              <a:t>ㅎㅎ</a:t>
            </a:r>
            <a:endParaRPr lang="en-US" altLang="ko-KR" sz="1100" dirty="0"/>
          </a:p>
          <a:p>
            <a:r>
              <a:rPr lang="ko-KR" altLang="en-US" sz="1100" dirty="0"/>
              <a:t>확실히 중간 프로젝트를 </a:t>
            </a:r>
            <a:r>
              <a:rPr lang="ko-KR" altLang="en-US" sz="1100" dirty="0" err="1"/>
              <a:t>겪어보기도</a:t>
            </a:r>
            <a:r>
              <a:rPr lang="ko-KR" altLang="en-US" sz="1100" dirty="0"/>
              <a:t> 했고</a:t>
            </a:r>
            <a:r>
              <a:rPr lang="en-US" altLang="ko-KR" sz="1100" dirty="0"/>
              <a:t>, </a:t>
            </a:r>
            <a:r>
              <a:rPr lang="ko-KR" altLang="en-US" sz="1100" dirty="0"/>
              <a:t>실력도 조금이나마 늘어서 그런지</a:t>
            </a:r>
            <a:endParaRPr lang="en-US" altLang="ko-KR" sz="1100" dirty="0"/>
          </a:p>
          <a:p>
            <a:r>
              <a:rPr lang="ko-KR" altLang="en-US" sz="1100" dirty="0"/>
              <a:t>기본적인 기능들은 금방 금방 만들었으나</a:t>
            </a:r>
            <a:r>
              <a:rPr lang="en-US" altLang="ko-KR" sz="1100" dirty="0"/>
              <a:t> </a:t>
            </a:r>
            <a:r>
              <a:rPr lang="ko-KR" altLang="en-US" sz="1100" dirty="0"/>
              <a:t>어려운 작업들은 </a:t>
            </a:r>
            <a:endParaRPr lang="en-US" altLang="ko-KR" sz="1100" dirty="0"/>
          </a:p>
          <a:p>
            <a:r>
              <a:rPr lang="ko-KR" altLang="en-US" sz="1100" dirty="0"/>
              <a:t>시간적으로</a:t>
            </a:r>
            <a:r>
              <a:rPr lang="en-US" altLang="ko-KR" sz="1100" dirty="0"/>
              <a:t>, </a:t>
            </a:r>
            <a:r>
              <a:rPr lang="ko-KR" altLang="en-US" sz="1100" dirty="0"/>
              <a:t>정신적으로 많이 힘들었던 것 같습니다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특히 중 후반부에는 기존 발표가 취소되고</a:t>
            </a:r>
            <a:r>
              <a:rPr lang="en-US" altLang="ko-KR" sz="1100" dirty="0"/>
              <a:t>, </a:t>
            </a:r>
            <a:r>
              <a:rPr lang="ko-KR" altLang="en-US" sz="1100" dirty="0"/>
              <a:t>갑작스레 면접을 </a:t>
            </a:r>
            <a:r>
              <a:rPr lang="ko-KR" altLang="en-US" sz="1100" dirty="0" err="1"/>
              <a:t>준비하다보니</a:t>
            </a:r>
            <a:endParaRPr lang="en-US" altLang="ko-KR" sz="1100" dirty="0"/>
          </a:p>
          <a:p>
            <a:r>
              <a:rPr lang="ko-KR" altLang="en-US" sz="1100" dirty="0"/>
              <a:t>전체적으로 분위기도 산만해지고 시간도 더욱 부족해져서 제일 초기에</a:t>
            </a:r>
            <a:endParaRPr lang="en-US" altLang="ko-KR" sz="1100" dirty="0"/>
          </a:p>
          <a:p>
            <a:r>
              <a:rPr lang="ko-KR" altLang="en-US" sz="1100" dirty="0"/>
              <a:t>준비했던 모든 작업들을 완벽하게 마무리는 하지 못한 것 같아 아쉽습니다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React.js</a:t>
            </a:r>
            <a:r>
              <a:rPr lang="ko-KR" altLang="en-US" sz="1100" dirty="0"/>
              <a:t>나 </a:t>
            </a:r>
            <a:r>
              <a:rPr lang="en-US" altLang="ko-KR" sz="1100" dirty="0"/>
              <a:t>web-</a:t>
            </a:r>
            <a:r>
              <a:rPr lang="en-US" altLang="ko-KR" sz="1100" dirty="0" err="1"/>
              <a:t>rtc</a:t>
            </a:r>
            <a:r>
              <a:rPr lang="en-US" altLang="ko-KR" sz="1100" dirty="0"/>
              <a:t>, node.js </a:t>
            </a:r>
            <a:r>
              <a:rPr lang="ko-KR" altLang="en-US" sz="1100" dirty="0"/>
              <a:t>등 시도했으나 제가 제대로 이해하지 못한 부분들은</a:t>
            </a:r>
            <a:r>
              <a:rPr lang="en-US" altLang="ko-KR" sz="1100" dirty="0"/>
              <a:t> </a:t>
            </a:r>
            <a:r>
              <a:rPr lang="ko-KR" altLang="en-US" sz="1100" dirty="0"/>
              <a:t>앞으로도 계속 공부를 해보겠습니다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하지만</a:t>
            </a:r>
            <a:r>
              <a:rPr lang="en-US" altLang="ko-KR" sz="1100" dirty="0"/>
              <a:t>, </a:t>
            </a:r>
            <a:r>
              <a:rPr lang="ko-KR" altLang="en-US" sz="1100" dirty="0"/>
              <a:t>팀원분들이 너무 성격도 좋으시고 잘 </a:t>
            </a:r>
            <a:r>
              <a:rPr lang="ko-KR" altLang="en-US" sz="1100" dirty="0" err="1"/>
              <a:t>받아주셔서</a:t>
            </a:r>
            <a:r>
              <a:rPr lang="ko-KR" altLang="en-US" sz="1100" dirty="0"/>
              <a:t> 너무 좋았습니다</a:t>
            </a:r>
            <a:r>
              <a:rPr lang="en-US" altLang="ko-KR" sz="1100" dirty="0"/>
              <a:t>!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컨디션 관리를 못했을 때도 회복할 수 있도록 조언과 응원을 </a:t>
            </a:r>
            <a:r>
              <a:rPr lang="ko-KR" altLang="en-US" sz="1100" dirty="0" err="1"/>
              <a:t>많이해주셨고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작업 중 막힐 때 의견을 구하면 서로 </a:t>
            </a:r>
            <a:r>
              <a:rPr lang="ko-KR" altLang="en-US" sz="1100" dirty="0" err="1"/>
              <a:t>서로</a:t>
            </a:r>
            <a:r>
              <a:rPr lang="ko-KR" altLang="en-US" sz="1100" dirty="0"/>
              <a:t> 소통이 너무 잘되었습니다</a:t>
            </a:r>
            <a:r>
              <a:rPr lang="en-US" altLang="ko-KR" sz="1100" dirty="0"/>
              <a:t>!</a:t>
            </a:r>
          </a:p>
          <a:p>
            <a:r>
              <a:rPr lang="ko-KR" altLang="en-US" sz="1100" dirty="0"/>
              <a:t>덕분에 선생님께 많이 여쭤보지 않아도 작업을 잘 마무리했던 것 같습니다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약 </a:t>
            </a:r>
            <a:r>
              <a:rPr lang="en-US" altLang="ko-KR" sz="1100" dirty="0"/>
              <a:t>7~8</a:t>
            </a:r>
            <a:r>
              <a:rPr lang="ko-KR" altLang="en-US" sz="1100" dirty="0"/>
              <a:t>주 정도 되는 시간 동안 같은 프로젝트 하면서 </a:t>
            </a:r>
            <a:r>
              <a:rPr lang="en-US" altLang="ko-KR" sz="1100" dirty="0"/>
              <a:t> </a:t>
            </a:r>
            <a:r>
              <a:rPr lang="ko-KR" altLang="en-US" sz="1100" dirty="0"/>
              <a:t>너무 많이 배웠고</a:t>
            </a:r>
            <a:r>
              <a:rPr lang="en-US" altLang="ko-KR" sz="1100" dirty="0"/>
              <a:t>, </a:t>
            </a:r>
          </a:p>
          <a:p>
            <a:r>
              <a:rPr lang="ko-KR" altLang="en-US" sz="1100" dirty="0"/>
              <a:t>큰 트러블 없이 잘 진행 할 수 </a:t>
            </a:r>
            <a:r>
              <a:rPr lang="ko-KR" altLang="en-US" sz="1100" dirty="0" err="1"/>
              <a:t>있었어서</a:t>
            </a:r>
            <a:r>
              <a:rPr lang="ko-KR" altLang="en-US" sz="1100" dirty="0"/>
              <a:t> 너무 좋았습니다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정말 감사합니다</a:t>
            </a:r>
            <a:r>
              <a:rPr lang="en-US" altLang="ko-KR" sz="1100" dirty="0"/>
              <a:t>!!</a:t>
            </a:r>
          </a:p>
          <a:p>
            <a:r>
              <a:rPr lang="ko-KR" altLang="en-US" sz="1100" dirty="0"/>
              <a:t>앞으로도 꾸준히 연락했으면 좋겠습니다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감사합니다</a:t>
            </a:r>
            <a:r>
              <a:rPr lang="en-US" altLang="ko-KR" sz="1100" dirty="0"/>
              <a:t>!!!!!!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367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2A403C-ABFF-FA17-FCF2-07724826403F}"/>
              </a:ext>
            </a:extLst>
          </p:cNvPr>
          <p:cNvSpPr txBox="1"/>
          <p:nvPr/>
        </p:nvSpPr>
        <p:spPr>
          <a:xfrm>
            <a:off x="7800392" y="1763887"/>
            <a:ext cx="35642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Controller</a:t>
            </a:r>
          </a:p>
          <a:p>
            <a:endParaRPr lang="en-US" altLang="ko-KR" sz="3000" dirty="0"/>
          </a:p>
          <a:p>
            <a:r>
              <a:rPr lang="ko-KR" altLang="en-US" dirty="0"/>
              <a:t>좋아요 클릭 여부 파악 후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CRUD </a:t>
            </a:r>
            <a:r>
              <a:rPr lang="ko-KR" altLang="en-US" dirty="0"/>
              <a:t>구문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47F0D-2D0A-3EAF-1768-5EE92742FC5C}"/>
              </a:ext>
            </a:extLst>
          </p:cNvPr>
          <p:cNvSpPr txBox="1"/>
          <p:nvPr/>
        </p:nvSpPr>
        <p:spPr>
          <a:xfrm>
            <a:off x="267478" y="105160"/>
            <a:ext cx="7085044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해당 구문 호출 시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즐겨찾기 관련 </a:t>
            </a:r>
            <a:r>
              <a:rPr lang="en-US" altLang="ko-KR" sz="11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실행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즐겨찾기 추가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삭제 체크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"/heartch</a:t>
            </a:r>
            <a:r>
              <a:rPr lang="en-US" altLang="ko-KR" sz="11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eck"</a:t>
            </a:r>
            <a:r>
              <a:rPr lang="en-US" altLang="ko-KR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@ResponseBody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1" u="sng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blic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heartcheck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MyStudyVO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,Model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HttpSession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즐겨찾기 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ajax 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실행 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체크번호 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로그인한 아이디 가져옴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(String)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.getAttribute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로그인 아이디 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.setmId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방 생성자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즐겨찾기누른사람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==1) {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기존의 즐겨찾기 </a:t>
            </a:r>
            <a:r>
              <a:rPr lang="en-US" altLang="ko-KR" sz="11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에 값이 있는데 클릭했다는 뜻 이므로 </a:t>
            </a:r>
            <a:r>
              <a:rPr lang="en-US" altLang="ko-KR" sz="11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에서 삭제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deletefavor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==2) {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기존의 즐겨찾기 </a:t>
            </a:r>
            <a:r>
              <a:rPr lang="en-US" altLang="ko-KR" sz="11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에 값이 없는데 클릭했다는 뜻 이므로 </a:t>
            </a:r>
            <a:r>
              <a:rPr lang="en-US" altLang="ko-KR" sz="11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에 추가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insertfavor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mystudyservice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.checkheart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== 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해당 방을 즐겨찾기 한 사람이 아무도 없는 경우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으로 표현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mystudyservice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.checkheart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해당 방을 즐겨찾기 한 사람이 있는 경우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mystudyservice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.checkheart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해당 수 출력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.addProperty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sFavorNum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lang="en-US" altLang="ko-KR" sz="11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gson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.toJson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걸려진 </a:t>
            </a:r>
            <a:r>
              <a:rPr lang="en-US" altLang="ko-KR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값 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9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67498D-E7E2-1813-A6DA-82195A4E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7A0F02-473E-774A-9DFE-3368F8A65C1F}"/>
              </a:ext>
            </a:extLst>
          </p:cNvPr>
          <p:cNvSpPr txBox="1"/>
          <p:nvPr/>
        </p:nvSpPr>
        <p:spPr>
          <a:xfrm>
            <a:off x="4516016" y="3105834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좋아요 클릭한 방들만 출력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AE489-9437-524E-22A0-54F23E7C3072}"/>
              </a:ext>
            </a:extLst>
          </p:cNvPr>
          <p:cNvSpPr/>
          <p:nvPr/>
        </p:nvSpPr>
        <p:spPr>
          <a:xfrm>
            <a:off x="95534" y="2770496"/>
            <a:ext cx="11941791" cy="375313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1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2A866-A295-22EC-732D-A3E584446E74}"/>
              </a:ext>
            </a:extLst>
          </p:cNvPr>
          <p:cNvSpPr txBox="1"/>
          <p:nvPr/>
        </p:nvSpPr>
        <p:spPr>
          <a:xfrm>
            <a:off x="0" y="219844"/>
            <a:ext cx="7875037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제일 처음 마이페이지 누르면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즐겨찾기 된 페이지와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상단부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방문 했던 페이지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하단부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출력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* *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"/mystudyroom"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myStudyRoom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MyStudyVO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Model 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HttpSession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Exception{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mypage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로그인 한 아이디의 세션 값 받기*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1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HttpSessi</a:t>
            </a:r>
            <a:r>
              <a:rPr lang="en-US" altLang="ko-KR" sz="11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1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session = </a:t>
            </a:r>
            <a:r>
              <a:rPr lang="en-US" altLang="ko-KR" sz="11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request.getSession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(String)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.getAttribute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로그인 아이디 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.setmId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List&lt;Integer&gt;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checkroom(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아이디에 따른 즐겨찾기 한 </a:t>
            </a:r>
            <a:r>
              <a:rPr lang="ko-KR" altLang="en-US" sz="11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방번호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호출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아이디에 따른 방 번호 개수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:" + </a:t>
            </a:r>
            <a:r>
              <a:rPr lang="en-US" altLang="ko-KR" sz="11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cr.size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[] 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Integer[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=0;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) {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방 </a:t>
            </a:r>
            <a:r>
              <a:rPr lang="ko-KR" altLang="en-US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번호별</a:t>
            </a:r>
            <a:r>
              <a:rPr lang="ko-KR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좋아요 수 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mystudyservice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.checkheart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mystudyservice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.checkheart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!= 0){</a:t>
            </a:r>
          </a:p>
          <a:p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mystudyservice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.checkheart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아이디에 따른 해당 값들 호출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lang="en-US" altLang="ko-KR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mystudyservice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.favorRoom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ko-KR" altLang="en-US" sz="11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개수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: " + </a:t>
            </a:r>
            <a:r>
              <a:rPr lang="en-US" altLang="ko-KR" sz="11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result.size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즐겨찾기 값들 저장 후 모델에 붙이기 *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Iterator&lt;</a:t>
            </a:r>
            <a:r>
              <a:rPr lang="en-US" altLang="ko-KR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.iterator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=0;</a:t>
            </a:r>
          </a:p>
          <a:p>
            <a:r>
              <a:rPr lang="en-US" altLang="ko-KR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.hasNext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mvsv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mvsv</a:t>
            </a:r>
            <a:r>
              <a:rPr lang="en-US" altLang="ko-KR" sz="11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en-US" altLang="ko-KR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sFavorNum</a:t>
            </a:r>
            <a:r>
              <a:rPr lang="en-US" altLang="ko-KR" sz="11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각각의 값에 해당하는 즐겨찾기 수 추가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mvsv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.addAttribute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favorRoom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"=============================================================="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EC24-BEBA-1C03-A5B6-CED45299C222}"/>
              </a:ext>
            </a:extLst>
          </p:cNvPr>
          <p:cNvSpPr txBox="1"/>
          <p:nvPr/>
        </p:nvSpPr>
        <p:spPr>
          <a:xfrm>
            <a:off x="7520474" y="709127"/>
            <a:ext cx="3601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Controller</a:t>
            </a:r>
          </a:p>
          <a:p>
            <a:endParaRPr lang="en-US" altLang="ko-KR" sz="3000" dirty="0"/>
          </a:p>
          <a:p>
            <a:r>
              <a:rPr lang="ko-KR" altLang="en-US" dirty="0"/>
              <a:t>아이디에 따른 즐겨찾기 한 </a:t>
            </a:r>
            <a:endParaRPr lang="en-US" altLang="ko-KR" dirty="0"/>
          </a:p>
          <a:p>
            <a:r>
              <a:rPr lang="ko-KR" altLang="en-US" dirty="0"/>
              <a:t>방 번호들과</a:t>
            </a:r>
            <a:r>
              <a:rPr lang="en-US" altLang="ko-KR" dirty="0"/>
              <a:t> </a:t>
            </a:r>
            <a:r>
              <a:rPr lang="ko-KR" altLang="en-US" dirty="0"/>
              <a:t>해당 방 정보들을 </a:t>
            </a:r>
            <a:endParaRPr lang="en-US" altLang="ko-KR" dirty="0"/>
          </a:p>
          <a:p>
            <a:r>
              <a:rPr lang="en-US" altLang="ko-KR" dirty="0"/>
              <a:t>HashMap</a:t>
            </a:r>
            <a:r>
              <a:rPr lang="ko-KR" altLang="en-US" dirty="0"/>
              <a:t>으로 담아 한번에 표현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2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DEDA55-EA9C-6275-F7E1-E35EECBD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7556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1A8B6-D13B-D61E-82F8-B42889B0AB7E}"/>
              </a:ext>
            </a:extLst>
          </p:cNvPr>
          <p:cNvSpPr txBox="1"/>
          <p:nvPr/>
        </p:nvSpPr>
        <p:spPr>
          <a:xfrm>
            <a:off x="7219666" y="1037230"/>
            <a:ext cx="416256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1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방문 기록 저장 </a:t>
            </a:r>
            <a:r>
              <a:rPr lang="en-US" altLang="ko-KR" sz="11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roomRog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parameterType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StudyRoomVO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into ROOMROG values (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nextval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logRoomNum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),#{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},#{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},now());</a:t>
            </a:r>
          </a:p>
          <a:p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B7974-9397-38BC-089F-2D80514FA6F6}"/>
              </a:ext>
            </a:extLst>
          </p:cNvPr>
          <p:cNvSpPr txBox="1"/>
          <p:nvPr/>
        </p:nvSpPr>
        <p:spPr>
          <a:xfrm>
            <a:off x="7738281" y="3070746"/>
            <a:ext cx="3248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Mapper</a:t>
            </a:r>
          </a:p>
          <a:p>
            <a:endParaRPr lang="en-US" altLang="ko-KR" sz="3000" dirty="0"/>
          </a:p>
          <a:p>
            <a:r>
              <a:rPr lang="ko-KR" altLang="en-US" dirty="0"/>
              <a:t>입장하기 </a:t>
            </a:r>
            <a:r>
              <a:rPr lang="ko-KR" altLang="en-US" dirty="0" err="1"/>
              <a:t>클릭시</a:t>
            </a:r>
            <a:r>
              <a:rPr lang="ko-KR" altLang="en-US" dirty="0"/>
              <a:t> 방문한 기록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32401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8283F7-95D3-3C32-E81C-117D2B83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639DB-615B-3F60-23A9-4946376B6A7C}"/>
              </a:ext>
            </a:extLst>
          </p:cNvPr>
          <p:cNvSpPr txBox="1"/>
          <p:nvPr/>
        </p:nvSpPr>
        <p:spPr>
          <a:xfrm>
            <a:off x="4201610" y="358815"/>
            <a:ext cx="420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기간 </a:t>
            </a:r>
            <a:r>
              <a:rPr lang="ko-KR" altLang="en-US" dirty="0" err="1"/>
              <a:t>선택시</a:t>
            </a:r>
            <a:r>
              <a:rPr lang="ko-KR" altLang="en-US" dirty="0"/>
              <a:t> 선택한 기간에 맞는 방들  </a:t>
            </a:r>
            <a:endParaRPr lang="en-US" altLang="ko-KR" dirty="0"/>
          </a:p>
          <a:p>
            <a:r>
              <a:rPr lang="ko-KR" altLang="en-US" dirty="0"/>
              <a:t>나타나도록 구현</a:t>
            </a:r>
          </a:p>
        </p:txBody>
      </p:sp>
    </p:spTree>
    <p:extLst>
      <p:ext uri="{BB962C8B-B14F-4D97-AF65-F5344CB8AC3E}">
        <p14:creationId xmlns:p14="http://schemas.microsoft.com/office/powerpoint/2010/main" val="234245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4956C-6780-75E3-7763-4D2F7707628A}"/>
              </a:ext>
            </a:extLst>
          </p:cNvPr>
          <p:cNvSpPr txBox="1"/>
          <p:nvPr/>
        </p:nvSpPr>
        <p:spPr>
          <a:xfrm>
            <a:off x="659757" y="273804"/>
            <a:ext cx="103593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1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날짜 기준 데이터 체크 </a:t>
            </a:r>
            <a:r>
              <a:rPr lang="en-US" altLang="ko-KR" sz="11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checkdate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parameterType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MyStudyVO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DISTINCT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s.sTITLE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sTitle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s.sPEOPLENUM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sPeoplenum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s.sPW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sPw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s.sDATE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sDate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max(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r.sDATE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rDATE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s.sCATEGORY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sCategory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s.mID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s.sCOMMENT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sComment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s.sFile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STUDYROOM s left join (select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DISTINCT r.* from ROOMROG r where mid =#{mId} order by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r.sDATE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desc)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 r on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r.sNUM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checkDate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== null "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WHERE r.mid = #{mId}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checkDate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=='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resentd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r.mID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=#{mId} and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r.sDate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BETWEEN DATE_ADD(NOW(),INTERVAL -1 DAY ) AND NOW()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checkDate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=='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resentw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r.mID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=#{mId} and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r.sDate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BETWEEN DATE_ADD(NOW(),INTERVAL -7 DAY ) AND NOW()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checkDate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=='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resentm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r.mID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=#{mId} and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r.sDate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BETWEEN DATE_ADD(NOW(),INTERVAL -30 DAY ) AND NOW()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checkDate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== '</a:t>
            </a:r>
            <a:r>
              <a:rPr lang="en-US" altLang="ko-KR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alld</a:t>
            </a:r>
            <a:r>
              <a:rPr lang="en-US" altLang="ko-KR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WHERE r.mid = #{mId}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sNUM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en-US" altLang="ko-KR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rDate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desc</a:t>
            </a:r>
          </a:p>
          <a:p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091CA-0E9C-EB50-EFF7-B8B1DBB2BEFD}"/>
              </a:ext>
            </a:extLst>
          </p:cNvPr>
          <p:cNvSpPr txBox="1"/>
          <p:nvPr/>
        </p:nvSpPr>
        <p:spPr>
          <a:xfrm>
            <a:off x="867937" y="4875064"/>
            <a:ext cx="48335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Mapper</a:t>
            </a:r>
          </a:p>
          <a:p>
            <a:endParaRPr lang="en-US" altLang="ko-KR" sz="2200" dirty="0"/>
          </a:p>
          <a:p>
            <a:r>
              <a:rPr lang="ko-KR" altLang="en-US" dirty="0"/>
              <a:t>날짜 </a:t>
            </a:r>
            <a:r>
              <a:rPr lang="ko-KR" altLang="en-US" dirty="0" err="1"/>
              <a:t>선택시</a:t>
            </a:r>
            <a:r>
              <a:rPr lang="en-US" altLang="ko-KR" dirty="0"/>
              <a:t> </a:t>
            </a:r>
            <a:r>
              <a:rPr lang="ko-KR" altLang="en-US" dirty="0"/>
              <a:t>해당 값과 아이디를 전달 </a:t>
            </a:r>
            <a:endParaRPr lang="en-US" altLang="ko-KR" dirty="0"/>
          </a:p>
          <a:p>
            <a:r>
              <a:rPr lang="ko-KR" altLang="en-US" dirty="0"/>
              <a:t>해당 결과를 반환하여 기능을 구현</a:t>
            </a:r>
          </a:p>
        </p:txBody>
      </p:sp>
    </p:spTree>
    <p:extLst>
      <p:ext uri="{BB962C8B-B14F-4D97-AF65-F5344CB8AC3E}">
        <p14:creationId xmlns:p14="http://schemas.microsoft.com/office/powerpoint/2010/main" val="380261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0BFF59-3673-12CB-F1C2-BD197B55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5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7C9CF-60D9-C6A1-FC5A-658ACF98DB99}"/>
              </a:ext>
            </a:extLst>
          </p:cNvPr>
          <p:cNvSpPr txBox="1"/>
          <p:nvPr/>
        </p:nvSpPr>
        <p:spPr>
          <a:xfrm>
            <a:off x="5853349" y="5288340"/>
            <a:ext cx="7929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JS</a:t>
            </a:r>
          </a:p>
          <a:p>
            <a:endParaRPr lang="en-US" altLang="ko-KR" sz="3000" dirty="0"/>
          </a:p>
          <a:p>
            <a:r>
              <a:rPr lang="ko-KR" altLang="en-US" dirty="0"/>
              <a:t>날짜 </a:t>
            </a:r>
            <a:r>
              <a:rPr lang="ko-KR" altLang="en-US" dirty="0" err="1"/>
              <a:t>선택시</a:t>
            </a:r>
            <a:r>
              <a:rPr lang="en-US" altLang="ko-KR" dirty="0"/>
              <a:t> </a:t>
            </a:r>
            <a:r>
              <a:rPr lang="ko-KR" altLang="en-US" dirty="0"/>
              <a:t>해당 날짜 </a:t>
            </a:r>
            <a:r>
              <a:rPr lang="en-US" altLang="ko-KR" dirty="0"/>
              <a:t>ajax</a:t>
            </a:r>
            <a:r>
              <a:rPr lang="ko-KR" altLang="en-US" dirty="0"/>
              <a:t>로 전달</a:t>
            </a:r>
            <a:r>
              <a:rPr lang="en-US" altLang="ko-KR" dirty="0"/>
              <a:t>, </a:t>
            </a:r>
            <a:r>
              <a:rPr lang="ko-KR" altLang="en-US" dirty="0"/>
              <a:t>값 반환 후 </a:t>
            </a:r>
            <a:endParaRPr lang="en-US" altLang="ko-KR" dirty="0"/>
          </a:p>
          <a:p>
            <a:r>
              <a:rPr lang="en-US" altLang="ko-KR" dirty="0"/>
              <a:t>Chart.js </a:t>
            </a:r>
            <a:r>
              <a:rPr lang="ko-KR" altLang="en-US" dirty="0"/>
              <a:t> 이용하여 시각화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172C-1483-7CC8-A689-F15DBD05EDAA}"/>
              </a:ext>
            </a:extLst>
          </p:cNvPr>
          <p:cNvSpPr txBox="1"/>
          <p:nvPr/>
        </p:nvSpPr>
        <p:spPr>
          <a:xfrm>
            <a:off x="486137" y="300942"/>
            <a:ext cx="54057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날짜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선택시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보여지는 차트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"canvas-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daychart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"2d"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chartObj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차트 형태 선택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scales: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xAxes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x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축 관련 옵션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x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축 범례 안보이게 없앰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yAxes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축 관련 옵션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축 범례 안보이게 설정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그래프에 데이터 직접 표시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마우스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올렸을때가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아니라 그래프 자체에 데이터표시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datalabels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"#4e342e"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formatter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dataIndex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라벨 붙이기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 ex)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어학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독서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...)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7C0BE-175E-0755-0D70-5E994F851315}"/>
              </a:ext>
            </a:extLst>
          </p:cNvPr>
          <p:cNvSpPr txBox="1"/>
          <p:nvPr/>
        </p:nvSpPr>
        <p:spPr>
          <a:xfrm>
            <a:off x="6300071" y="195448"/>
            <a:ext cx="59609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tooltips: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callbacks: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tooltipItem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"datasets"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tooltipItem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value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시간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temptime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 hour + " : " + min + " : " + sec;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"labels"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tooltipItem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+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- "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시간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분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//end of ajax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5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1711</Words>
  <Application>Microsoft Office PowerPoint</Application>
  <PresentationFormat>와이드스크린</PresentationFormat>
  <Paragraphs>215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5</cp:revision>
  <dcterms:created xsi:type="dcterms:W3CDTF">2023-01-27T09:21:42Z</dcterms:created>
  <dcterms:modified xsi:type="dcterms:W3CDTF">2023-01-30T04:11:43Z</dcterms:modified>
</cp:coreProperties>
</file>