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search/l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AdKnowledge Hackathon - YouTube v3 Ranking System Based On Object Search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CS551/PG # 37</a:t>
            </a:r>
          </a:p>
          <a:p>
            <a:r>
              <a:rPr lang="en-US" dirty="0" smtClean="0"/>
              <a:t>By: Bhargava Gellaboina, Ramesh Kuthala and Rajesh Kapa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00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YouTube Ranking is</a:t>
            </a:r>
            <a:r>
              <a:rPr lang="en-US" dirty="0" smtClean="0"/>
              <a:t> </a:t>
            </a:r>
            <a:r>
              <a:rPr lang="en-US" dirty="0" smtClean="0"/>
              <a:t>a web </a:t>
            </a:r>
            <a:r>
              <a:rPr lang="en-US" dirty="0" smtClean="0"/>
              <a:t>application </a:t>
            </a:r>
            <a:r>
              <a:rPr lang="en-US" dirty="0" smtClean="0"/>
              <a:t>with </a:t>
            </a:r>
            <a:r>
              <a:rPr lang="en-US" dirty="0" smtClean="0"/>
              <a:t>various components like login </a:t>
            </a:r>
            <a:r>
              <a:rPr lang="en-US" dirty="0" smtClean="0"/>
              <a:t>, </a:t>
            </a:r>
            <a:r>
              <a:rPr lang="en-US" dirty="0" smtClean="0"/>
              <a:t>YouTube video</a:t>
            </a:r>
            <a:r>
              <a:rPr lang="en-US" dirty="0" smtClean="0"/>
              <a:t> search, Dashboard for Video Ranking. Application is capable of retrieving </a:t>
            </a:r>
            <a:r>
              <a:rPr lang="en-US" dirty="0" smtClean="0"/>
              <a:t>the </a:t>
            </a:r>
            <a:r>
              <a:rPr lang="en-US" dirty="0" smtClean="0"/>
              <a:t>videos </a:t>
            </a:r>
            <a:r>
              <a:rPr lang="en-US" dirty="0" smtClean="0"/>
              <a:t>along with </a:t>
            </a:r>
            <a:r>
              <a:rPr lang="en-US" dirty="0" smtClean="0"/>
              <a:t>the </a:t>
            </a:r>
            <a:r>
              <a:rPr lang="en-US" dirty="0" smtClean="0"/>
              <a:t>metadata </a:t>
            </a:r>
            <a:r>
              <a:rPr lang="en-US" dirty="0" smtClean="0"/>
              <a:t>tied </a:t>
            </a:r>
            <a:r>
              <a:rPr lang="en-US" dirty="0" smtClean="0"/>
              <a:t>to </a:t>
            </a:r>
            <a:r>
              <a:rPr lang="en-US" dirty="0" smtClean="0"/>
              <a:t>it and maintains the database for the user search terms.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Dashboard </a:t>
            </a:r>
            <a:r>
              <a:rPr lang="en-US" dirty="0" smtClean="0"/>
              <a:t>displays the video ranking based on the user search terms and the average views, likes of the videos.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0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775" y="2770094"/>
            <a:ext cx="7658637" cy="38276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CSS, </a:t>
            </a:r>
            <a:r>
              <a:rPr lang="en-US" dirty="0" smtClean="0"/>
              <a:t>Java Script, B</a:t>
            </a:r>
            <a:r>
              <a:rPr lang="en-US" dirty="0" smtClean="0"/>
              <a:t>ootstrap, Ajax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JAVA Servlets and JSP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JAVA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MongoDB , MySQL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54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Services/API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YouTube  v3 </a:t>
            </a:r>
            <a:r>
              <a:rPr lang="en-US" dirty="0" smtClean="0"/>
              <a:t>API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 smtClean="0"/>
              <a:t>    To get list of videos available for the searchterm.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hlinkClick r:id="rId2"/>
              </a:rPr>
              <a:t>https://developers.google.com/youtube/v3/docs/search/list#type</a:t>
            </a:r>
            <a:endParaRPr lang="en-US" sz="1800" dirty="0" smtClean="0"/>
          </a:p>
          <a:p>
            <a:r>
              <a:rPr lang="en-US" dirty="0" smtClean="0"/>
              <a:t>Java REST API</a:t>
            </a:r>
          </a:p>
          <a:p>
            <a:pPr>
              <a:buNone/>
            </a:pPr>
            <a:r>
              <a:rPr lang="en-US" dirty="0" smtClean="0"/>
              <a:t>REST calls are used to get data from MongoDB and MySQL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238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Based </a:t>
            </a:r>
            <a:r>
              <a:rPr lang="en-US" dirty="0" smtClean="0"/>
              <a:t>on the </a:t>
            </a:r>
            <a:r>
              <a:rPr lang="en-US" dirty="0" smtClean="0"/>
              <a:t>Meta </a:t>
            </a:r>
            <a:r>
              <a:rPr lang="en-US" dirty="0" smtClean="0"/>
              <a:t>data available for the videos, ranking  is calculated.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op 10 different search keywords for the user are displayed dynamically as the categories in the dashboard. When selected each category, videos according to the rank are displayed.</a:t>
            </a:r>
            <a:endParaRPr lang="en-US" dirty="0" smtClean="0"/>
          </a:p>
          <a:p>
            <a:pPr algn="just"/>
            <a:r>
              <a:rPr lang="en-US" dirty="0" smtClean="0"/>
              <a:t>Ranking  for videos:</a:t>
            </a:r>
            <a:endParaRPr lang="en-US" dirty="0" smtClean="0"/>
          </a:p>
          <a:p>
            <a:pPr lvl="1" algn="just"/>
            <a:r>
              <a:rPr lang="en-US" dirty="0" smtClean="0"/>
              <a:t>Average views of the video</a:t>
            </a:r>
            <a:endParaRPr lang="en-US" dirty="0" smtClean="0"/>
          </a:p>
          <a:p>
            <a:pPr lvl="1" algn="just"/>
            <a:r>
              <a:rPr lang="en-US" dirty="0" smtClean="0"/>
              <a:t>Likes count for the video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4397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Home Page</a:t>
            </a:r>
            <a:endParaRPr lang="en-US" dirty="0"/>
          </a:p>
        </p:txBody>
      </p:sp>
      <p:pic>
        <p:nvPicPr>
          <p:cNvPr id="1026" name="Picture 2" descr="C:\Users\Rajesh\Downloads\1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21" y="2770188"/>
            <a:ext cx="7469171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51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Dashboard Page</a:t>
            </a:r>
            <a:endParaRPr lang="en-US" dirty="0"/>
          </a:p>
        </p:txBody>
      </p:sp>
      <p:pic>
        <p:nvPicPr>
          <p:cNvPr id="2050" name="Picture 2" descr="C:\Users\Rajesh\Downloads\2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87" y="2770188"/>
            <a:ext cx="7431638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51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Using YouTube ranking we are finding the rank of a video based on its metadata. </a:t>
            </a:r>
            <a:r>
              <a:rPr lang="en-US" dirty="0" smtClean="0"/>
              <a:t>M</a:t>
            </a:r>
            <a:r>
              <a:rPr lang="en-US" dirty="0" smtClean="0"/>
              <a:t>achine learning techniques can be applied in this context including </a:t>
            </a:r>
            <a:r>
              <a:rPr lang="en-US" smtClean="0"/>
              <a:t>more data </a:t>
            </a:r>
            <a:r>
              <a:rPr lang="en-US" dirty="0" smtClean="0"/>
              <a:t>like video category, comments, …etc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569</TotalTime>
  <Words>251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AdKnowledge Hackathon - YouTube v3 Ranking System Based On Object Search</vt:lpstr>
      <vt:lpstr>Abstract</vt:lpstr>
      <vt:lpstr>Technologies </vt:lpstr>
      <vt:lpstr>Existing Services/API</vt:lpstr>
      <vt:lpstr>Analytics Reporting</vt:lpstr>
      <vt:lpstr>Application Home Page</vt:lpstr>
      <vt:lpstr>Application Dashboard Page</vt:lpstr>
      <vt:lpstr>Conclusion</vt:lpstr>
    </vt:vector>
  </TitlesOfParts>
  <Company>Cerner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Hackaton - Roadside Rescue</dc:title>
  <dc:creator>Rzepka, Mike</dc:creator>
  <cp:lastModifiedBy>Rajesh</cp:lastModifiedBy>
  <cp:revision>32</cp:revision>
  <dcterms:created xsi:type="dcterms:W3CDTF">2014-11-20T16:34:06Z</dcterms:created>
  <dcterms:modified xsi:type="dcterms:W3CDTF">2015-04-23T04:12:22Z</dcterms:modified>
</cp:coreProperties>
</file>