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MmF9XiotZHFOsDl58RIEV0FlP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3CFA3F-7C70-4FB1-B721-F6E207720C7F}">
  <a:tblStyle styleId="{B53CFA3F-7C70-4FB1-B721-F6E207720C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134a79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39134a79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2f9720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512f9720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f0071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1f0071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2f972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512f972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2f9720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512f9720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d8c54fd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38d8c54fd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2f9720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512f9720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d8c54fd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38d8c54fd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PaymentTraces:</a:t>
            </a:r>
            <a:endParaRPr b="1" i="0" sz="2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355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gone but not forgotten!</a:t>
            </a:r>
            <a:endParaRPr b="1" i="0" sz="2355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38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SMKITS/IFOR</a:t>
            </a:r>
            <a:endParaRPr b="0" i="0" sz="238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.0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.2023</a:t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Tobias Heitmüller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Pascal Heiroth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Glenn Diebetz</a:t>
            </a:r>
            <a:b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Sönke Otten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39134a79c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239134a79c5_0_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239134a79c5_0_4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5. Draft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0" name="Google Shape;170;g239134a79c5_0_4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erster Entwurf der Struktur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Tabelle mit Datenarten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Referenzen bereits alle in Draft eingebunden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1" name="Google Shape;171;g239134a79c5_0_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512f9720e3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2512f9720e3_0_2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g2512f9720e3_0_28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5</a:t>
            </a:r>
            <a:r>
              <a:rPr lang="de"/>
              <a:t>. Nächste Schritte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9" name="Google Shape;179;g2512f9720e3_0_28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PayPal und giropay lauffähig aufsetzen/analysieren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Analyse des bereits erfolgten Bezahlvorgangs ausweiten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Draft zu Bericht schreiben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Ontologie erweitern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SMKITS: </a:t>
            </a:r>
            <a:r>
              <a:rPr lang="de" sz="1600">
                <a:solidFill>
                  <a:srgbClr val="000000"/>
                </a:solidFill>
              </a:rPr>
              <a:t>Management</a:t>
            </a:r>
            <a:r>
              <a:rPr lang="de" sz="1600">
                <a:solidFill>
                  <a:srgbClr val="000000"/>
                </a:solidFill>
              </a:rPr>
              <a:t> Report verfassen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0" name="Google Shape;180;g2512f9720e3_0_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Fortschritte/Projektentwicklung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Konzept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Methodikdiagramm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Tabellarische Zusammenfassung für Tool-Auswahl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Umsetzung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Probleme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Draft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Nächsten Schritte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51f0071dc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51f0071dcb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251f0071dcb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7" name="Google Shape;107;g251f0071dcb_0_0"/>
          <p:cNvSpPr txBox="1"/>
          <p:nvPr>
            <p:ph idx="4294967295" type="title"/>
          </p:nvPr>
        </p:nvSpPr>
        <p:spPr>
          <a:xfrm>
            <a:off x="326525" y="969875"/>
            <a:ext cx="688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Fortschritte/Projektentwicklung</a:t>
            </a:r>
            <a:endParaRPr/>
          </a:p>
        </p:txBody>
      </p:sp>
      <p:graphicFrame>
        <p:nvGraphicFramePr>
          <p:cNvPr id="108" name="Google Shape;108;g251f0071dcb_0_0"/>
          <p:cNvGraphicFramePr/>
          <p:nvPr/>
        </p:nvGraphicFramePr>
        <p:xfrm>
          <a:off x="326525" y="16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{B53CFA3F-7C70-4FB1-B721-F6E207720C7F}</a:tableStyleId>
              </a:tblPr>
              <a:tblGrid>
                <a:gridCol w="1659525"/>
                <a:gridCol w="6825575"/>
              </a:tblGrid>
              <a:tr h="24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Teammitglied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Aufgaben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5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Bernhard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Vorbereiten der Untersuchungsumgebung, Konzept, Draft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5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Glenn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Konzept und Analyse des Haupt- und Massenspeichers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Pascal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Bezahlvorgang Amazon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Tobias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MitrAtt@ck Ontologie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2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Sönke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Vorbereitung Draft</a:t>
                      </a:r>
                      <a:endParaRPr sz="10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512f9720e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2512f9720e3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2512f9720e3_0_0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Fortschritte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2 PaymentApps installiert und fertig für Analyse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erster Bezahlvorgang durchgeführt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theoretische Analyseverfahren geschaffen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Projektentwicklung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Hauptproblem: Testumgebung unzureichend vorbereitet für PaymentApp-Analyse: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Speicherplatz unzureichend für Installationen sowie Analysen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Analyse von Payment Apps auf gerootetem Android erfordert Verbergen des Rooting-Umstands (nötige Frameworks nicht installiert)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(zu) altes Android-System hat Probleme bei der Verbindung mit modernen Web-Diensten (TLS 1.3)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6" name="Google Shape;116;g2512f9720e3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g2512f9720e3_0_0"/>
          <p:cNvSpPr txBox="1"/>
          <p:nvPr>
            <p:ph idx="4294967295" type="title"/>
          </p:nvPr>
        </p:nvSpPr>
        <p:spPr>
          <a:xfrm>
            <a:off x="326525" y="969875"/>
            <a:ext cx="688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Fortschritte/Projektentwicklung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"/>
          <p:cNvSpPr txBox="1"/>
          <p:nvPr>
            <p:ph idx="4294967295" type="title"/>
          </p:nvPr>
        </p:nvSpPr>
        <p:spPr>
          <a:xfrm>
            <a:off x="326525" y="969875"/>
            <a:ext cx="3706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2. Konzept</a:t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725" y="1543275"/>
            <a:ext cx="4468559" cy="35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512f9720e3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2512f9720e3_0_1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512f9720e3_0_11"/>
          <p:cNvSpPr txBox="1"/>
          <p:nvPr>
            <p:ph idx="4294967295" type="title"/>
          </p:nvPr>
        </p:nvSpPr>
        <p:spPr>
          <a:xfrm>
            <a:off x="326525" y="969875"/>
            <a:ext cx="3706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2. Konzept</a:t>
            </a:r>
            <a:endParaRPr/>
          </a:p>
        </p:txBody>
      </p:sp>
      <p:sp>
        <p:nvSpPr>
          <p:cNvPr id="134" name="Google Shape;134;g2512f9720e3_0_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5" name="Google Shape;135;g2512f9720e3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650" y="1675425"/>
            <a:ext cx="5510686" cy="32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38d8c54fd0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38d8c54fd0_2_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38d8c54fd0_2_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2. Tabellarische Zusammenfassung: Tool-Auswahl</a:t>
            </a:r>
            <a:endParaRPr/>
          </a:p>
        </p:txBody>
      </p:sp>
      <p:sp>
        <p:nvSpPr>
          <p:cNvPr id="143" name="Google Shape;143;g238d8c54fd0_2_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44" name="Google Shape;144;g238d8c54fd0_2_7"/>
          <p:cNvGraphicFramePr/>
          <p:nvPr/>
        </p:nvGraphicFramePr>
        <p:xfrm>
          <a:off x="326525" y="16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{B53CFA3F-7C70-4FB1-B721-F6E207720C7F}</a:tableStyleId>
              </a:tblPr>
              <a:tblGrid>
                <a:gridCol w="2413000"/>
                <a:gridCol w="2646800"/>
                <a:gridCol w="3320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Titel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Link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Beschreibung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6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Testerstick der Uni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https://cloud.ovgu.de/s/Pk4RfzFEKzCoMc5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rauscharme Untersuchungsumgebung mit Android-Image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4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VirtualBox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https://www.virtualbox.org/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Virtualisierungslösung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Wireshark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https://www.wireshark.org/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Tool zum Analysieren des Netzwerkdatenstroms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mitmproxy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https://mitmproxy.org/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MITM-Proxy zum entschlüsseln des Netzwerkdatenstroms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SleuthKit/Autopsy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https://www.sleuthkit.org/autopsy/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Wiederherstellung von gelöschten Dateien, Extrahieren von Metadaten, etc.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4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ExtUndelete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https://extundelete.sourceforge.net/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Wiederherstellung von gelöschten Dateien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GHex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https://github.com/GNOME/ghex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Hex-Editor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Volatility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https://github.com/volatilityfoundation/volatility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Tool zum Analysieren des Speichers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512f9720e3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g2512f9720e3_0_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2512f9720e3_0_20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Amazon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Wireshark: 12 einzigartige DNS-Anfragen, darunter u.a. “api.amazon.de”, “cloudfront.net”, “device-metrics-us-ud.amazon.com” sowie “m.media-amazon.com”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GHex: Suche nach Passwort/IBAN in Massen- und Hauptspeicher keine Ergebnisse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auf den ersten Blick sind dort nur Amazon Dienste verzeichnet, jedoch fehlt uns hier noch eine Vergleichsanalyse um zu sehen welche Dienste bereits auf der Android-VM vorhanden sind und welche nicht.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Limitierungen und mögliche Verbesserungen: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gestellte Untersuchungsumgebung ist für App-Analyse geeignet, allerdings nicht für PaymentApps optimiert (durch Safety-Check wird Rooting-Umstand bemerkt)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vor neuer Untersuchung aktuelle, auf PaymentApps zugeschnittene Umgebung aufsetzen, wo bereits zwingend nötige Frameworks und Apps installiert sind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evtl. Alternativen wie GenyMotion in Erwägung ziehen</a:t>
            </a:r>
            <a:endParaRPr/>
          </a:p>
        </p:txBody>
      </p:sp>
      <p:sp>
        <p:nvSpPr>
          <p:cNvPr id="152" name="Google Shape;152;g2512f9720e3_0_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3" name="Google Shape;153;g2512f9720e3_0_20"/>
          <p:cNvSpPr txBox="1"/>
          <p:nvPr>
            <p:ph idx="4294967295" type="title"/>
          </p:nvPr>
        </p:nvSpPr>
        <p:spPr>
          <a:xfrm>
            <a:off x="326525" y="969875"/>
            <a:ext cx="856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Umsetzung der Analyse/erste Ergebnisse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238d8c54fd0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238d8c54fd0_2_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238d8c54fd0_2_18"/>
          <p:cNvSpPr txBox="1"/>
          <p:nvPr>
            <p:ph idx="4294967295" type="title"/>
          </p:nvPr>
        </p:nvSpPr>
        <p:spPr>
          <a:xfrm>
            <a:off x="326525" y="969875"/>
            <a:ext cx="8758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4. Probleme</a:t>
            </a:r>
            <a:endParaRPr/>
          </a:p>
        </p:txBody>
      </p:sp>
      <p:sp>
        <p:nvSpPr>
          <p:cNvPr id="161" name="Google Shape;161;g238d8c54fd0_2_18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Speicherplatz-Knappheit der Untersuchungsumgebung [gelöst]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Partition-Resize des Testersticks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Partition-Resize des Android-Images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Installation von Apps [gelöst]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AuroraStore erst nach mehreren Versuchen und Neuinstallation überhaupt lauffähig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kein Download von Apps über AuroraStore möglich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verwendete APKs über Stefans GooglePlay-Account bezogen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finale Lösung: Installation von Apps m.H. von ADB anstatt der “DynamischenAppAnalyse”-Software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Wiederholter Absturz von PayPal und giropay [ungelöst]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Versuch der Installation von openGApps schlug nach mehreren Versuchen fehl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Problem vermutlich auf Rooting-Umstand des Android-Systems zurückzuführen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aktuell: Versuch des Verbergens des Rooting-Umstands m.H. Xposed-Framework, allerdings ist Installation des Frameworks weiterhin problematisch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2" name="Google Shape;162;g238d8c54fd0_2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