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sCRe25jFNMUMR0emJyBEv3wZ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492174-B98B-4791-B27F-154B00A5CD1F}">
  <a:tblStyle styleId="{DA492174-B98B-4791-B27F-154B00A5C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603e50d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a603e50d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03e50d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a603e50d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03e50d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a603e50d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603e50d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a603e50d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8b783f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18b783f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603e50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a603e50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03e50d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a603e50d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03e50d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a603e50d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03e50d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a603e50d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03e50d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603e50d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03e50d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a603e50d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/>
              <a:t>Industrie-Ransom 2.0</a:t>
            </a: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Evaluation der Anwendung von YARA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zur Erkennung netzwerkbasierter Ransomware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383">
                <a:latin typeface="Raleway"/>
                <a:ea typeface="Raleway"/>
                <a:cs typeface="Raleway"/>
                <a:sym typeface="Raleway"/>
              </a:rPr>
              <a:t>TAITS</a:t>
            </a:r>
            <a:r>
              <a:rPr i="0" lang="de" sz="23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DR</a:t>
            </a:r>
            <a:r>
              <a:rPr lang="de" sz="2383">
                <a:latin typeface="Raleway"/>
                <a:ea typeface="Raleway"/>
                <a:cs typeface="Raleway"/>
                <a:sym typeface="Raleway"/>
              </a:rPr>
              <a:t>2</a:t>
            </a:r>
            <a:endParaRPr i="0" sz="23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aleway"/>
                <a:ea typeface="Raleway"/>
                <a:cs typeface="Raleway"/>
                <a:sym typeface="Raleway"/>
              </a:rPr>
              <a:t>13</a:t>
            </a:r>
            <a:r>
              <a:rPr i="0" lang="de" sz="25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de" sz="2583">
                <a:latin typeface="Raleway"/>
                <a:ea typeface="Raleway"/>
                <a:cs typeface="Raleway"/>
                <a:sym typeface="Raleway"/>
              </a:rPr>
              <a:t>12</a:t>
            </a:r>
            <a:r>
              <a:rPr i="0" lang="de" sz="25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.2023</a:t>
            </a:r>
            <a:endParaRPr i="0" sz="25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0" sz="25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de" sz="20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Bernhard Birnbaum</a:t>
            </a:r>
            <a:endParaRPr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92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a603e50d04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2a603e50d04_0_7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2a603e50d04_0_70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Möglichkeit, eigene Datenstrukturen und Funktionen zu definieren, welche in YARA-Regeln verwendet werden können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in C geschrieben, werden bei Kompilierung von YARA eingebunden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prinzipiell möglich, beliebig komplexe Regeln zu schreiben (turing-vollständig)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Frage besteht also eher darin, wie viel Zeit und Aufwand investiert werden sollte.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es gibt Standard-Module, z.B. “console”, “hash”, “math”, …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“math” </a:t>
            </a:r>
            <a:r>
              <a:rPr lang="de" sz="1600">
                <a:solidFill>
                  <a:srgbClr val="000000"/>
                </a:solidFill>
              </a:rPr>
              <a:t>bietet z.B. Funktionen wie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de" sz="1600">
                <a:solidFill>
                  <a:srgbClr val="000000"/>
                </a:solidFill>
              </a:rPr>
              <a:t>entropy</a:t>
            </a:r>
            <a:r>
              <a:rPr lang="de" sz="1600">
                <a:solidFill>
                  <a:srgbClr val="000000"/>
                </a:solidFill>
              </a:rPr>
              <a:t>(</a:t>
            </a:r>
            <a:r>
              <a:rPr i="1" lang="de" sz="1600">
                <a:solidFill>
                  <a:srgbClr val="000000"/>
                </a:solidFill>
              </a:rPr>
              <a:t>offset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size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de" sz="1600">
                <a:solidFill>
                  <a:srgbClr val="000000"/>
                </a:solidFill>
              </a:rPr>
              <a:t>mean</a:t>
            </a:r>
            <a:r>
              <a:rPr lang="de" sz="1600">
                <a:solidFill>
                  <a:srgbClr val="000000"/>
                </a:solidFill>
              </a:rPr>
              <a:t>(</a:t>
            </a:r>
            <a:r>
              <a:rPr i="1" lang="de" sz="1600">
                <a:solidFill>
                  <a:srgbClr val="000000"/>
                </a:solidFill>
              </a:rPr>
              <a:t>offset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size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de" sz="1600">
                <a:solidFill>
                  <a:srgbClr val="000000"/>
                </a:solidFill>
              </a:rPr>
              <a:t>deviation</a:t>
            </a:r>
            <a:r>
              <a:rPr lang="de" sz="1600">
                <a:solidFill>
                  <a:srgbClr val="000000"/>
                </a:solidFill>
              </a:rPr>
              <a:t>(</a:t>
            </a:r>
            <a:r>
              <a:rPr i="1" lang="de" sz="1600">
                <a:solidFill>
                  <a:srgbClr val="000000"/>
                </a:solidFill>
              </a:rPr>
              <a:t>offset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size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mean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de" sz="1600">
                <a:solidFill>
                  <a:srgbClr val="000000"/>
                </a:solidFill>
              </a:rPr>
              <a:t>min</a:t>
            </a:r>
            <a:r>
              <a:rPr lang="de" sz="1600">
                <a:solidFill>
                  <a:srgbClr val="000000"/>
                </a:solidFill>
              </a:rPr>
              <a:t>(</a:t>
            </a:r>
            <a:r>
              <a:rPr i="1" lang="de" sz="1600">
                <a:solidFill>
                  <a:srgbClr val="000000"/>
                </a:solidFill>
              </a:rPr>
              <a:t>int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int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de" sz="1600">
                <a:solidFill>
                  <a:srgbClr val="000000"/>
                </a:solidFill>
              </a:rPr>
              <a:t>max</a:t>
            </a:r>
            <a:r>
              <a:rPr lang="de" sz="1600">
                <a:solidFill>
                  <a:srgbClr val="000000"/>
                </a:solidFill>
              </a:rPr>
              <a:t>(</a:t>
            </a:r>
            <a:r>
              <a:rPr i="1" lang="de" sz="1600">
                <a:solidFill>
                  <a:srgbClr val="000000"/>
                </a:solidFill>
              </a:rPr>
              <a:t>int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int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…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evtl. auch interessant für Stego-Detektion..?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0" name="Google Shape;170;g2a603e50d04_0_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1" name="Google Shape;171;g2a603e50d04_0_7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Module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a603e50d0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2a603e50d04_0_7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2a603e50d04_0_78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für Regeln, welche auf Datenwerten an bestimmten Positionen basieren (z.B. Kochvorgang), bietet YARA standardmäßig </a:t>
            </a:r>
            <a:r>
              <a:rPr b="1" lang="de" sz="1600">
                <a:solidFill>
                  <a:srgbClr val="000000"/>
                </a:solidFill>
              </a:rPr>
              <a:t>nur für Ganzzahlen</a:t>
            </a:r>
            <a:r>
              <a:rPr lang="de" sz="1600">
                <a:solidFill>
                  <a:srgbClr val="000000"/>
                </a:solidFill>
              </a:rPr>
              <a:t> entsprechende Funktionen an: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int8(offset), int16(offset), int32(offset), uint8(offset), …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Auszug aus </a:t>
            </a:r>
            <a:r>
              <a:rPr i="1" lang="de" sz="1600">
                <a:solidFill>
                  <a:srgbClr val="000000"/>
                </a:solidFill>
              </a:rPr>
              <a:t>Floating.c</a:t>
            </a:r>
            <a:r>
              <a:rPr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define_function(float32)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int64_t offset = integer_argument(1);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if (block_size &gt; offset + 4)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float* reinterpreted_numeric = (float*)(block_data + offset);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return_float(*reinterpreted_numeric);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} else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printf("\n[float32] WARNING: Given offset exceeds block size, can not convert!\n 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	                Returned -1 may result in broken rules!\n");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return_float(-1);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9" name="Google Shape;179;g2a603e50d04_0_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g2a603e50d04_0_7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Modul (Floating)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2a603e50d0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2a603e50d04_0_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2a603e50d04_0_1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Was YARA detektieren kann: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einzelne Pakete mit schädlichen Werten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abnormale Werteänderungen über mehrere Pakete hinweg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Spam/Flooding von Paketen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Was YARA nicht (ohne Weiteres) detektieren kann: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Zeitintervalle zwischen Paketen können nicht validiert werden (bsp. für Abweichungen im Modbus-Polling-Intervall interessant)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YARA-Regeln werden immer sofort ausgewertet; evtl. Workaround m.H. von Zeitstempeln zwischen Paketen im Packet-Buffer möglich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verschlüsselte Daten können mit Pattern-Matching </a:t>
            </a:r>
            <a:r>
              <a:rPr lang="de" sz="1600">
                <a:solidFill>
                  <a:srgbClr val="000000"/>
                </a:solidFill>
              </a:rPr>
              <a:t>nicht bearbeitet</a:t>
            </a:r>
            <a:r>
              <a:rPr lang="de" sz="1600">
                <a:solidFill>
                  <a:srgbClr val="000000"/>
                </a:solidFill>
              </a:rPr>
              <a:t>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YARA im Warden-Szenario könnte dies allerdings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8" name="Google Shape;188;g2a603e50d04_0_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9" name="Google Shape;189;g2a603e50d04_0_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bisherige Ergebnisse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a603e50d0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g2a603e50d04_0_8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g2a603e50d04_0_87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Kann YARA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Manipulation durch MITM-Angriff erkennen?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Metasploit Meterpreter-Kanäle zum Verschieben von Daten im Netzwerk erkennen?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LSB-Stego in Modbus-Registern erkennen?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…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Einschätzung zu YARA-Modulen: Bis zu welchem Punkt ist es sinnvoll und praktikabel, eigene C-Module für entsprechende Problematiken zu schreiben?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7" name="Google Shape;197;g2a603e50d04_0_8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8" name="Google Shape;198;g2a603e50d04_0_8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Thema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Werkzeugauswahl/Referenzen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Methodik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Umsetzung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Wrapper-Script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YARA-Regeln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Module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bisherige Ergebnisse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518b783ff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18b783ff2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518b783ff2_0_29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Untersuchung von netzwerkbasierter Ransomware im industriellen Umfeld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Systematisierung mit YARA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Beschreibungssprache, um Malware zu identifizieren und zu klassifizieren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nutzt Regeln (ähnlich wie Pattern-Matching), um schädliche Inhalte zu erkennen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b="1" lang="de" sz="1600">
                <a:solidFill>
                  <a:srgbClr val="000000"/>
                </a:solidFill>
              </a:rPr>
              <a:t>zentrale Fragestellung</a:t>
            </a:r>
            <a:r>
              <a:rPr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Inwiefern kann YARA zur Detektion von (Industrie-)Ransomware im Netzwerkdatenstrom verwendet werden?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7" name="Google Shape;107;g2518b783ff2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g2518b783ff2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Thema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a603e50d0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2a603e50d04_0_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2a603e50d04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6" name="Google Shape;116;g2a603e50d04_0_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Werkzeugauswahl/Referenzen</a:t>
            </a:r>
            <a:endParaRPr/>
          </a:p>
        </p:txBody>
      </p:sp>
      <p:graphicFrame>
        <p:nvGraphicFramePr>
          <p:cNvPr id="117" name="Google Shape;117;g2a603e50d04_0_9"/>
          <p:cNvGraphicFramePr/>
          <p:nvPr/>
        </p:nvGraphicFramePr>
        <p:xfrm>
          <a:off x="3265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{DA492174-B98B-4791-B27F-154B00A5CD1F}</a:tableStyleId>
              </a:tblPr>
              <a:tblGrid>
                <a:gridCol w="1995225"/>
                <a:gridCol w="2401450"/>
                <a:gridCol w="403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Werkzeug/Referenz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Beschreibung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Link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Wireshark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Netzwerkanalyse-Tool</a:t>
                      </a:r>
                      <a:b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(v. 4.2.0)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https://www.wireshark.org/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Python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Python. (v. 3.11)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https://www.python.org/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Scapy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Netzwerk-Capabilities mit Python-Integration (v. 2.5)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https://scapy.net/</a:t>
                      </a:r>
                      <a:b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https://scapy.readthedocs.io/en/latest/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YARA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YARA-Regelsystem mit Python-Integration (v. 4.4.0)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https://github.com/VirusTotal/yara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https://yara.readthedocs.io/en/stable/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ICS Datasets mit diversen Papern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Aufzeichnungen von Netzwerkverkehr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https://gitti.cs.uni-magdeburg.de/klamshoeft/ics-datasets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a603e50d0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2a603e50d04_0_2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a603e50d04_0_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5" name="Google Shape;125;g2a603e50d04_0_25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Konzept: Methodik</a:t>
            </a:r>
            <a:endParaRPr/>
          </a:p>
        </p:txBody>
      </p:sp>
      <p:pic>
        <p:nvPicPr>
          <p:cNvPr id="126" name="Google Shape;126;g2a603e50d0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150" y="1632725"/>
            <a:ext cx="62960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603e50d0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2a603e50d04_0_3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a603e50d04_0_33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Docker-Umgebung: Ubuntu 23.10 mit Python, Scapy, YARA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Parametrisierung: </a:t>
            </a:r>
            <a:r>
              <a:rPr i="1" lang="de" sz="1600">
                <a:solidFill>
                  <a:srgbClr val="000000"/>
                </a:solidFill>
              </a:rPr>
              <a:t>Packet-Buffer-Size</a:t>
            </a:r>
            <a:r>
              <a:rPr lang="de" sz="1600">
                <a:solidFill>
                  <a:srgbClr val="000000"/>
                </a:solidFill>
              </a:rPr>
              <a:t>, </a:t>
            </a:r>
            <a:r>
              <a:rPr i="1" lang="de" sz="1600">
                <a:solidFill>
                  <a:srgbClr val="000000"/>
                </a:solidFill>
              </a:rPr>
              <a:t>Packet-Filter</a:t>
            </a:r>
            <a:r>
              <a:rPr lang="de" sz="1600">
                <a:solidFill>
                  <a:srgbClr val="000000"/>
                </a:solidFill>
              </a:rPr>
              <a:t> und </a:t>
            </a:r>
            <a:r>
              <a:rPr i="1" lang="de" sz="1600">
                <a:solidFill>
                  <a:srgbClr val="000000"/>
                </a:solidFill>
              </a:rPr>
              <a:t>Pfad zu YARA-Regeln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Unterstützt Lesen von aufgezeichneten PCAPs, aber auch Echtzeit-Paketerfassung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Packet-Buffer mit Deque realisiert; neue Pakete vorne, alte hinten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Netzwerkpakete</a:t>
            </a:r>
            <a:r>
              <a:rPr lang="de" sz="1600">
                <a:solidFill>
                  <a:srgbClr val="000000"/>
                </a:solidFill>
              </a:rPr>
              <a:t> im Buffer werden sequentiell in Rohdaten umgewandelt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YARA-Regeln werden auf Rohdaten angewandt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4" name="Google Shape;134;g2a603e50d04_0_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5" name="Google Shape;135;g2a603e50d04_0_3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Wrapper-Script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a603e50d0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a603e50d04_0_4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a603e50d04_0_41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modbus_query_flooding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$modbus_query_request = { 00 80 F4 09 51 3B 00 0C 29 E6 14 0D 08 00 45 00 00 34 [2]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       40 00 40 06 [2] AC 1B E0 32 AC 1B E0 FA [2] 01 F6 [4] [4] 50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       18 72 10 [2] 00 00 [2] 00 00 00 06 01 06 00 06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#modbus_query_request &gt;= 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i="1" lang="de" sz="1600">
                <a:solidFill>
                  <a:srgbClr val="000000"/>
                </a:solidFill>
              </a:rPr>
              <a:t>Parametrisierung</a:t>
            </a:r>
            <a:r>
              <a:rPr lang="de" sz="1600">
                <a:solidFill>
                  <a:srgbClr val="000000"/>
                </a:solidFill>
              </a:rPr>
              <a:t>: -pbs 3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g2a603e50d04_0_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g2a603e50d04_0_4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YARA-Regel (Query-Flooding)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a603e50d0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2a603e50d04_0_5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2a603e50d04_0_51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import "console"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import "floating"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opcua_kochvorgang_temperature_exceeds_50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$opcua_writerequest = { 4D 53 47 46 58 00 00 00 [4] 01 00 00 00 [8] 01 00 A1 02 02 00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00 [4] [8] [4] 00 [3] FF FF FF FF A0 0F 00 00 00 00 00 01 00 00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00 01 04 29 00 0D 00 00 00 FF FF FF FF 03 0A </a:t>
            </a:r>
            <a:r>
              <a:rPr lang="de" sz="1600" u="sng">
                <a:solidFill>
                  <a:srgbClr val="000000"/>
                </a:solidFill>
              </a:rPr>
              <a:t>[4]</a:t>
            </a:r>
            <a:r>
              <a:rPr lang="de" sz="1600">
                <a:solidFill>
                  <a:srgbClr val="000000"/>
                </a:solidFill>
              </a:rPr>
              <a:t> 00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#opcua_writerequest &gt; 0 and floating.float32(@opcua_writerequest[1] + 80) &gt;= 50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2" name="Google Shape;152;g2a603e50d04_0_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3" name="Google Shape;153;g2a603e50d04_0_5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YARA-Regel (Kochvorgang 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a603e50d0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2a603e50d04_0_6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2a603e50d04_0_60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</a:t>
            </a:r>
            <a:r>
              <a:rPr lang="de" sz="1600">
                <a:solidFill>
                  <a:srgbClr val="000000"/>
                </a:solidFill>
              </a:rPr>
              <a:t>opcua_kochvorgang_temperature_difference_exceeds_5</a:t>
            </a:r>
            <a:r>
              <a:rPr lang="de" sz="1600">
                <a:solidFill>
                  <a:srgbClr val="000000"/>
                </a:solidFill>
              </a:rPr>
              <a:t>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$opcua_writerequest = { 4D 53 47 46 58 00 00 00 [4] 01 00 00 00 [8] 01 00 A1 02 02 00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00 [4] [8] [4] 00 [3] FF FF FF FF A0 0F 00 00 00 00 00 01 00 00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                                                  00 01 04 29 00 0D 00 00 00 FF FF FF FF 03 0A </a:t>
            </a:r>
            <a:r>
              <a:rPr lang="de" sz="1600" u="sng">
                <a:solidFill>
                  <a:srgbClr val="000000"/>
                </a:solidFill>
              </a:rPr>
              <a:t>[4]</a:t>
            </a:r>
            <a:r>
              <a:rPr lang="de" sz="1600">
                <a:solidFill>
                  <a:srgbClr val="000000"/>
                </a:solidFill>
              </a:rPr>
              <a:t> 00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</a:t>
            </a:r>
            <a:r>
              <a:rPr lang="de" sz="1600">
                <a:solidFill>
                  <a:srgbClr val="000000"/>
                </a:solidFill>
              </a:rPr>
              <a:t>#opcua_writerequest &gt;= 2 and (floating.float32(@opcua_writerequest[1] + 80) -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                                                                 floating.float32(@opcua_writerequest[2] + 80)) &gt; 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i="1" lang="de" sz="1600">
                <a:solidFill>
                  <a:srgbClr val="000000"/>
                </a:solidFill>
              </a:rPr>
              <a:t>P</a:t>
            </a:r>
            <a:r>
              <a:rPr i="1" lang="de" sz="1600">
                <a:solidFill>
                  <a:srgbClr val="000000"/>
                </a:solidFill>
              </a:rPr>
              <a:t>arametrisierung</a:t>
            </a:r>
            <a:r>
              <a:rPr lang="de" sz="1600">
                <a:solidFill>
                  <a:srgbClr val="000000"/>
                </a:solidFill>
              </a:rPr>
              <a:t>: -pbs 50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1" name="Google Shape;161;g2a603e50d04_0_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2" name="Google Shape;162;g2a603e50d04_0_6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Umsetzung: YARA-Regel (Kochvorgang II)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