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5e81e61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5e81e61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5e81e6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5e81e6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9ad3c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9ad3c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94a70c6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94a70c6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9ad3c6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9ad3c6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94a70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94a70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94a70c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94a70c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94a70c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94a70c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9ad3c62b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9ad3c62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94a70c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94a70c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9ad3c62b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9ad3c62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9ad3c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9ad3c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cht-freundlich.de/phishing-online-banking/alles-wichtige-phish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 Infrastructure Knowledge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27.04.22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Aktueller Stand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Aufbau virtualisierter Systemlandschaft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Zugänge für Overleaf beantragt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Ausprobieren von mitmproxy und Wireshark/SSL-Keylogfile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/>
              <a:t>  Bild: Ausführung Google über mitmproxy</a:t>
            </a:r>
            <a:endParaRPr sz="10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51" y="1152475"/>
            <a:ext cx="3847049" cy="26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Aussicht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konstanten Strom von Phishing-Mails erreichen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Kategorisierung der Phishing-Mails und Auswahl auf bestimmte Aspekte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Quellen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https://www.recht-freundlich.de/phishing-online-banking/alles-wichtige-phishing</a:t>
            </a:r>
            <a:r>
              <a:rPr lang="en-GB" sz="1700"/>
              <a:t> (abgerufen am 23.04.2022)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Inhaltsverzeichnis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Wer wir sind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Die Aufgabe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Betroffene Sicherheitsaspekte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Gesetzliche Grundlagen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Taxonomie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Datenstrom und Datenarten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Aufgabenverteilung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Aktueller Stand und Aussicht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Quellen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 wir sind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Vincent Donat (Wirtschaftsinformatik)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Gina Bartenwerfer (Wirtschaftsinformatik)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Michelle Kirst (Informatik)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Bernhard Birnbaum (Informatik)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Abdalla Khalil (Informatik)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Felix Gretschel (CV)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Die Aufgabe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Aufbau einer “rauscharmen” IT-Umgebung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Netzwerkverkehr untersuchen (mitmproxy vs. SSL-Keylogfiles)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Mailclients forensisch untersuchen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Methoden entwickeln, um von Spam-/Phishing Attacken betroffen zu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Untersuchung, wie große Dienstanbieter Phishing Attacken wahrnehmen können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Betroffene Sicherheitsaspekte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Vertraulichkeit (unbefugter Zugriff auf Daten des Betroffenen)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Authentizität (Angreifer geben sich als andere Entität aus)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Persönlichkeitsschutz, Selbstbestimmung (Erhalt von Nachrichten ohne Zustimmung)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Gesetzliche Grundlagen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Bundesamt für Sicherheit in der Informationstechnik (BSI) legt Mindeststandards für die Sicherheit der Informationstechnik des Bundes fest (auf Grundlage des § 8 Abs. 1 BSIG)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</a:rPr>
              <a:t>Bei möglicher Strafbarkeit ist nach §269 StGB zwischen Phishing-Mails und Phishing-Webseiten zu unterscheiden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</a:rPr>
              <a:t>Phishing Webseiten machen sich zweifelsfrei der Urkundenfälschung strafbar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</a:rPr>
              <a:t>Bei Phishing Mails bestehen gespaltene Ansichten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Taxonomie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434050" y="1678325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Angreifer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600375" y="1677000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zeuge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66688" y="1678325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Schwach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telle	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941363" y="1678325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Aktion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132775" y="1678325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Ziel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6357638" y="1678325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Resultat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649425" y="1678325"/>
            <a:ext cx="984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Absicht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34050" y="2437925"/>
            <a:ext cx="1005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Kriminelle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Beauftragte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578825" y="2437925"/>
            <a:ext cx="10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Malware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Websites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Nachrichten</a:t>
            </a:r>
            <a:endParaRPr sz="1200"/>
          </a:p>
        </p:txBody>
      </p:sp>
      <p:sp>
        <p:nvSpPr>
          <p:cNvPr id="101" name="Google Shape;101;p19"/>
          <p:cNvSpPr txBox="1"/>
          <p:nvPr/>
        </p:nvSpPr>
        <p:spPr>
          <a:xfrm>
            <a:off x="2766850" y="2437925"/>
            <a:ext cx="98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Mensch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Adressobfuskation</a:t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3941325" y="2437925"/>
            <a:ext cx="1066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Masquerade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Stehlen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Auslesen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19"/>
          <p:cNvSpPr txBox="1"/>
          <p:nvPr/>
        </p:nvSpPr>
        <p:spPr>
          <a:xfrm>
            <a:off x="5132775" y="2437925"/>
            <a:ext cx="98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Account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Informationen</a:t>
            </a:r>
            <a:endParaRPr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6351600" y="2437925"/>
            <a:ext cx="98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Zugriff auf persönliche Daten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Unerlaubter Zugriff auf Informationen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7675350" y="2437925"/>
            <a:ext cx="98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Finanziell motiviert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Datenstrom &amp; Datenarten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Datenstrom: Netzwerkdatenstrom DS(N)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Datenarten:</a:t>
            </a:r>
            <a:br>
              <a:rPr lang="en-GB"/>
            </a:br>
            <a:r>
              <a:rPr lang="en-GB" sz="1200"/>
              <a:t>-Raw Data(DT1) (Rohdaten)		→</a:t>
            </a:r>
            <a:r>
              <a:rPr lang="en-GB" sz="1200"/>
              <a:t> </a:t>
            </a:r>
            <a:r>
              <a:rPr lang="en-GB" sz="1200"/>
              <a:t>Netzwerkpakete</a:t>
            </a:r>
            <a:br>
              <a:rPr lang="en-GB" sz="1200"/>
            </a:br>
            <a:r>
              <a:rPr lang="en-GB" sz="1200"/>
              <a:t>-Details about Data (DT3) 			→ Sequenznummern von Netzwerkpaketen</a:t>
            </a:r>
            <a:br>
              <a:rPr lang="en-GB" sz="1200"/>
            </a:br>
            <a:r>
              <a:rPr lang="en-GB" sz="1200"/>
              <a:t>-Communication Protocol Data (DT5)</a:t>
            </a:r>
            <a:br>
              <a:rPr lang="en-GB" sz="1200"/>
            </a:br>
            <a:r>
              <a:rPr lang="en-GB" sz="1200"/>
              <a:t>-Process Data (DT6) (Prozessdaten)</a:t>
            </a:r>
            <a:br>
              <a:rPr lang="en-GB" sz="1200"/>
            </a:br>
            <a:r>
              <a:rPr lang="en-GB" sz="1200"/>
              <a:t>-Session Data (DT7) (Sitzungsdaten)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Aufgabenverteilung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Dynamische Arbeitsverteilung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Mehrere wöchentliche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Protokoll der Besprechung inkl. Aufgaben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